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9" r:id="rId4"/>
    <p:sldId id="396" r:id="rId5"/>
    <p:sldId id="351" r:id="rId6"/>
    <p:sldId id="408" r:id="rId7"/>
    <p:sldId id="410" r:id="rId8"/>
    <p:sldId id="352" r:id="rId9"/>
    <p:sldId id="409" r:id="rId10"/>
    <p:sldId id="397" r:id="rId11"/>
    <p:sldId id="399" r:id="rId12"/>
    <p:sldId id="392" r:id="rId13"/>
    <p:sldId id="393" r:id="rId14"/>
    <p:sldId id="368" r:id="rId15"/>
    <p:sldId id="400" r:id="rId16"/>
    <p:sldId id="378" r:id="rId17"/>
    <p:sldId id="407" r:id="rId18"/>
    <p:sldId id="376" r:id="rId19"/>
    <p:sldId id="377" r:id="rId20"/>
    <p:sldId id="401" r:id="rId21"/>
    <p:sldId id="402" r:id="rId22"/>
    <p:sldId id="403" r:id="rId23"/>
    <p:sldId id="404" r:id="rId24"/>
    <p:sldId id="405" r:id="rId25"/>
    <p:sldId id="406" r:id="rId26"/>
    <p:sldId id="388" r:id="rId27"/>
    <p:sldId id="30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>
                <a:latin typeface="Arial"/>
              </a:defRPr>
            </a:pPr>
            <a:r>
              <a:rPr lang="en-US" sz="2000" dirty="0">
                <a:latin typeface="Arial"/>
              </a:rPr>
              <a:t>CARDIAC WAVEFORM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7186272044829177E-2"/>
          <c:y val="0.11111668601178479"/>
          <c:w val="0.68391122248401559"/>
          <c:h val="0.65453404437574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LICENCE!$B$3</c:f>
              <c:strCache>
                <c:ptCount val="1"/>
                <c:pt idx="0">
                  <c:v>MATURITY</c:v>
                </c:pt>
              </c:strCache>
            </c:strRef>
          </c:tx>
          <c:invertIfNegative val="0"/>
          <c:cat>
            <c:strRef>
              <c:f>LICENCE!$A$4:$A$6</c:f>
              <c:strCache>
                <c:ptCount val="3"/>
                <c:pt idx="0">
                  <c:v>ACUTE PAIN SYNDROME</c:v>
                </c:pt>
                <c:pt idx="1">
                  <c:v>SLEEP</c:v>
                </c:pt>
                <c:pt idx="2">
                  <c:v>SUDDEN CARDIAC DEATH</c:v>
                </c:pt>
              </c:strCache>
            </c:strRef>
          </c:cat>
          <c:val>
            <c:numRef>
              <c:f>LICENCE!$B$4:$B$6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DA-445F-8C89-8D82A9C95438}"/>
            </c:ext>
          </c:extLst>
        </c:ser>
        <c:ser>
          <c:idx val="1"/>
          <c:order val="1"/>
          <c:tx>
            <c:strRef>
              <c:f>LICENCE!$C$3</c:f>
              <c:strCache>
                <c:ptCount val="1"/>
                <c:pt idx="0">
                  <c:v>VALIDITY SCORE</c:v>
                </c:pt>
              </c:strCache>
            </c:strRef>
          </c:tx>
          <c:invertIfNegative val="0"/>
          <c:cat>
            <c:strRef>
              <c:f>LICENCE!$A$4:$A$6</c:f>
              <c:strCache>
                <c:ptCount val="3"/>
                <c:pt idx="0">
                  <c:v>ACUTE PAIN SYNDROME</c:v>
                </c:pt>
                <c:pt idx="1">
                  <c:v>SLEEP</c:v>
                </c:pt>
                <c:pt idx="2">
                  <c:v>SUDDEN CARDIAC DEATH</c:v>
                </c:pt>
              </c:strCache>
            </c:strRef>
          </c:cat>
          <c:val>
            <c:numRef>
              <c:f>LICENCE!$C$4:$C$6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DA-445F-8C89-8D82A9C95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46272"/>
        <c:axId val="91048192"/>
      </c:barChart>
      <c:catAx>
        <c:axId val="9104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rial"/>
                  </a:defRPr>
                </a:pPr>
                <a:r>
                  <a:rPr lang="en-US" sz="1800">
                    <a:latin typeface="Arial"/>
                  </a:rPr>
                  <a:t>FAILURE</a:t>
                </a:r>
                <a:r>
                  <a:rPr lang="en-US" sz="1800" baseline="0">
                    <a:latin typeface="Arial"/>
                  </a:rPr>
                  <a:t> MODES</a:t>
                </a:r>
                <a:endParaRPr lang="en-US" sz="18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LID4096"/>
          </a:p>
        </c:txPr>
        <c:crossAx val="91048192"/>
        <c:crosses val="autoZero"/>
        <c:auto val="1"/>
        <c:lblAlgn val="ctr"/>
        <c:lblOffset val="100"/>
        <c:noMultiLvlLbl val="0"/>
      </c:catAx>
      <c:valAx>
        <c:axId val="91048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aseline="0"/>
                  <a:t>SCORES</a:t>
                </a:r>
                <a:endParaRPr lang="en-US" sz="1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LID4096"/>
          </a:p>
        </c:txPr>
        <c:crossAx val="91046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LID4096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>
                <a:latin typeface="Arial"/>
              </a:defRPr>
            </a:pPr>
            <a:r>
              <a:rPr lang="en-US" sz="2000" dirty="0">
                <a:latin typeface="Arial"/>
              </a:rPr>
              <a:t>RESPIRATORY WAVEFORM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7186272044829177E-2"/>
          <c:y val="0.11111668601178479"/>
          <c:w val="0.68391122248401559"/>
          <c:h val="0.65453404437574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LICENCE!$B$3</c:f>
              <c:strCache>
                <c:ptCount val="1"/>
                <c:pt idx="0">
                  <c:v>MATURITY</c:v>
                </c:pt>
              </c:strCache>
            </c:strRef>
          </c:tx>
          <c:invertIfNegative val="0"/>
          <c:cat>
            <c:strRef>
              <c:f>LICENCE!$A$4:$A$6</c:f>
              <c:strCache>
                <c:ptCount val="3"/>
                <c:pt idx="0">
                  <c:v>ACUTE PAIN SYNDROME</c:v>
                </c:pt>
                <c:pt idx="1">
                  <c:v>HYPOXIA</c:v>
                </c:pt>
                <c:pt idx="2">
                  <c:v>SUDDEN CARDIAC DEATH</c:v>
                </c:pt>
              </c:strCache>
            </c:strRef>
          </c:cat>
          <c:val>
            <c:numRef>
              <c:f>LICENCE!$B$4:$B$6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17-412C-BC19-9224BE08CA54}"/>
            </c:ext>
          </c:extLst>
        </c:ser>
        <c:ser>
          <c:idx val="1"/>
          <c:order val="1"/>
          <c:tx>
            <c:strRef>
              <c:f>LICENCE!$C$3</c:f>
              <c:strCache>
                <c:ptCount val="1"/>
                <c:pt idx="0">
                  <c:v>VALIDITY SCORE</c:v>
                </c:pt>
              </c:strCache>
            </c:strRef>
          </c:tx>
          <c:invertIfNegative val="0"/>
          <c:cat>
            <c:strRef>
              <c:f>LICENCE!$A$4:$A$6</c:f>
              <c:strCache>
                <c:ptCount val="3"/>
                <c:pt idx="0">
                  <c:v>ACUTE PAIN SYNDROME</c:v>
                </c:pt>
                <c:pt idx="1">
                  <c:v>HYPOXIA</c:v>
                </c:pt>
                <c:pt idx="2">
                  <c:v>SUDDEN CARDIAC DEATH</c:v>
                </c:pt>
              </c:strCache>
            </c:strRef>
          </c:cat>
          <c:val>
            <c:numRef>
              <c:f>LICENCE!$C$4:$C$6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17-412C-BC19-9224BE08CA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46272"/>
        <c:axId val="91048192"/>
      </c:barChart>
      <c:catAx>
        <c:axId val="9104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rial"/>
                  </a:defRPr>
                </a:pPr>
                <a:r>
                  <a:rPr lang="en-US" sz="1800">
                    <a:latin typeface="Arial"/>
                  </a:rPr>
                  <a:t>FAILURE</a:t>
                </a:r>
                <a:r>
                  <a:rPr lang="en-US" sz="1800" baseline="0">
                    <a:latin typeface="Arial"/>
                  </a:rPr>
                  <a:t> MODES</a:t>
                </a:r>
                <a:endParaRPr lang="en-US" sz="18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LID4096"/>
          </a:p>
        </c:txPr>
        <c:crossAx val="91048192"/>
        <c:crosses val="autoZero"/>
        <c:auto val="1"/>
        <c:lblAlgn val="ctr"/>
        <c:lblOffset val="100"/>
        <c:noMultiLvlLbl val="0"/>
      </c:catAx>
      <c:valAx>
        <c:axId val="91048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aseline="0"/>
                  <a:t>SCORES</a:t>
                </a:r>
                <a:endParaRPr lang="en-US" sz="1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LID4096"/>
          </a:p>
        </c:txPr>
        <c:crossAx val="91046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LID4096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>
                <a:latin typeface="Arial"/>
              </a:defRPr>
            </a:pPr>
            <a:r>
              <a:rPr lang="en-US" sz="2000" dirty="0">
                <a:latin typeface="Arial"/>
              </a:rPr>
              <a:t>BRAIN</a:t>
            </a:r>
            <a:r>
              <a:rPr lang="en-US" sz="2000" baseline="0" dirty="0">
                <a:latin typeface="Arial"/>
              </a:rPr>
              <a:t> ACTIVITY</a:t>
            </a:r>
            <a:endParaRPr lang="en-US" sz="2000" dirty="0">
              <a:latin typeface="Arial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7186272044829177E-2"/>
          <c:y val="0.11111668601178479"/>
          <c:w val="0.68391122248401559"/>
          <c:h val="0.65453404437574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LICENCE!$B$3</c:f>
              <c:strCache>
                <c:ptCount val="1"/>
                <c:pt idx="0">
                  <c:v>MATURITY</c:v>
                </c:pt>
              </c:strCache>
            </c:strRef>
          </c:tx>
          <c:invertIfNegative val="0"/>
          <c:cat>
            <c:strRef>
              <c:f>LICENCE!$A$4:$A$8</c:f>
              <c:strCache>
                <c:ptCount val="5"/>
                <c:pt idx="0">
                  <c:v>EPILEPTIC SEIZURE</c:v>
                </c:pt>
                <c:pt idx="1">
                  <c:v>HYPOXIA</c:v>
                </c:pt>
                <c:pt idx="2">
                  <c:v>SLEEP</c:v>
                </c:pt>
                <c:pt idx="3">
                  <c:v>STROKE</c:v>
                </c:pt>
                <c:pt idx="4">
                  <c:v>SUDDEN CARDIAC DEATH</c:v>
                </c:pt>
              </c:strCache>
            </c:strRef>
          </c:cat>
          <c:val>
            <c:numRef>
              <c:f>LICENCE!$B$4:$B$8</c:f>
              <c:numCache>
                <c:formatCode>General</c:formatCode>
                <c:ptCount val="5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7C-4D24-A240-02C414C37209}"/>
            </c:ext>
          </c:extLst>
        </c:ser>
        <c:ser>
          <c:idx val="1"/>
          <c:order val="1"/>
          <c:tx>
            <c:strRef>
              <c:f>LICENCE!$C$3</c:f>
              <c:strCache>
                <c:ptCount val="1"/>
                <c:pt idx="0">
                  <c:v>VALIDITY SCORE</c:v>
                </c:pt>
              </c:strCache>
            </c:strRef>
          </c:tx>
          <c:invertIfNegative val="0"/>
          <c:cat>
            <c:strRef>
              <c:f>LICENCE!$A$4:$A$8</c:f>
              <c:strCache>
                <c:ptCount val="5"/>
                <c:pt idx="0">
                  <c:v>EPILEPTIC SEIZURE</c:v>
                </c:pt>
                <c:pt idx="1">
                  <c:v>HYPOXIA</c:v>
                </c:pt>
                <c:pt idx="2">
                  <c:v>SLEEP</c:v>
                </c:pt>
                <c:pt idx="3">
                  <c:v>STROKE</c:v>
                </c:pt>
                <c:pt idx="4">
                  <c:v>SUDDEN CARDIAC DEATH</c:v>
                </c:pt>
              </c:strCache>
            </c:strRef>
          </c:cat>
          <c:val>
            <c:numRef>
              <c:f>LICENCE!$C$4:$C$8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7C-4D24-A240-02C414C37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46272"/>
        <c:axId val="91048192"/>
      </c:barChart>
      <c:catAx>
        <c:axId val="9104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rial"/>
                  </a:defRPr>
                </a:pPr>
                <a:r>
                  <a:rPr lang="en-US" sz="1800">
                    <a:latin typeface="Arial"/>
                  </a:rPr>
                  <a:t>FAILURE</a:t>
                </a:r>
                <a:r>
                  <a:rPr lang="en-US" sz="1800" baseline="0">
                    <a:latin typeface="Arial"/>
                  </a:rPr>
                  <a:t> MODES</a:t>
                </a:r>
                <a:endParaRPr lang="en-US" sz="18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LID4096"/>
          </a:p>
        </c:txPr>
        <c:crossAx val="91048192"/>
        <c:crosses val="autoZero"/>
        <c:auto val="1"/>
        <c:lblAlgn val="ctr"/>
        <c:lblOffset val="100"/>
        <c:noMultiLvlLbl val="0"/>
      </c:catAx>
      <c:valAx>
        <c:axId val="91048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aseline="0"/>
                  <a:t>SCORES</a:t>
                </a:r>
                <a:endParaRPr lang="en-US" sz="1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LID4096"/>
          </a:p>
        </c:txPr>
        <c:crossAx val="91046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LID4096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>
                <a:latin typeface="Arial"/>
              </a:defRPr>
            </a:pPr>
            <a:r>
              <a:rPr lang="en-US" sz="2000" dirty="0">
                <a:latin typeface="Arial"/>
              </a:rPr>
              <a:t>MOVEMENT</a:t>
            </a:r>
            <a:r>
              <a:rPr lang="en-US" sz="2000" baseline="0" dirty="0">
                <a:latin typeface="Arial"/>
              </a:rPr>
              <a:t> AND MUSCLE TONE</a:t>
            </a:r>
            <a:endParaRPr lang="en-US" sz="2000" dirty="0">
              <a:latin typeface="Arial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7186272044829177E-2"/>
          <c:y val="0.11111668601178479"/>
          <c:w val="0.68391122248401559"/>
          <c:h val="0.65453404437574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LICENCE!$B$3</c:f>
              <c:strCache>
                <c:ptCount val="1"/>
                <c:pt idx="0">
                  <c:v>MATURITY</c:v>
                </c:pt>
              </c:strCache>
            </c:strRef>
          </c:tx>
          <c:invertIfNegative val="0"/>
          <c:cat>
            <c:strRef>
              <c:f>LICENCE!$A$4:$A$7</c:f>
              <c:strCache>
                <c:ptCount val="4"/>
                <c:pt idx="0">
                  <c:v>ACUTE PAIN SYNDROME</c:v>
                </c:pt>
                <c:pt idx="1">
                  <c:v>EPILEPTIC SEIZURE</c:v>
                </c:pt>
                <c:pt idx="2">
                  <c:v>SLEEP</c:v>
                </c:pt>
                <c:pt idx="3">
                  <c:v>STROKE</c:v>
                </c:pt>
              </c:strCache>
            </c:strRef>
          </c:cat>
          <c:val>
            <c:numRef>
              <c:f>LICENCE!$B$4:$B$7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2F-42A8-AD2E-B770EE892C6B}"/>
            </c:ext>
          </c:extLst>
        </c:ser>
        <c:ser>
          <c:idx val="1"/>
          <c:order val="1"/>
          <c:tx>
            <c:strRef>
              <c:f>LICENCE!$C$3</c:f>
              <c:strCache>
                <c:ptCount val="1"/>
                <c:pt idx="0">
                  <c:v>VALIDITY SCORE</c:v>
                </c:pt>
              </c:strCache>
            </c:strRef>
          </c:tx>
          <c:invertIfNegative val="0"/>
          <c:cat>
            <c:strRef>
              <c:f>LICENCE!$A$4:$A$7</c:f>
              <c:strCache>
                <c:ptCount val="4"/>
                <c:pt idx="0">
                  <c:v>ACUTE PAIN SYNDROME</c:v>
                </c:pt>
                <c:pt idx="1">
                  <c:v>EPILEPTIC SEIZURE</c:v>
                </c:pt>
                <c:pt idx="2">
                  <c:v>SLEEP</c:v>
                </c:pt>
                <c:pt idx="3">
                  <c:v>STROKE</c:v>
                </c:pt>
              </c:strCache>
            </c:strRef>
          </c:cat>
          <c:val>
            <c:numRef>
              <c:f>LICENCE!$C$4:$C$7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2F-42A8-AD2E-B770EE892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46272"/>
        <c:axId val="91048192"/>
      </c:barChart>
      <c:catAx>
        <c:axId val="9104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rial"/>
                  </a:defRPr>
                </a:pPr>
                <a:r>
                  <a:rPr lang="en-US" sz="1800">
                    <a:latin typeface="Arial"/>
                  </a:rPr>
                  <a:t>FAILURE</a:t>
                </a:r>
                <a:r>
                  <a:rPr lang="en-US" sz="1800" baseline="0">
                    <a:latin typeface="Arial"/>
                  </a:rPr>
                  <a:t> MODES</a:t>
                </a:r>
                <a:endParaRPr lang="en-US" sz="18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LID4096"/>
          </a:p>
        </c:txPr>
        <c:crossAx val="91048192"/>
        <c:crosses val="autoZero"/>
        <c:auto val="1"/>
        <c:lblAlgn val="ctr"/>
        <c:lblOffset val="100"/>
        <c:noMultiLvlLbl val="0"/>
      </c:catAx>
      <c:valAx>
        <c:axId val="91048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aseline="0"/>
                  <a:t>SCORES</a:t>
                </a:r>
                <a:endParaRPr lang="en-US" sz="1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LID4096"/>
          </a:p>
        </c:txPr>
        <c:crossAx val="91046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LID4096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>
                <a:latin typeface="Arial"/>
              </a:defRPr>
            </a:pPr>
            <a:r>
              <a:rPr lang="en-US" sz="2000" dirty="0">
                <a:latin typeface="Arial"/>
              </a:rPr>
              <a:t>RESPONSIVENESS</a:t>
            </a:r>
            <a:r>
              <a:rPr lang="en-US" sz="2000" baseline="0" dirty="0">
                <a:latin typeface="Arial"/>
              </a:rPr>
              <a:t> AND SPEECH</a:t>
            </a:r>
            <a:endParaRPr lang="en-US" sz="2000" dirty="0">
              <a:latin typeface="Arial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7186272044829177E-2"/>
          <c:y val="0.11111668601178479"/>
          <c:w val="0.68391122248401559"/>
          <c:h val="0.65453404437574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LICENCE!$B$3</c:f>
              <c:strCache>
                <c:ptCount val="1"/>
                <c:pt idx="0">
                  <c:v>MATURITY</c:v>
                </c:pt>
              </c:strCache>
            </c:strRef>
          </c:tx>
          <c:invertIfNegative val="0"/>
          <c:cat>
            <c:strRef>
              <c:f>LICENCE!$A$4:$A$6</c:f>
              <c:strCache>
                <c:ptCount val="3"/>
                <c:pt idx="0">
                  <c:v>EPILEPTIC SEIZURE</c:v>
                </c:pt>
                <c:pt idx="1">
                  <c:v>SLEEP</c:v>
                </c:pt>
                <c:pt idx="2">
                  <c:v>STROKE</c:v>
                </c:pt>
              </c:strCache>
            </c:strRef>
          </c:cat>
          <c:val>
            <c:numRef>
              <c:f>LICENCE!$B$4:$B$6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0-400F-944E-53B636469B33}"/>
            </c:ext>
          </c:extLst>
        </c:ser>
        <c:ser>
          <c:idx val="1"/>
          <c:order val="1"/>
          <c:tx>
            <c:strRef>
              <c:f>LICENCE!$C$3</c:f>
              <c:strCache>
                <c:ptCount val="1"/>
                <c:pt idx="0">
                  <c:v>VALIDITY SCORE</c:v>
                </c:pt>
              </c:strCache>
            </c:strRef>
          </c:tx>
          <c:invertIfNegative val="0"/>
          <c:cat>
            <c:strRef>
              <c:f>LICENCE!$A$4:$A$6</c:f>
              <c:strCache>
                <c:ptCount val="3"/>
                <c:pt idx="0">
                  <c:v>EPILEPTIC SEIZURE</c:v>
                </c:pt>
                <c:pt idx="1">
                  <c:v>SLEEP</c:v>
                </c:pt>
                <c:pt idx="2">
                  <c:v>STROKE</c:v>
                </c:pt>
              </c:strCache>
            </c:strRef>
          </c:cat>
          <c:val>
            <c:numRef>
              <c:f>LICENCE!$C$4:$C$6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F0-400F-944E-53B636469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46272"/>
        <c:axId val="91048192"/>
      </c:barChart>
      <c:catAx>
        <c:axId val="9104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rial"/>
                  </a:defRPr>
                </a:pPr>
                <a:r>
                  <a:rPr lang="en-US" sz="1800">
                    <a:latin typeface="Arial"/>
                  </a:rPr>
                  <a:t>FAILURE</a:t>
                </a:r>
                <a:r>
                  <a:rPr lang="en-US" sz="1800" baseline="0">
                    <a:latin typeface="Arial"/>
                  </a:rPr>
                  <a:t> MODES</a:t>
                </a:r>
                <a:endParaRPr lang="en-US" sz="18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LID4096"/>
          </a:p>
        </c:txPr>
        <c:crossAx val="91048192"/>
        <c:crosses val="autoZero"/>
        <c:auto val="1"/>
        <c:lblAlgn val="ctr"/>
        <c:lblOffset val="100"/>
        <c:noMultiLvlLbl val="0"/>
      </c:catAx>
      <c:valAx>
        <c:axId val="91048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aseline="0"/>
                  <a:t>SCORES</a:t>
                </a:r>
                <a:endParaRPr lang="en-US" sz="1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LID4096"/>
          </a:p>
        </c:txPr>
        <c:crossAx val="91046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LID4096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>
                <a:latin typeface="Arial"/>
              </a:defRPr>
            </a:pPr>
            <a:r>
              <a:rPr lang="en-US" sz="2000" dirty="0">
                <a:latin typeface="Arial"/>
              </a:rPr>
              <a:t>BLOOD</a:t>
            </a:r>
            <a:r>
              <a:rPr lang="en-US" sz="2000" baseline="0" dirty="0">
                <a:latin typeface="Arial"/>
              </a:rPr>
              <a:t> OXYGEN LEVELS</a:t>
            </a:r>
            <a:endParaRPr lang="en-US" sz="2000" dirty="0">
              <a:latin typeface="Arial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7186272044829177E-2"/>
          <c:y val="0.11111668601178479"/>
          <c:w val="0.68391122248401559"/>
          <c:h val="0.65453404437574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LICENCE!$B$3</c:f>
              <c:strCache>
                <c:ptCount val="1"/>
                <c:pt idx="0">
                  <c:v>MATURITY</c:v>
                </c:pt>
              </c:strCache>
            </c:strRef>
          </c:tx>
          <c:invertIfNegative val="0"/>
          <c:cat>
            <c:strRef>
              <c:f>LICENCE!$A$4:$A$5</c:f>
              <c:strCache>
                <c:ptCount val="2"/>
                <c:pt idx="0">
                  <c:v>HYPOXIA</c:v>
                </c:pt>
                <c:pt idx="1">
                  <c:v>SUDDEN CARDIAC DEATH</c:v>
                </c:pt>
              </c:strCache>
            </c:strRef>
          </c:cat>
          <c:val>
            <c:numRef>
              <c:f>LICENCE!$B$4:$B$5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B5-40E9-BE88-24B8A71A1685}"/>
            </c:ext>
          </c:extLst>
        </c:ser>
        <c:ser>
          <c:idx val="1"/>
          <c:order val="1"/>
          <c:tx>
            <c:strRef>
              <c:f>LICENCE!$C$3</c:f>
              <c:strCache>
                <c:ptCount val="1"/>
                <c:pt idx="0">
                  <c:v>VALIDITY SCORE</c:v>
                </c:pt>
              </c:strCache>
            </c:strRef>
          </c:tx>
          <c:invertIfNegative val="0"/>
          <c:cat>
            <c:strRef>
              <c:f>LICENCE!$A$4:$A$5</c:f>
              <c:strCache>
                <c:ptCount val="2"/>
                <c:pt idx="0">
                  <c:v>HYPOXIA</c:v>
                </c:pt>
                <c:pt idx="1">
                  <c:v>SUDDEN CARDIAC DEATH</c:v>
                </c:pt>
              </c:strCache>
            </c:strRef>
          </c:cat>
          <c:val>
            <c:numRef>
              <c:f>LICENCE!$C$4:$C$5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B5-40E9-BE88-24B8A71A16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46272"/>
        <c:axId val="91048192"/>
      </c:barChart>
      <c:catAx>
        <c:axId val="91046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rial"/>
                  </a:defRPr>
                </a:pPr>
                <a:r>
                  <a:rPr lang="en-US" sz="1800">
                    <a:latin typeface="Arial"/>
                  </a:rPr>
                  <a:t>FAILURE</a:t>
                </a:r>
                <a:r>
                  <a:rPr lang="en-US" sz="1800" baseline="0">
                    <a:latin typeface="Arial"/>
                  </a:rPr>
                  <a:t> MODES</a:t>
                </a:r>
                <a:endParaRPr lang="en-US" sz="18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LID4096"/>
          </a:p>
        </c:txPr>
        <c:crossAx val="91048192"/>
        <c:crosses val="autoZero"/>
        <c:auto val="1"/>
        <c:lblAlgn val="ctr"/>
        <c:lblOffset val="100"/>
        <c:noMultiLvlLbl val="0"/>
      </c:catAx>
      <c:valAx>
        <c:axId val="91048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aseline="0"/>
                  <a:t>SCORES</a:t>
                </a:r>
                <a:endParaRPr lang="en-US" sz="18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LID4096"/>
          </a:p>
        </c:txPr>
        <c:crossAx val="91046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LID4096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F7765-3A4B-4B7B-B18D-4173F855E03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C8A8118-9C92-4140-8D52-B52797464E6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CAM Overview</a:t>
          </a:r>
          <a:endParaRPr lang="LID4096" dirty="0"/>
        </a:p>
      </dgm:t>
    </dgm:pt>
    <dgm:pt modelId="{27CABB1B-29EC-4B92-B7F1-E6609C9FD336}" type="parTrans" cxnId="{C9E1D742-E96B-4090-84BE-34F4C40C7754}">
      <dgm:prSet/>
      <dgm:spPr/>
      <dgm:t>
        <a:bodyPr/>
        <a:lstStyle/>
        <a:p>
          <a:endParaRPr lang="LID4096"/>
        </a:p>
      </dgm:t>
    </dgm:pt>
    <dgm:pt modelId="{09C3556B-49D9-46EB-842F-6EA27D228AB9}" type="sibTrans" cxnId="{C9E1D742-E96B-4090-84BE-34F4C40C7754}">
      <dgm:prSet/>
      <dgm:spPr/>
      <dgm:t>
        <a:bodyPr/>
        <a:lstStyle/>
        <a:p>
          <a:endParaRPr lang="LID4096"/>
        </a:p>
      </dgm:t>
    </dgm:pt>
    <dgm:pt modelId="{9140454B-775B-41CC-940D-8D4B45D11454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Basic Aeromedical Principles </a:t>
          </a:r>
          <a:endParaRPr lang="LID4096" dirty="0"/>
        </a:p>
      </dgm:t>
    </dgm:pt>
    <dgm:pt modelId="{0C56645B-63A0-4F94-800A-2C54B103E13A}" type="parTrans" cxnId="{444B92E4-2F57-4C90-8BFC-5129DDBC35FA}">
      <dgm:prSet/>
      <dgm:spPr/>
      <dgm:t>
        <a:bodyPr/>
        <a:lstStyle/>
        <a:p>
          <a:endParaRPr lang="LID4096"/>
        </a:p>
      </dgm:t>
    </dgm:pt>
    <dgm:pt modelId="{077B5229-FBA3-42A6-B17F-647708AD834A}" type="sibTrans" cxnId="{444B92E4-2F57-4C90-8BFC-5129DDBC35FA}">
      <dgm:prSet/>
      <dgm:spPr/>
      <dgm:t>
        <a:bodyPr/>
        <a:lstStyle/>
        <a:p>
          <a:endParaRPr lang="LID4096"/>
        </a:p>
      </dgm:t>
    </dgm:pt>
    <dgm:pt modelId="{067A0EA4-93DF-4CF7-8462-E21396B48688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Research Study</a:t>
          </a:r>
          <a:endParaRPr lang="LID4096" dirty="0"/>
        </a:p>
      </dgm:t>
    </dgm:pt>
    <dgm:pt modelId="{51A2F6C0-88D0-4202-BE4E-F84E80B5FC98}" type="parTrans" cxnId="{20DC3253-CD26-43EA-B087-A71F68E46856}">
      <dgm:prSet/>
      <dgm:spPr/>
      <dgm:t>
        <a:bodyPr/>
        <a:lstStyle/>
        <a:p>
          <a:endParaRPr lang="LID4096"/>
        </a:p>
      </dgm:t>
    </dgm:pt>
    <dgm:pt modelId="{F24675F1-32F3-4DC8-9C0D-7D7710B9B89B}" type="sibTrans" cxnId="{20DC3253-CD26-43EA-B087-A71F68E46856}">
      <dgm:prSet/>
      <dgm:spPr/>
      <dgm:t>
        <a:bodyPr/>
        <a:lstStyle/>
        <a:p>
          <a:endParaRPr lang="LID4096"/>
        </a:p>
      </dgm:t>
    </dgm:pt>
    <dgm:pt modelId="{0481FCB6-D94A-42EB-8AF9-2795E9BCA98B}" type="pres">
      <dgm:prSet presAssocID="{312F7765-3A4B-4B7B-B18D-4173F855E039}" presName="CompostProcess" presStyleCnt="0">
        <dgm:presLayoutVars>
          <dgm:dir/>
          <dgm:resizeHandles val="exact"/>
        </dgm:presLayoutVars>
      </dgm:prSet>
      <dgm:spPr/>
    </dgm:pt>
    <dgm:pt modelId="{524119F3-B087-4941-A130-8FD3D281DD77}" type="pres">
      <dgm:prSet presAssocID="{312F7765-3A4B-4B7B-B18D-4173F855E039}" presName="arrow" presStyleLbl="bgShp" presStyleIdx="0" presStyleCnt="1"/>
      <dgm:spPr>
        <a:solidFill>
          <a:schemeClr val="accent1">
            <a:lumMod val="50000"/>
          </a:schemeClr>
        </a:solidFill>
      </dgm:spPr>
    </dgm:pt>
    <dgm:pt modelId="{6BF9D181-70AF-4CCF-ADF5-71F8ADC05463}" type="pres">
      <dgm:prSet presAssocID="{312F7765-3A4B-4B7B-B18D-4173F855E039}" presName="linearProcess" presStyleCnt="0"/>
      <dgm:spPr/>
    </dgm:pt>
    <dgm:pt modelId="{7928E5B6-9C38-462D-A309-BA53A4452030}" type="pres">
      <dgm:prSet presAssocID="{8C8A8118-9C92-4140-8D52-B52797464E60}" presName="textNode" presStyleLbl="node1" presStyleIdx="0" presStyleCnt="3">
        <dgm:presLayoutVars>
          <dgm:bulletEnabled val="1"/>
        </dgm:presLayoutVars>
      </dgm:prSet>
      <dgm:spPr/>
    </dgm:pt>
    <dgm:pt modelId="{4DE0AC51-B41A-4254-BA26-DEE8E832643F}" type="pres">
      <dgm:prSet presAssocID="{09C3556B-49D9-46EB-842F-6EA27D228AB9}" presName="sibTrans" presStyleCnt="0"/>
      <dgm:spPr/>
    </dgm:pt>
    <dgm:pt modelId="{8E9ADB6B-2EF4-441F-B3E0-79D83952232C}" type="pres">
      <dgm:prSet presAssocID="{9140454B-775B-41CC-940D-8D4B45D11454}" presName="textNode" presStyleLbl="node1" presStyleIdx="1" presStyleCnt="3">
        <dgm:presLayoutVars>
          <dgm:bulletEnabled val="1"/>
        </dgm:presLayoutVars>
      </dgm:prSet>
      <dgm:spPr/>
    </dgm:pt>
    <dgm:pt modelId="{41E0E865-7817-4B3F-8031-C6535AE623EE}" type="pres">
      <dgm:prSet presAssocID="{077B5229-FBA3-42A6-B17F-647708AD834A}" presName="sibTrans" presStyleCnt="0"/>
      <dgm:spPr/>
    </dgm:pt>
    <dgm:pt modelId="{5C2E981F-FD29-4333-B431-BCE8A2A2C123}" type="pres">
      <dgm:prSet presAssocID="{067A0EA4-93DF-4CF7-8462-E21396B48688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6AE5025-2CD7-46A9-8B18-D6EB954556EC}" type="presOf" srcId="{312F7765-3A4B-4B7B-B18D-4173F855E039}" destId="{0481FCB6-D94A-42EB-8AF9-2795E9BCA98B}" srcOrd="0" destOrd="0" presId="urn:microsoft.com/office/officeart/2005/8/layout/hProcess9"/>
    <dgm:cxn modelId="{7DB33E3C-E692-4912-824B-BAEDDEC5246A}" type="presOf" srcId="{067A0EA4-93DF-4CF7-8462-E21396B48688}" destId="{5C2E981F-FD29-4333-B431-BCE8A2A2C123}" srcOrd="0" destOrd="0" presId="urn:microsoft.com/office/officeart/2005/8/layout/hProcess9"/>
    <dgm:cxn modelId="{C9E1D742-E96B-4090-84BE-34F4C40C7754}" srcId="{312F7765-3A4B-4B7B-B18D-4173F855E039}" destId="{8C8A8118-9C92-4140-8D52-B52797464E60}" srcOrd="0" destOrd="0" parTransId="{27CABB1B-29EC-4B92-B7F1-E6609C9FD336}" sibTransId="{09C3556B-49D9-46EB-842F-6EA27D228AB9}"/>
    <dgm:cxn modelId="{20DC3253-CD26-43EA-B087-A71F68E46856}" srcId="{312F7765-3A4B-4B7B-B18D-4173F855E039}" destId="{067A0EA4-93DF-4CF7-8462-E21396B48688}" srcOrd="2" destOrd="0" parTransId="{51A2F6C0-88D0-4202-BE4E-F84E80B5FC98}" sibTransId="{F24675F1-32F3-4DC8-9C0D-7D7710B9B89B}"/>
    <dgm:cxn modelId="{CB56DBBD-1D53-4F8A-8EC6-9C6440951D23}" type="presOf" srcId="{8C8A8118-9C92-4140-8D52-B52797464E60}" destId="{7928E5B6-9C38-462D-A309-BA53A4452030}" srcOrd="0" destOrd="0" presId="urn:microsoft.com/office/officeart/2005/8/layout/hProcess9"/>
    <dgm:cxn modelId="{9CFD2EDF-CC2C-4FAF-9247-008C8FF28296}" type="presOf" srcId="{9140454B-775B-41CC-940D-8D4B45D11454}" destId="{8E9ADB6B-2EF4-441F-B3E0-79D83952232C}" srcOrd="0" destOrd="0" presId="urn:microsoft.com/office/officeart/2005/8/layout/hProcess9"/>
    <dgm:cxn modelId="{444B92E4-2F57-4C90-8BFC-5129DDBC35FA}" srcId="{312F7765-3A4B-4B7B-B18D-4173F855E039}" destId="{9140454B-775B-41CC-940D-8D4B45D11454}" srcOrd="1" destOrd="0" parTransId="{0C56645B-63A0-4F94-800A-2C54B103E13A}" sibTransId="{077B5229-FBA3-42A6-B17F-647708AD834A}"/>
    <dgm:cxn modelId="{91817078-CF3C-4EB6-A2EF-FDE27931A1F9}" type="presParOf" srcId="{0481FCB6-D94A-42EB-8AF9-2795E9BCA98B}" destId="{524119F3-B087-4941-A130-8FD3D281DD77}" srcOrd="0" destOrd="0" presId="urn:microsoft.com/office/officeart/2005/8/layout/hProcess9"/>
    <dgm:cxn modelId="{69B318B3-0298-420B-8549-EFE09434D88A}" type="presParOf" srcId="{0481FCB6-D94A-42EB-8AF9-2795E9BCA98B}" destId="{6BF9D181-70AF-4CCF-ADF5-71F8ADC05463}" srcOrd="1" destOrd="0" presId="urn:microsoft.com/office/officeart/2005/8/layout/hProcess9"/>
    <dgm:cxn modelId="{BA9FD62E-4D2F-40C3-8EBE-DFFBB8C5E8F0}" type="presParOf" srcId="{6BF9D181-70AF-4CCF-ADF5-71F8ADC05463}" destId="{7928E5B6-9C38-462D-A309-BA53A4452030}" srcOrd="0" destOrd="0" presId="urn:microsoft.com/office/officeart/2005/8/layout/hProcess9"/>
    <dgm:cxn modelId="{35333DA6-9ACA-4A12-9FE3-37824B157E39}" type="presParOf" srcId="{6BF9D181-70AF-4CCF-ADF5-71F8ADC05463}" destId="{4DE0AC51-B41A-4254-BA26-DEE8E832643F}" srcOrd="1" destOrd="0" presId="urn:microsoft.com/office/officeart/2005/8/layout/hProcess9"/>
    <dgm:cxn modelId="{8C416A76-0AA3-4F12-A16E-A6500FB544F0}" type="presParOf" srcId="{6BF9D181-70AF-4CCF-ADF5-71F8ADC05463}" destId="{8E9ADB6B-2EF4-441F-B3E0-79D83952232C}" srcOrd="2" destOrd="0" presId="urn:microsoft.com/office/officeart/2005/8/layout/hProcess9"/>
    <dgm:cxn modelId="{B5AC0C0A-CB48-47FE-A9D8-F629890F7CF4}" type="presParOf" srcId="{6BF9D181-70AF-4CCF-ADF5-71F8ADC05463}" destId="{41E0E865-7817-4B3F-8031-C6535AE623EE}" srcOrd="3" destOrd="0" presId="urn:microsoft.com/office/officeart/2005/8/layout/hProcess9"/>
    <dgm:cxn modelId="{6CE414AE-F24C-414E-9AD8-BE6679BA120A}" type="presParOf" srcId="{6BF9D181-70AF-4CCF-ADF5-71F8ADC05463}" destId="{5C2E981F-FD29-4333-B431-BCE8A2A2C12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22DEA5-9734-406F-B8A1-EE12072B37D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9F20604-30D9-431A-806A-ADAD1C9F00FD}">
      <dgm:prSet phldrT="[Text]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Revolutionize Practice of AvMed in the EAC - Region</a:t>
          </a:r>
          <a:endParaRPr lang="LID4096" dirty="0"/>
        </a:p>
      </dgm:t>
    </dgm:pt>
    <dgm:pt modelId="{B88F20C2-300A-4394-B4D9-6F6E1754A13F}" type="parTrans" cxnId="{869CBB20-D791-4AF5-BE6B-DF4232E9B26C}">
      <dgm:prSet/>
      <dgm:spPr/>
      <dgm:t>
        <a:bodyPr/>
        <a:lstStyle/>
        <a:p>
          <a:endParaRPr lang="LID4096"/>
        </a:p>
      </dgm:t>
    </dgm:pt>
    <dgm:pt modelId="{583AD7E1-A1D2-4539-A1FC-A21C29027E8A}" type="sibTrans" cxnId="{869CBB20-D791-4AF5-BE6B-DF4232E9B26C}">
      <dgm:prSet/>
      <dgm:spPr/>
      <dgm:t>
        <a:bodyPr/>
        <a:lstStyle/>
        <a:p>
          <a:endParaRPr lang="LID4096"/>
        </a:p>
      </dgm:t>
    </dgm:pt>
    <dgm:pt modelId="{C3FBE302-8C10-4491-8E06-2979FD1B2271}">
      <dgm:prSet phldrT="[Text]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Ensure Compliance of ICAO SARPs, harmonized Regulations and TGMs</a:t>
          </a:r>
          <a:endParaRPr lang="LID4096" dirty="0"/>
        </a:p>
      </dgm:t>
    </dgm:pt>
    <dgm:pt modelId="{687D5E3F-1311-477A-BBF8-16DD94DDA556}" type="parTrans" cxnId="{C3AE8B47-27A5-469E-8212-67029CF3073A}">
      <dgm:prSet/>
      <dgm:spPr/>
      <dgm:t>
        <a:bodyPr/>
        <a:lstStyle/>
        <a:p>
          <a:endParaRPr lang="LID4096"/>
        </a:p>
      </dgm:t>
    </dgm:pt>
    <dgm:pt modelId="{F8383FBA-C2FC-4AC9-B072-7114A82A29A3}" type="sibTrans" cxnId="{C3AE8B47-27A5-469E-8212-67029CF3073A}">
      <dgm:prSet/>
      <dgm:spPr/>
      <dgm:t>
        <a:bodyPr/>
        <a:lstStyle/>
        <a:p>
          <a:endParaRPr lang="LID4096"/>
        </a:p>
      </dgm:t>
    </dgm:pt>
    <dgm:pt modelId="{835514E8-4757-40AE-93B3-5F43BCC2BBDB}">
      <dgm:prSet phldrT="[Text]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Provision of Continuous AvMed training </a:t>
          </a:r>
          <a:endParaRPr lang="LID4096" dirty="0"/>
        </a:p>
      </dgm:t>
    </dgm:pt>
    <dgm:pt modelId="{F01C3337-570A-4270-9AFC-58FD51F032E4}" type="parTrans" cxnId="{9AE8FEE5-0F16-4735-9AAE-A6C0293A2C52}">
      <dgm:prSet/>
      <dgm:spPr/>
      <dgm:t>
        <a:bodyPr/>
        <a:lstStyle/>
        <a:p>
          <a:endParaRPr lang="LID4096"/>
        </a:p>
      </dgm:t>
    </dgm:pt>
    <dgm:pt modelId="{6E11404A-E2F9-4C3D-8D2F-945AA6432539}" type="sibTrans" cxnId="{9AE8FEE5-0F16-4735-9AAE-A6C0293A2C52}">
      <dgm:prSet/>
      <dgm:spPr/>
      <dgm:t>
        <a:bodyPr/>
        <a:lstStyle/>
        <a:p>
          <a:endParaRPr lang="LID4096"/>
        </a:p>
      </dgm:t>
    </dgm:pt>
    <dgm:pt modelId="{F0F15272-E467-4B81-A6ED-CAAFB9E3EDE3}" type="pres">
      <dgm:prSet presAssocID="{2022DEA5-9734-406F-B8A1-EE12072B37D5}" presName="linearFlow" presStyleCnt="0">
        <dgm:presLayoutVars>
          <dgm:dir/>
          <dgm:resizeHandles val="exact"/>
        </dgm:presLayoutVars>
      </dgm:prSet>
      <dgm:spPr/>
    </dgm:pt>
    <dgm:pt modelId="{CB85AADC-DD45-4F8D-8707-08F67CE43137}" type="pres">
      <dgm:prSet presAssocID="{C9F20604-30D9-431A-806A-ADAD1C9F00FD}" presName="composite" presStyleCnt="0"/>
      <dgm:spPr/>
    </dgm:pt>
    <dgm:pt modelId="{77E630E4-00B7-4124-A115-D6CE81FEC173}" type="pres">
      <dgm:prSet presAssocID="{C9F20604-30D9-431A-806A-ADAD1C9F00FD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99B509D3-F303-4656-973D-2DE4C55D52C5}" type="pres">
      <dgm:prSet presAssocID="{C9F20604-30D9-431A-806A-ADAD1C9F00FD}" presName="txShp" presStyleLbl="node1" presStyleIdx="0" presStyleCnt="3">
        <dgm:presLayoutVars>
          <dgm:bulletEnabled val="1"/>
        </dgm:presLayoutVars>
      </dgm:prSet>
      <dgm:spPr/>
    </dgm:pt>
    <dgm:pt modelId="{C6CDCD9A-A8C4-4BA1-A311-55A1BE91F9C8}" type="pres">
      <dgm:prSet presAssocID="{583AD7E1-A1D2-4539-A1FC-A21C29027E8A}" presName="spacing" presStyleCnt="0"/>
      <dgm:spPr/>
    </dgm:pt>
    <dgm:pt modelId="{1DB8B0D4-F0FD-4EF8-8CFA-5D0C10EAA828}" type="pres">
      <dgm:prSet presAssocID="{C3FBE302-8C10-4491-8E06-2979FD1B2271}" presName="composite" presStyleCnt="0"/>
      <dgm:spPr/>
    </dgm:pt>
    <dgm:pt modelId="{CE34D690-7515-4C03-8F1B-3607E4DE81C7}" type="pres">
      <dgm:prSet presAssocID="{C3FBE302-8C10-4491-8E06-2979FD1B2271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0DB36331-D2A4-47EE-89BF-A23D47D10113}" type="pres">
      <dgm:prSet presAssocID="{C3FBE302-8C10-4491-8E06-2979FD1B2271}" presName="txShp" presStyleLbl="node1" presStyleIdx="1" presStyleCnt="3">
        <dgm:presLayoutVars>
          <dgm:bulletEnabled val="1"/>
        </dgm:presLayoutVars>
      </dgm:prSet>
      <dgm:spPr/>
    </dgm:pt>
    <dgm:pt modelId="{4E22310C-3387-4E03-93D2-9AB1148F6098}" type="pres">
      <dgm:prSet presAssocID="{F8383FBA-C2FC-4AC9-B072-7114A82A29A3}" presName="spacing" presStyleCnt="0"/>
      <dgm:spPr/>
    </dgm:pt>
    <dgm:pt modelId="{343C2D0D-13B9-475C-994D-B08F6CFE8FB3}" type="pres">
      <dgm:prSet presAssocID="{835514E8-4757-40AE-93B3-5F43BCC2BBDB}" presName="composite" presStyleCnt="0"/>
      <dgm:spPr/>
    </dgm:pt>
    <dgm:pt modelId="{BD4A0CA1-2AB7-4CA7-967F-9D64F8ACBA27}" type="pres">
      <dgm:prSet presAssocID="{835514E8-4757-40AE-93B3-5F43BCC2BBDB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698915FF-332D-456D-9EB2-0136FA8C350F}" type="pres">
      <dgm:prSet presAssocID="{835514E8-4757-40AE-93B3-5F43BCC2BBDB}" presName="txShp" presStyleLbl="node1" presStyleIdx="2" presStyleCnt="3">
        <dgm:presLayoutVars>
          <dgm:bulletEnabled val="1"/>
        </dgm:presLayoutVars>
      </dgm:prSet>
      <dgm:spPr/>
    </dgm:pt>
  </dgm:ptLst>
  <dgm:cxnLst>
    <dgm:cxn modelId="{869CBB20-D791-4AF5-BE6B-DF4232E9B26C}" srcId="{2022DEA5-9734-406F-B8A1-EE12072B37D5}" destId="{C9F20604-30D9-431A-806A-ADAD1C9F00FD}" srcOrd="0" destOrd="0" parTransId="{B88F20C2-300A-4394-B4D9-6F6E1754A13F}" sibTransId="{583AD7E1-A1D2-4539-A1FC-A21C29027E8A}"/>
    <dgm:cxn modelId="{85B9832C-DED6-437E-9F29-B33DCC3C7BF0}" type="presOf" srcId="{835514E8-4757-40AE-93B3-5F43BCC2BBDB}" destId="{698915FF-332D-456D-9EB2-0136FA8C350F}" srcOrd="0" destOrd="0" presId="urn:microsoft.com/office/officeart/2005/8/layout/vList3"/>
    <dgm:cxn modelId="{6972ED3E-F74C-448F-9859-017F03A4888D}" type="presOf" srcId="{2022DEA5-9734-406F-B8A1-EE12072B37D5}" destId="{F0F15272-E467-4B81-A6ED-CAAFB9E3EDE3}" srcOrd="0" destOrd="0" presId="urn:microsoft.com/office/officeart/2005/8/layout/vList3"/>
    <dgm:cxn modelId="{0F20AC5F-EDEC-4397-9540-4C4BB2485554}" type="presOf" srcId="{C3FBE302-8C10-4491-8E06-2979FD1B2271}" destId="{0DB36331-D2A4-47EE-89BF-A23D47D10113}" srcOrd="0" destOrd="0" presId="urn:microsoft.com/office/officeart/2005/8/layout/vList3"/>
    <dgm:cxn modelId="{C3AE8B47-27A5-469E-8212-67029CF3073A}" srcId="{2022DEA5-9734-406F-B8A1-EE12072B37D5}" destId="{C3FBE302-8C10-4491-8E06-2979FD1B2271}" srcOrd="1" destOrd="0" parTransId="{687D5E3F-1311-477A-BBF8-16DD94DDA556}" sibTransId="{F8383FBA-C2FC-4AC9-B072-7114A82A29A3}"/>
    <dgm:cxn modelId="{3BB40B6C-E193-48E3-9ABE-10E5F8AE7BC3}" type="presOf" srcId="{C9F20604-30D9-431A-806A-ADAD1C9F00FD}" destId="{99B509D3-F303-4656-973D-2DE4C55D52C5}" srcOrd="0" destOrd="0" presId="urn:microsoft.com/office/officeart/2005/8/layout/vList3"/>
    <dgm:cxn modelId="{9AE8FEE5-0F16-4735-9AAE-A6C0293A2C52}" srcId="{2022DEA5-9734-406F-B8A1-EE12072B37D5}" destId="{835514E8-4757-40AE-93B3-5F43BCC2BBDB}" srcOrd="2" destOrd="0" parTransId="{F01C3337-570A-4270-9AFC-58FD51F032E4}" sibTransId="{6E11404A-E2F9-4C3D-8D2F-945AA6432539}"/>
    <dgm:cxn modelId="{416BF837-59FC-4D52-AAF9-A3257BB4BCF4}" type="presParOf" srcId="{F0F15272-E467-4B81-A6ED-CAAFB9E3EDE3}" destId="{CB85AADC-DD45-4F8D-8707-08F67CE43137}" srcOrd="0" destOrd="0" presId="urn:microsoft.com/office/officeart/2005/8/layout/vList3"/>
    <dgm:cxn modelId="{918FC49B-F78D-4D47-9937-7CA266D0C17D}" type="presParOf" srcId="{CB85AADC-DD45-4F8D-8707-08F67CE43137}" destId="{77E630E4-00B7-4124-A115-D6CE81FEC173}" srcOrd="0" destOrd="0" presId="urn:microsoft.com/office/officeart/2005/8/layout/vList3"/>
    <dgm:cxn modelId="{46FE9DE7-C366-4819-90AD-40ED94D8F6F8}" type="presParOf" srcId="{CB85AADC-DD45-4F8D-8707-08F67CE43137}" destId="{99B509D3-F303-4656-973D-2DE4C55D52C5}" srcOrd="1" destOrd="0" presId="urn:microsoft.com/office/officeart/2005/8/layout/vList3"/>
    <dgm:cxn modelId="{98C7D263-E1AF-47E6-9837-C56448C0C340}" type="presParOf" srcId="{F0F15272-E467-4B81-A6ED-CAAFB9E3EDE3}" destId="{C6CDCD9A-A8C4-4BA1-A311-55A1BE91F9C8}" srcOrd="1" destOrd="0" presId="urn:microsoft.com/office/officeart/2005/8/layout/vList3"/>
    <dgm:cxn modelId="{779C76B1-64A8-4BEE-AD33-D8265A40D293}" type="presParOf" srcId="{F0F15272-E467-4B81-A6ED-CAAFB9E3EDE3}" destId="{1DB8B0D4-F0FD-4EF8-8CFA-5D0C10EAA828}" srcOrd="2" destOrd="0" presId="urn:microsoft.com/office/officeart/2005/8/layout/vList3"/>
    <dgm:cxn modelId="{7B492E45-B5BF-4F71-9D06-95DACF71389A}" type="presParOf" srcId="{1DB8B0D4-F0FD-4EF8-8CFA-5D0C10EAA828}" destId="{CE34D690-7515-4C03-8F1B-3607E4DE81C7}" srcOrd="0" destOrd="0" presId="urn:microsoft.com/office/officeart/2005/8/layout/vList3"/>
    <dgm:cxn modelId="{6F0A2B43-4781-4504-BDB1-B5B7CF17455D}" type="presParOf" srcId="{1DB8B0D4-F0FD-4EF8-8CFA-5D0C10EAA828}" destId="{0DB36331-D2A4-47EE-89BF-A23D47D10113}" srcOrd="1" destOrd="0" presId="urn:microsoft.com/office/officeart/2005/8/layout/vList3"/>
    <dgm:cxn modelId="{F08AD887-8CAD-491B-85A6-F8A06ECE346D}" type="presParOf" srcId="{F0F15272-E467-4B81-A6ED-CAAFB9E3EDE3}" destId="{4E22310C-3387-4E03-93D2-9AB1148F6098}" srcOrd="3" destOrd="0" presId="urn:microsoft.com/office/officeart/2005/8/layout/vList3"/>
    <dgm:cxn modelId="{573C0D81-BA9C-40C7-9F81-EFC055644CDC}" type="presParOf" srcId="{F0F15272-E467-4B81-A6ED-CAAFB9E3EDE3}" destId="{343C2D0D-13B9-475C-994D-B08F6CFE8FB3}" srcOrd="4" destOrd="0" presId="urn:microsoft.com/office/officeart/2005/8/layout/vList3"/>
    <dgm:cxn modelId="{ACB01091-5A1E-447C-8B5F-A29FA6CCA887}" type="presParOf" srcId="{343C2D0D-13B9-475C-994D-B08F6CFE8FB3}" destId="{BD4A0CA1-2AB7-4CA7-967F-9D64F8ACBA27}" srcOrd="0" destOrd="0" presId="urn:microsoft.com/office/officeart/2005/8/layout/vList3"/>
    <dgm:cxn modelId="{F7FC60A5-0EEC-4BF7-BB3E-A564F6F8A250}" type="presParOf" srcId="{343C2D0D-13B9-475C-994D-B08F6CFE8FB3}" destId="{698915FF-332D-456D-9EB2-0136FA8C35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22DEA5-9734-406F-B8A1-EE12072B37D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9F20604-30D9-431A-806A-ADAD1C9F00FD}">
      <dgm:prSet phldrT="[Text]"/>
      <dgm:spPr/>
      <dgm:t>
        <a:bodyPr/>
        <a:lstStyle/>
        <a:p>
          <a:r>
            <a:rPr lang="en-US" dirty="0"/>
            <a:t>Conduct Research on human heath capacities among Aviators </a:t>
          </a:r>
          <a:endParaRPr lang="LID4096" dirty="0"/>
        </a:p>
      </dgm:t>
    </dgm:pt>
    <dgm:pt modelId="{B88F20C2-300A-4394-B4D9-6F6E1754A13F}" type="parTrans" cxnId="{869CBB20-D791-4AF5-BE6B-DF4232E9B26C}">
      <dgm:prSet/>
      <dgm:spPr/>
      <dgm:t>
        <a:bodyPr/>
        <a:lstStyle/>
        <a:p>
          <a:endParaRPr lang="LID4096"/>
        </a:p>
      </dgm:t>
    </dgm:pt>
    <dgm:pt modelId="{583AD7E1-A1D2-4539-A1FC-A21C29027E8A}" type="sibTrans" cxnId="{869CBB20-D791-4AF5-BE6B-DF4232E9B26C}">
      <dgm:prSet/>
      <dgm:spPr/>
      <dgm:t>
        <a:bodyPr/>
        <a:lstStyle/>
        <a:p>
          <a:endParaRPr lang="LID4096"/>
        </a:p>
      </dgm:t>
    </dgm:pt>
    <dgm:pt modelId="{C3FBE302-8C10-4491-8E06-2979FD1B2271}">
      <dgm:prSet phldrT="[Text]"/>
      <dgm:spPr/>
      <dgm:t>
        <a:bodyPr/>
        <a:lstStyle/>
        <a:p>
          <a:r>
            <a:rPr lang="en-US" dirty="0"/>
            <a:t>Support in implementing Public Health programs</a:t>
          </a:r>
          <a:endParaRPr lang="LID4096" dirty="0"/>
        </a:p>
      </dgm:t>
    </dgm:pt>
    <dgm:pt modelId="{687D5E3F-1311-477A-BBF8-16DD94DDA556}" type="parTrans" cxnId="{C3AE8B47-27A5-469E-8212-67029CF3073A}">
      <dgm:prSet/>
      <dgm:spPr/>
      <dgm:t>
        <a:bodyPr/>
        <a:lstStyle/>
        <a:p>
          <a:endParaRPr lang="LID4096"/>
        </a:p>
      </dgm:t>
    </dgm:pt>
    <dgm:pt modelId="{F8383FBA-C2FC-4AC9-B072-7114A82A29A3}" type="sibTrans" cxnId="{C3AE8B47-27A5-469E-8212-67029CF3073A}">
      <dgm:prSet/>
      <dgm:spPr/>
      <dgm:t>
        <a:bodyPr/>
        <a:lstStyle/>
        <a:p>
          <a:endParaRPr lang="LID4096"/>
        </a:p>
      </dgm:t>
    </dgm:pt>
    <dgm:pt modelId="{835514E8-4757-40AE-93B3-5F43BCC2BBDB}">
      <dgm:prSet phldrT="[Text]"/>
      <dgm:spPr/>
      <dgm:t>
        <a:bodyPr/>
        <a:lstStyle/>
        <a:p>
          <a:r>
            <a:rPr lang="en-US" dirty="0"/>
            <a:t>Strengthens partnerships between CAAs and Medical Institutions</a:t>
          </a:r>
          <a:endParaRPr lang="LID4096" dirty="0"/>
        </a:p>
      </dgm:t>
    </dgm:pt>
    <dgm:pt modelId="{F01C3337-570A-4270-9AFC-58FD51F032E4}" type="parTrans" cxnId="{9AE8FEE5-0F16-4735-9AAE-A6C0293A2C52}">
      <dgm:prSet/>
      <dgm:spPr/>
      <dgm:t>
        <a:bodyPr/>
        <a:lstStyle/>
        <a:p>
          <a:endParaRPr lang="LID4096"/>
        </a:p>
      </dgm:t>
    </dgm:pt>
    <dgm:pt modelId="{6E11404A-E2F9-4C3D-8D2F-945AA6432539}" type="sibTrans" cxnId="{9AE8FEE5-0F16-4735-9AAE-A6C0293A2C52}">
      <dgm:prSet/>
      <dgm:spPr/>
      <dgm:t>
        <a:bodyPr/>
        <a:lstStyle/>
        <a:p>
          <a:endParaRPr lang="LID4096"/>
        </a:p>
      </dgm:t>
    </dgm:pt>
    <dgm:pt modelId="{F0F15272-E467-4B81-A6ED-CAAFB9E3EDE3}" type="pres">
      <dgm:prSet presAssocID="{2022DEA5-9734-406F-B8A1-EE12072B37D5}" presName="linearFlow" presStyleCnt="0">
        <dgm:presLayoutVars>
          <dgm:dir/>
          <dgm:resizeHandles val="exact"/>
        </dgm:presLayoutVars>
      </dgm:prSet>
      <dgm:spPr/>
    </dgm:pt>
    <dgm:pt modelId="{CB85AADC-DD45-4F8D-8707-08F67CE43137}" type="pres">
      <dgm:prSet presAssocID="{C9F20604-30D9-431A-806A-ADAD1C9F00FD}" presName="composite" presStyleCnt="0"/>
      <dgm:spPr/>
    </dgm:pt>
    <dgm:pt modelId="{77E630E4-00B7-4124-A115-D6CE81FEC173}" type="pres">
      <dgm:prSet presAssocID="{C9F20604-30D9-431A-806A-ADAD1C9F00FD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30000" r="-30000"/>
          </a:stretch>
        </a:blipFill>
      </dgm:spPr>
    </dgm:pt>
    <dgm:pt modelId="{99B509D3-F303-4656-973D-2DE4C55D52C5}" type="pres">
      <dgm:prSet presAssocID="{C9F20604-30D9-431A-806A-ADAD1C9F00FD}" presName="txShp" presStyleLbl="node1" presStyleIdx="0" presStyleCnt="3">
        <dgm:presLayoutVars>
          <dgm:bulletEnabled val="1"/>
        </dgm:presLayoutVars>
      </dgm:prSet>
      <dgm:spPr/>
    </dgm:pt>
    <dgm:pt modelId="{C6CDCD9A-A8C4-4BA1-A311-55A1BE91F9C8}" type="pres">
      <dgm:prSet presAssocID="{583AD7E1-A1D2-4539-A1FC-A21C29027E8A}" presName="spacing" presStyleCnt="0"/>
      <dgm:spPr/>
    </dgm:pt>
    <dgm:pt modelId="{1DB8B0D4-F0FD-4EF8-8CFA-5D0C10EAA828}" type="pres">
      <dgm:prSet presAssocID="{C3FBE302-8C10-4491-8E06-2979FD1B2271}" presName="composite" presStyleCnt="0"/>
      <dgm:spPr/>
    </dgm:pt>
    <dgm:pt modelId="{CE34D690-7515-4C03-8F1B-3607E4DE81C7}" type="pres">
      <dgm:prSet presAssocID="{C3FBE302-8C10-4491-8E06-2979FD1B2271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0DB36331-D2A4-47EE-89BF-A23D47D10113}" type="pres">
      <dgm:prSet presAssocID="{C3FBE302-8C10-4491-8E06-2979FD1B2271}" presName="txShp" presStyleLbl="node1" presStyleIdx="1" presStyleCnt="3">
        <dgm:presLayoutVars>
          <dgm:bulletEnabled val="1"/>
        </dgm:presLayoutVars>
      </dgm:prSet>
      <dgm:spPr/>
    </dgm:pt>
    <dgm:pt modelId="{4E22310C-3387-4E03-93D2-9AB1148F6098}" type="pres">
      <dgm:prSet presAssocID="{F8383FBA-C2FC-4AC9-B072-7114A82A29A3}" presName="spacing" presStyleCnt="0"/>
      <dgm:spPr/>
    </dgm:pt>
    <dgm:pt modelId="{343C2D0D-13B9-475C-994D-B08F6CFE8FB3}" type="pres">
      <dgm:prSet presAssocID="{835514E8-4757-40AE-93B3-5F43BCC2BBDB}" presName="composite" presStyleCnt="0"/>
      <dgm:spPr/>
    </dgm:pt>
    <dgm:pt modelId="{BD4A0CA1-2AB7-4CA7-967F-9D64F8ACBA27}" type="pres">
      <dgm:prSet presAssocID="{835514E8-4757-40AE-93B3-5F43BCC2BBDB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698915FF-332D-456D-9EB2-0136FA8C350F}" type="pres">
      <dgm:prSet presAssocID="{835514E8-4757-40AE-93B3-5F43BCC2BBDB}" presName="txShp" presStyleLbl="node1" presStyleIdx="2" presStyleCnt="3">
        <dgm:presLayoutVars>
          <dgm:bulletEnabled val="1"/>
        </dgm:presLayoutVars>
      </dgm:prSet>
      <dgm:spPr/>
    </dgm:pt>
  </dgm:ptLst>
  <dgm:cxnLst>
    <dgm:cxn modelId="{869CBB20-D791-4AF5-BE6B-DF4232E9B26C}" srcId="{2022DEA5-9734-406F-B8A1-EE12072B37D5}" destId="{C9F20604-30D9-431A-806A-ADAD1C9F00FD}" srcOrd="0" destOrd="0" parTransId="{B88F20C2-300A-4394-B4D9-6F6E1754A13F}" sibTransId="{583AD7E1-A1D2-4539-A1FC-A21C29027E8A}"/>
    <dgm:cxn modelId="{85B9832C-DED6-437E-9F29-B33DCC3C7BF0}" type="presOf" srcId="{835514E8-4757-40AE-93B3-5F43BCC2BBDB}" destId="{698915FF-332D-456D-9EB2-0136FA8C350F}" srcOrd="0" destOrd="0" presId="urn:microsoft.com/office/officeart/2005/8/layout/vList3"/>
    <dgm:cxn modelId="{6972ED3E-F74C-448F-9859-017F03A4888D}" type="presOf" srcId="{2022DEA5-9734-406F-B8A1-EE12072B37D5}" destId="{F0F15272-E467-4B81-A6ED-CAAFB9E3EDE3}" srcOrd="0" destOrd="0" presId="urn:microsoft.com/office/officeart/2005/8/layout/vList3"/>
    <dgm:cxn modelId="{0F20AC5F-EDEC-4397-9540-4C4BB2485554}" type="presOf" srcId="{C3FBE302-8C10-4491-8E06-2979FD1B2271}" destId="{0DB36331-D2A4-47EE-89BF-A23D47D10113}" srcOrd="0" destOrd="0" presId="urn:microsoft.com/office/officeart/2005/8/layout/vList3"/>
    <dgm:cxn modelId="{C3AE8B47-27A5-469E-8212-67029CF3073A}" srcId="{2022DEA5-9734-406F-B8A1-EE12072B37D5}" destId="{C3FBE302-8C10-4491-8E06-2979FD1B2271}" srcOrd="1" destOrd="0" parTransId="{687D5E3F-1311-477A-BBF8-16DD94DDA556}" sibTransId="{F8383FBA-C2FC-4AC9-B072-7114A82A29A3}"/>
    <dgm:cxn modelId="{3BB40B6C-E193-48E3-9ABE-10E5F8AE7BC3}" type="presOf" srcId="{C9F20604-30D9-431A-806A-ADAD1C9F00FD}" destId="{99B509D3-F303-4656-973D-2DE4C55D52C5}" srcOrd="0" destOrd="0" presId="urn:microsoft.com/office/officeart/2005/8/layout/vList3"/>
    <dgm:cxn modelId="{9AE8FEE5-0F16-4735-9AAE-A6C0293A2C52}" srcId="{2022DEA5-9734-406F-B8A1-EE12072B37D5}" destId="{835514E8-4757-40AE-93B3-5F43BCC2BBDB}" srcOrd="2" destOrd="0" parTransId="{F01C3337-570A-4270-9AFC-58FD51F032E4}" sibTransId="{6E11404A-E2F9-4C3D-8D2F-945AA6432539}"/>
    <dgm:cxn modelId="{416BF837-59FC-4D52-AAF9-A3257BB4BCF4}" type="presParOf" srcId="{F0F15272-E467-4B81-A6ED-CAAFB9E3EDE3}" destId="{CB85AADC-DD45-4F8D-8707-08F67CE43137}" srcOrd="0" destOrd="0" presId="urn:microsoft.com/office/officeart/2005/8/layout/vList3"/>
    <dgm:cxn modelId="{918FC49B-F78D-4D47-9937-7CA266D0C17D}" type="presParOf" srcId="{CB85AADC-DD45-4F8D-8707-08F67CE43137}" destId="{77E630E4-00B7-4124-A115-D6CE81FEC173}" srcOrd="0" destOrd="0" presId="urn:microsoft.com/office/officeart/2005/8/layout/vList3"/>
    <dgm:cxn modelId="{46FE9DE7-C366-4819-90AD-40ED94D8F6F8}" type="presParOf" srcId="{CB85AADC-DD45-4F8D-8707-08F67CE43137}" destId="{99B509D3-F303-4656-973D-2DE4C55D52C5}" srcOrd="1" destOrd="0" presId="urn:microsoft.com/office/officeart/2005/8/layout/vList3"/>
    <dgm:cxn modelId="{98C7D263-E1AF-47E6-9837-C56448C0C340}" type="presParOf" srcId="{F0F15272-E467-4B81-A6ED-CAAFB9E3EDE3}" destId="{C6CDCD9A-A8C4-4BA1-A311-55A1BE91F9C8}" srcOrd="1" destOrd="0" presId="urn:microsoft.com/office/officeart/2005/8/layout/vList3"/>
    <dgm:cxn modelId="{779C76B1-64A8-4BEE-AD33-D8265A40D293}" type="presParOf" srcId="{F0F15272-E467-4B81-A6ED-CAAFB9E3EDE3}" destId="{1DB8B0D4-F0FD-4EF8-8CFA-5D0C10EAA828}" srcOrd="2" destOrd="0" presId="urn:microsoft.com/office/officeart/2005/8/layout/vList3"/>
    <dgm:cxn modelId="{7B492E45-B5BF-4F71-9D06-95DACF71389A}" type="presParOf" srcId="{1DB8B0D4-F0FD-4EF8-8CFA-5D0C10EAA828}" destId="{CE34D690-7515-4C03-8F1B-3607E4DE81C7}" srcOrd="0" destOrd="0" presId="urn:microsoft.com/office/officeart/2005/8/layout/vList3"/>
    <dgm:cxn modelId="{6F0A2B43-4781-4504-BDB1-B5B7CF17455D}" type="presParOf" srcId="{1DB8B0D4-F0FD-4EF8-8CFA-5D0C10EAA828}" destId="{0DB36331-D2A4-47EE-89BF-A23D47D10113}" srcOrd="1" destOrd="0" presId="urn:microsoft.com/office/officeart/2005/8/layout/vList3"/>
    <dgm:cxn modelId="{F08AD887-8CAD-491B-85A6-F8A06ECE346D}" type="presParOf" srcId="{F0F15272-E467-4B81-A6ED-CAAFB9E3EDE3}" destId="{4E22310C-3387-4E03-93D2-9AB1148F6098}" srcOrd="3" destOrd="0" presId="urn:microsoft.com/office/officeart/2005/8/layout/vList3"/>
    <dgm:cxn modelId="{573C0D81-BA9C-40C7-9F81-EFC055644CDC}" type="presParOf" srcId="{F0F15272-E467-4B81-A6ED-CAAFB9E3EDE3}" destId="{343C2D0D-13B9-475C-994D-B08F6CFE8FB3}" srcOrd="4" destOrd="0" presId="urn:microsoft.com/office/officeart/2005/8/layout/vList3"/>
    <dgm:cxn modelId="{ACB01091-5A1E-447C-8B5F-A29FA6CCA887}" type="presParOf" srcId="{343C2D0D-13B9-475C-994D-B08F6CFE8FB3}" destId="{BD4A0CA1-2AB7-4CA7-967F-9D64F8ACBA27}" srcOrd="0" destOrd="0" presId="urn:microsoft.com/office/officeart/2005/8/layout/vList3"/>
    <dgm:cxn modelId="{F7FC60A5-0EEC-4BF7-BB3E-A564F6F8A250}" type="presParOf" srcId="{343C2D0D-13B9-475C-994D-B08F6CFE8FB3}" destId="{698915FF-332D-456D-9EB2-0136FA8C35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361DD2-7932-4F29-BC8A-62F59F38700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3E8E7D22-36B9-4F4C-A960-2AE3A97ADC01}">
      <dgm:prSet phldrT="[Text]"/>
      <dgm:spPr/>
      <dgm:t>
        <a:bodyPr/>
        <a:lstStyle/>
        <a:p>
          <a:r>
            <a:rPr lang="en-US" dirty="0"/>
            <a:t>Do Airlines wish to reduce operational costs by reducing crew number?</a:t>
          </a:r>
          <a:endParaRPr lang="LID4096" dirty="0"/>
        </a:p>
      </dgm:t>
    </dgm:pt>
    <dgm:pt modelId="{940A6A22-98D5-4CF6-AD64-8447EF6C6167}" type="parTrans" cxnId="{5FF12E50-CC94-4CE4-8C6C-5D8A1C4CDB00}">
      <dgm:prSet/>
      <dgm:spPr/>
      <dgm:t>
        <a:bodyPr/>
        <a:lstStyle/>
        <a:p>
          <a:endParaRPr lang="LID4096"/>
        </a:p>
      </dgm:t>
    </dgm:pt>
    <dgm:pt modelId="{49118D5B-FE6F-4023-AD6C-17D3930F280B}" type="sibTrans" cxnId="{5FF12E50-CC94-4CE4-8C6C-5D8A1C4CDB00}">
      <dgm:prSet/>
      <dgm:spPr/>
      <dgm:t>
        <a:bodyPr/>
        <a:lstStyle/>
        <a:p>
          <a:endParaRPr lang="LID4096"/>
        </a:p>
      </dgm:t>
    </dgm:pt>
    <dgm:pt modelId="{141A9551-BEF7-4AE5-B535-777EA9497DA9}">
      <dgm:prSet phldrT="[Text]"/>
      <dgm:spPr/>
      <dgm:t>
        <a:bodyPr/>
        <a:lstStyle/>
        <a:p>
          <a:r>
            <a:rPr lang="en-US" dirty="0"/>
            <a:t>Do we need two pilots for long haul commercial flights in future?</a:t>
          </a:r>
          <a:endParaRPr lang="LID4096" dirty="0"/>
        </a:p>
      </dgm:t>
    </dgm:pt>
    <dgm:pt modelId="{A1EFEB62-F5FF-46AD-B928-6E71D82FBA38}" type="parTrans" cxnId="{AEB11832-8D2A-486E-BDD8-D4CB8DABC10F}">
      <dgm:prSet/>
      <dgm:spPr/>
      <dgm:t>
        <a:bodyPr/>
        <a:lstStyle/>
        <a:p>
          <a:endParaRPr lang="LID4096"/>
        </a:p>
      </dgm:t>
    </dgm:pt>
    <dgm:pt modelId="{30B25693-E5B0-446C-87AA-3C5507965FD1}" type="sibTrans" cxnId="{AEB11832-8D2A-486E-BDD8-D4CB8DABC10F}">
      <dgm:prSet/>
      <dgm:spPr/>
      <dgm:t>
        <a:bodyPr/>
        <a:lstStyle/>
        <a:p>
          <a:endParaRPr lang="LID4096"/>
        </a:p>
      </dgm:t>
    </dgm:pt>
    <dgm:pt modelId="{43601233-7D13-4D5E-A43F-16918F25C9FE}">
      <dgm:prSet phldrT="[Text]"/>
      <dgm:spPr/>
      <dgm:t>
        <a:bodyPr/>
        <a:lstStyle/>
        <a:p>
          <a:r>
            <a:rPr lang="en-US" dirty="0"/>
            <a:t>Can technology assess and intervene for an incapacitating pilot?</a:t>
          </a:r>
          <a:endParaRPr lang="LID4096" dirty="0"/>
        </a:p>
      </dgm:t>
    </dgm:pt>
    <dgm:pt modelId="{DB5AFB61-F2C4-47F1-944A-CE6C0DFE3A1F}" type="parTrans" cxnId="{4702CD81-3454-433B-87C2-8323208EBCC0}">
      <dgm:prSet/>
      <dgm:spPr/>
      <dgm:t>
        <a:bodyPr/>
        <a:lstStyle/>
        <a:p>
          <a:endParaRPr lang="LID4096"/>
        </a:p>
      </dgm:t>
    </dgm:pt>
    <dgm:pt modelId="{DD3B0BBC-BE32-4509-9D45-A162D973348B}" type="sibTrans" cxnId="{4702CD81-3454-433B-87C2-8323208EBCC0}">
      <dgm:prSet/>
      <dgm:spPr/>
      <dgm:t>
        <a:bodyPr/>
        <a:lstStyle/>
        <a:p>
          <a:endParaRPr lang="LID4096"/>
        </a:p>
      </dgm:t>
    </dgm:pt>
    <dgm:pt modelId="{F85DDDAB-0C04-474E-9969-35085A153104}">
      <dgm:prSet/>
      <dgm:spPr/>
      <dgm:t>
        <a:bodyPr/>
        <a:lstStyle/>
        <a:p>
          <a:r>
            <a:rPr lang="en-US" dirty="0"/>
            <a:t>Does 1% Rule hold with advanced technology?</a:t>
          </a:r>
          <a:endParaRPr lang="LID4096" dirty="0"/>
        </a:p>
      </dgm:t>
    </dgm:pt>
    <dgm:pt modelId="{2EE7A2DD-C0A4-44B8-8E7F-176ED95BBDCF}" type="parTrans" cxnId="{A2DC2D34-4166-4B5C-B1A1-84708A925A91}">
      <dgm:prSet/>
      <dgm:spPr/>
      <dgm:t>
        <a:bodyPr/>
        <a:lstStyle/>
        <a:p>
          <a:endParaRPr lang="LID4096"/>
        </a:p>
      </dgm:t>
    </dgm:pt>
    <dgm:pt modelId="{7D6DFE7C-0AD4-4E1A-9258-4BC9B2818655}" type="sibTrans" cxnId="{A2DC2D34-4166-4B5C-B1A1-84708A925A91}">
      <dgm:prSet/>
      <dgm:spPr/>
      <dgm:t>
        <a:bodyPr/>
        <a:lstStyle/>
        <a:p>
          <a:endParaRPr lang="LID4096"/>
        </a:p>
      </dgm:t>
    </dgm:pt>
    <dgm:pt modelId="{797AA9BD-A5BE-44CE-919C-601C063A097A}" type="pres">
      <dgm:prSet presAssocID="{B9361DD2-7932-4F29-BC8A-62F59F387005}" presName="Name0" presStyleCnt="0">
        <dgm:presLayoutVars>
          <dgm:dir/>
          <dgm:resizeHandles val="exact"/>
        </dgm:presLayoutVars>
      </dgm:prSet>
      <dgm:spPr/>
    </dgm:pt>
    <dgm:pt modelId="{C3A0CB71-C393-4018-A4CE-432A5EFACD73}" type="pres">
      <dgm:prSet presAssocID="{3E8E7D22-36B9-4F4C-A960-2AE3A97ADC01}" presName="composite" presStyleCnt="0"/>
      <dgm:spPr/>
    </dgm:pt>
    <dgm:pt modelId="{C106B0AF-4EF4-49D2-9E16-966280B33C71}" type="pres">
      <dgm:prSet presAssocID="{3E8E7D22-36B9-4F4C-A960-2AE3A97ADC01}" presName="rect1" presStyleLbl="trAlignAcc1" presStyleIdx="0" presStyleCnt="4">
        <dgm:presLayoutVars>
          <dgm:bulletEnabled val="1"/>
        </dgm:presLayoutVars>
      </dgm:prSet>
      <dgm:spPr/>
    </dgm:pt>
    <dgm:pt modelId="{561A02A2-5D05-4344-9540-C36B9A9E6C82}" type="pres">
      <dgm:prSet presAssocID="{3E8E7D22-36B9-4F4C-A960-2AE3A97ADC01}" presName="rect2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83000" r="-83000"/>
          </a:stretch>
        </a:blipFill>
      </dgm:spPr>
    </dgm:pt>
    <dgm:pt modelId="{A0849421-278B-4713-93CD-C814AA58E505}" type="pres">
      <dgm:prSet presAssocID="{49118D5B-FE6F-4023-AD6C-17D3930F280B}" presName="sibTrans" presStyleCnt="0"/>
      <dgm:spPr/>
    </dgm:pt>
    <dgm:pt modelId="{EBD15A68-8164-4790-ADAE-2A95829C911D}" type="pres">
      <dgm:prSet presAssocID="{141A9551-BEF7-4AE5-B535-777EA9497DA9}" presName="composite" presStyleCnt="0"/>
      <dgm:spPr/>
    </dgm:pt>
    <dgm:pt modelId="{535803F1-A6D1-40F5-8F8D-84BB4275C664}" type="pres">
      <dgm:prSet presAssocID="{141A9551-BEF7-4AE5-B535-777EA9497DA9}" presName="rect1" presStyleLbl="trAlignAcc1" presStyleIdx="1" presStyleCnt="4">
        <dgm:presLayoutVars>
          <dgm:bulletEnabled val="1"/>
        </dgm:presLayoutVars>
      </dgm:prSet>
      <dgm:spPr/>
    </dgm:pt>
    <dgm:pt modelId="{EE1E63FC-9639-4164-A529-8FA6B32B65CF}" type="pres">
      <dgm:prSet presAssocID="{141A9551-BEF7-4AE5-B535-777EA9497DA9}" presName="rect2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AF00D6A5-A4A9-44A4-8066-1DF4F1D8122D}" type="pres">
      <dgm:prSet presAssocID="{30B25693-E5B0-446C-87AA-3C5507965FD1}" presName="sibTrans" presStyleCnt="0"/>
      <dgm:spPr/>
    </dgm:pt>
    <dgm:pt modelId="{BBDC6ABD-CE21-437C-AEBE-F8E2254D5840}" type="pres">
      <dgm:prSet presAssocID="{43601233-7D13-4D5E-A43F-16918F25C9FE}" presName="composite" presStyleCnt="0"/>
      <dgm:spPr/>
    </dgm:pt>
    <dgm:pt modelId="{39D8D675-19F5-4DB6-9247-2B42996F3A98}" type="pres">
      <dgm:prSet presAssocID="{43601233-7D13-4D5E-A43F-16918F25C9FE}" presName="rect1" presStyleLbl="trAlignAcc1" presStyleIdx="2" presStyleCnt="4">
        <dgm:presLayoutVars>
          <dgm:bulletEnabled val="1"/>
        </dgm:presLayoutVars>
      </dgm:prSet>
      <dgm:spPr/>
    </dgm:pt>
    <dgm:pt modelId="{BE2BC88E-F02C-46F1-A718-51176DABD64D}" type="pres">
      <dgm:prSet presAssocID="{43601233-7D13-4D5E-A43F-16918F25C9FE}" presName="rect2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9C6C46CE-A455-4AE3-9243-6DA0A5476585}" type="pres">
      <dgm:prSet presAssocID="{DD3B0BBC-BE32-4509-9D45-A162D973348B}" presName="sibTrans" presStyleCnt="0"/>
      <dgm:spPr/>
    </dgm:pt>
    <dgm:pt modelId="{D40D31A0-8E3A-4CDC-B0B7-2E79760C4A78}" type="pres">
      <dgm:prSet presAssocID="{F85DDDAB-0C04-474E-9969-35085A153104}" presName="composite" presStyleCnt="0"/>
      <dgm:spPr/>
    </dgm:pt>
    <dgm:pt modelId="{E5C5D8E7-54BC-4F2D-9CD5-482238AA1EAC}" type="pres">
      <dgm:prSet presAssocID="{F85DDDAB-0C04-474E-9969-35085A153104}" presName="rect1" presStyleLbl="trAlignAcc1" presStyleIdx="3" presStyleCnt="4">
        <dgm:presLayoutVars>
          <dgm:bulletEnabled val="1"/>
        </dgm:presLayoutVars>
      </dgm:prSet>
      <dgm:spPr/>
    </dgm:pt>
    <dgm:pt modelId="{86F3A4EE-7A73-43A3-B829-C478DA298DCE}" type="pres">
      <dgm:prSet presAssocID="{F85DDDAB-0C04-474E-9969-35085A153104}" presName="rect2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26D39406-CE73-4490-955B-406891F967F4}" type="presOf" srcId="{F85DDDAB-0C04-474E-9969-35085A153104}" destId="{E5C5D8E7-54BC-4F2D-9CD5-482238AA1EAC}" srcOrd="0" destOrd="0" presId="urn:microsoft.com/office/officeart/2008/layout/PictureStrips"/>
    <dgm:cxn modelId="{AEB11832-8D2A-486E-BDD8-D4CB8DABC10F}" srcId="{B9361DD2-7932-4F29-BC8A-62F59F387005}" destId="{141A9551-BEF7-4AE5-B535-777EA9497DA9}" srcOrd="1" destOrd="0" parTransId="{A1EFEB62-F5FF-46AD-B928-6E71D82FBA38}" sibTransId="{30B25693-E5B0-446C-87AA-3C5507965FD1}"/>
    <dgm:cxn modelId="{A2DC2D34-4166-4B5C-B1A1-84708A925A91}" srcId="{B9361DD2-7932-4F29-BC8A-62F59F387005}" destId="{F85DDDAB-0C04-474E-9969-35085A153104}" srcOrd="3" destOrd="0" parTransId="{2EE7A2DD-C0A4-44B8-8E7F-176ED95BBDCF}" sibTransId="{7D6DFE7C-0AD4-4E1A-9258-4BC9B2818655}"/>
    <dgm:cxn modelId="{0880656C-DB0B-4DE3-B188-6B2FB14A73CB}" type="presOf" srcId="{141A9551-BEF7-4AE5-B535-777EA9497DA9}" destId="{535803F1-A6D1-40F5-8F8D-84BB4275C664}" srcOrd="0" destOrd="0" presId="urn:microsoft.com/office/officeart/2008/layout/PictureStrips"/>
    <dgm:cxn modelId="{5FF12E50-CC94-4CE4-8C6C-5D8A1C4CDB00}" srcId="{B9361DD2-7932-4F29-BC8A-62F59F387005}" destId="{3E8E7D22-36B9-4F4C-A960-2AE3A97ADC01}" srcOrd="0" destOrd="0" parTransId="{940A6A22-98D5-4CF6-AD64-8447EF6C6167}" sibTransId="{49118D5B-FE6F-4023-AD6C-17D3930F280B}"/>
    <dgm:cxn modelId="{4702CD81-3454-433B-87C2-8323208EBCC0}" srcId="{B9361DD2-7932-4F29-BC8A-62F59F387005}" destId="{43601233-7D13-4D5E-A43F-16918F25C9FE}" srcOrd="2" destOrd="0" parTransId="{DB5AFB61-F2C4-47F1-944A-CE6C0DFE3A1F}" sibTransId="{DD3B0BBC-BE32-4509-9D45-A162D973348B}"/>
    <dgm:cxn modelId="{6F834582-A5DF-43B4-A9F3-7701C0ED3CAF}" type="presOf" srcId="{3E8E7D22-36B9-4F4C-A960-2AE3A97ADC01}" destId="{C106B0AF-4EF4-49D2-9E16-966280B33C71}" srcOrd="0" destOrd="0" presId="urn:microsoft.com/office/officeart/2008/layout/PictureStrips"/>
    <dgm:cxn modelId="{55467A85-EAA1-4FD0-87D8-9F76A4CB664C}" type="presOf" srcId="{43601233-7D13-4D5E-A43F-16918F25C9FE}" destId="{39D8D675-19F5-4DB6-9247-2B42996F3A98}" srcOrd="0" destOrd="0" presId="urn:microsoft.com/office/officeart/2008/layout/PictureStrips"/>
    <dgm:cxn modelId="{0C6E1CD6-A6C3-44F7-9002-A412C0360334}" type="presOf" srcId="{B9361DD2-7932-4F29-BC8A-62F59F387005}" destId="{797AA9BD-A5BE-44CE-919C-601C063A097A}" srcOrd="0" destOrd="0" presId="urn:microsoft.com/office/officeart/2008/layout/PictureStrips"/>
    <dgm:cxn modelId="{94328E8B-D9DC-46A4-AA20-68C0B52FBE33}" type="presParOf" srcId="{797AA9BD-A5BE-44CE-919C-601C063A097A}" destId="{C3A0CB71-C393-4018-A4CE-432A5EFACD73}" srcOrd="0" destOrd="0" presId="urn:microsoft.com/office/officeart/2008/layout/PictureStrips"/>
    <dgm:cxn modelId="{45B5819F-E5CF-47E6-8E2A-B2AFA6968A1F}" type="presParOf" srcId="{C3A0CB71-C393-4018-A4CE-432A5EFACD73}" destId="{C106B0AF-4EF4-49D2-9E16-966280B33C71}" srcOrd="0" destOrd="0" presId="urn:microsoft.com/office/officeart/2008/layout/PictureStrips"/>
    <dgm:cxn modelId="{426C973C-F880-499A-B760-0AAD46F78B0B}" type="presParOf" srcId="{C3A0CB71-C393-4018-A4CE-432A5EFACD73}" destId="{561A02A2-5D05-4344-9540-C36B9A9E6C82}" srcOrd="1" destOrd="0" presId="urn:microsoft.com/office/officeart/2008/layout/PictureStrips"/>
    <dgm:cxn modelId="{AF27A50D-2574-448B-A6CC-ADB6D79C2957}" type="presParOf" srcId="{797AA9BD-A5BE-44CE-919C-601C063A097A}" destId="{A0849421-278B-4713-93CD-C814AA58E505}" srcOrd="1" destOrd="0" presId="urn:microsoft.com/office/officeart/2008/layout/PictureStrips"/>
    <dgm:cxn modelId="{2FB8DFA1-94FF-45F2-A93E-A22768A92A00}" type="presParOf" srcId="{797AA9BD-A5BE-44CE-919C-601C063A097A}" destId="{EBD15A68-8164-4790-ADAE-2A95829C911D}" srcOrd="2" destOrd="0" presId="urn:microsoft.com/office/officeart/2008/layout/PictureStrips"/>
    <dgm:cxn modelId="{D9114335-12A5-4760-87FB-1DDC06C37830}" type="presParOf" srcId="{EBD15A68-8164-4790-ADAE-2A95829C911D}" destId="{535803F1-A6D1-40F5-8F8D-84BB4275C664}" srcOrd="0" destOrd="0" presId="urn:microsoft.com/office/officeart/2008/layout/PictureStrips"/>
    <dgm:cxn modelId="{58A96CF0-853D-42CC-91C9-15620F4BE6A4}" type="presParOf" srcId="{EBD15A68-8164-4790-ADAE-2A95829C911D}" destId="{EE1E63FC-9639-4164-A529-8FA6B32B65CF}" srcOrd="1" destOrd="0" presId="urn:microsoft.com/office/officeart/2008/layout/PictureStrips"/>
    <dgm:cxn modelId="{A7085B80-84F2-42E1-B945-D4708AEC4458}" type="presParOf" srcId="{797AA9BD-A5BE-44CE-919C-601C063A097A}" destId="{AF00D6A5-A4A9-44A4-8066-1DF4F1D8122D}" srcOrd="3" destOrd="0" presId="urn:microsoft.com/office/officeart/2008/layout/PictureStrips"/>
    <dgm:cxn modelId="{9059488B-C637-4992-BB42-0EBE602A079D}" type="presParOf" srcId="{797AA9BD-A5BE-44CE-919C-601C063A097A}" destId="{BBDC6ABD-CE21-437C-AEBE-F8E2254D5840}" srcOrd="4" destOrd="0" presId="urn:microsoft.com/office/officeart/2008/layout/PictureStrips"/>
    <dgm:cxn modelId="{2817EC17-612D-479C-B728-8B83E513DC64}" type="presParOf" srcId="{BBDC6ABD-CE21-437C-AEBE-F8E2254D5840}" destId="{39D8D675-19F5-4DB6-9247-2B42996F3A98}" srcOrd="0" destOrd="0" presId="urn:microsoft.com/office/officeart/2008/layout/PictureStrips"/>
    <dgm:cxn modelId="{319B4C3C-541E-41F6-8370-0518D73823E1}" type="presParOf" srcId="{BBDC6ABD-CE21-437C-AEBE-F8E2254D5840}" destId="{BE2BC88E-F02C-46F1-A718-51176DABD64D}" srcOrd="1" destOrd="0" presId="urn:microsoft.com/office/officeart/2008/layout/PictureStrips"/>
    <dgm:cxn modelId="{7E64C584-92A8-4941-9330-5CB294C09DFB}" type="presParOf" srcId="{797AA9BD-A5BE-44CE-919C-601C063A097A}" destId="{9C6C46CE-A455-4AE3-9243-6DA0A5476585}" srcOrd="5" destOrd="0" presId="urn:microsoft.com/office/officeart/2008/layout/PictureStrips"/>
    <dgm:cxn modelId="{EE6E2E1D-E39B-4B7E-9901-E581C488EE85}" type="presParOf" srcId="{797AA9BD-A5BE-44CE-919C-601C063A097A}" destId="{D40D31A0-8E3A-4CDC-B0B7-2E79760C4A78}" srcOrd="6" destOrd="0" presId="urn:microsoft.com/office/officeart/2008/layout/PictureStrips"/>
    <dgm:cxn modelId="{D92A3904-56F4-46E2-B155-158B9C732E67}" type="presParOf" srcId="{D40D31A0-8E3A-4CDC-B0B7-2E79760C4A78}" destId="{E5C5D8E7-54BC-4F2D-9CD5-482238AA1EAC}" srcOrd="0" destOrd="0" presId="urn:microsoft.com/office/officeart/2008/layout/PictureStrips"/>
    <dgm:cxn modelId="{11BD8BE2-D286-4F1B-8F99-91A77E36224E}" type="presParOf" srcId="{D40D31A0-8E3A-4CDC-B0B7-2E79760C4A78}" destId="{86F3A4EE-7A73-43A3-B829-C478DA298DC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C1BB96-1DD7-4BBE-B6EF-C645A30CD4E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98AAC638-0BFB-41FB-BF62-A7783274C33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Current 2 men Crew </a:t>
          </a:r>
          <a:endParaRPr lang="LID4096" dirty="0"/>
        </a:p>
      </dgm:t>
    </dgm:pt>
    <dgm:pt modelId="{6DDA0E31-C7BC-4667-8D6F-929145CE295A}" type="parTrans" cxnId="{ED6FA2CB-9747-41D8-9C21-3296A106665D}">
      <dgm:prSet/>
      <dgm:spPr/>
      <dgm:t>
        <a:bodyPr/>
        <a:lstStyle/>
        <a:p>
          <a:endParaRPr lang="LID4096"/>
        </a:p>
      </dgm:t>
    </dgm:pt>
    <dgm:pt modelId="{770EB521-4EE6-4BD2-85EE-5ECCCA5947C5}" type="sibTrans" cxnId="{ED6FA2CB-9747-41D8-9C21-3296A106665D}">
      <dgm:prSet/>
      <dgm:spPr/>
      <dgm:t>
        <a:bodyPr/>
        <a:lstStyle/>
        <a:p>
          <a:endParaRPr lang="LID4096"/>
        </a:p>
      </dgm:t>
    </dgm:pt>
    <dgm:pt modelId="{CB379742-7526-4C51-A57E-A427C70A1F2B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PF incapacitates and hands over to PM</a:t>
          </a:r>
          <a:endParaRPr lang="LID4096" dirty="0"/>
        </a:p>
      </dgm:t>
    </dgm:pt>
    <dgm:pt modelId="{4E73AD62-4E63-4620-B389-B0CC57381B18}" type="parTrans" cxnId="{C6C16A48-8B58-46C0-A686-0A7B539CD2FB}">
      <dgm:prSet/>
      <dgm:spPr/>
      <dgm:t>
        <a:bodyPr/>
        <a:lstStyle/>
        <a:p>
          <a:endParaRPr lang="LID4096"/>
        </a:p>
      </dgm:t>
    </dgm:pt>
    <dgm:pt modelId="{6D6D7D01-DA5A-4C53-A84B-189605BCBB2A}" type="sibTrans" cxnId="{C6C16A48-8B58-46C0-A686-0A7B539CD2FB}">
      <dgm:prSet/>
      <dgm:spPr/>
      <dgm:t>
        <a:bodyPr/>
        <a:lstStyle/>
        <a:p>
          <a:endParaRPr lang="LID4096"/>
        </a:p>
      </dgm:t>
    </dgm:pt>
    <dgm:pt modelId="{631D816C-6633-4BF7-9C83-64594DA70643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PF incapacitates and fails to handover to PM</a:t>
          </a:r>
          <a:endParaRPr lang="LID4096" dirty="0"/>
        </a:p>
      </dgm:t>
    </dgm:pt>
    <dgm:pt modelId="{D70A9BFB-732A-4469-ACB1-3AFF7EB312E5}" type="parTrans" cxnId="{C801400B-5709-40FB-B579-95EE2455ACF9}">
      <dgm:prSet/>
      <dgm:spPr/>
      <dgm:t>
        <a:bodyPr/>
        <a:lstStyle/>
        <a:p>
          <a:endParaRPr lang="LID4096"/>
        </a:p>
      </dgm:t>
    </dgm:pt>
    <dgm:pt modelId="{E10FADC0-8876-4A0C-88C3-094FEBADB201}" type="sibTrans" cxnId="{C801400B-5709-40FB-B579-95EE2455ACF9}">
      <dgm:prSet/>
      <dgm:spPr/>
      <dgm:t>
        <a:bodyPr/>
        <a:lstStyle/>
        <a:p>
          <a:endParaRPr lang="LID4096"/>
        </a:p>
      </dgm:t>
    </dgm:pt>
    <dgm:pt modelId="{E0F4603D-B400-4718-B7E1-A2CE51030D5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Future 1 </a:t>
          </a:r>
          <a:r>
            <a:rPr lang="en-US"/>
            <a:t>man Crew </a:t>
          </a:r>
          <a:endParaRPr lang="LID4096" dirty="0"/>
        </a:p>
      </dgm:t>
    </dgm:pt>
    <dgm:pt modelId="{63786F55-DCD9-4B50-9464-BE34F7553632}" type="parTrans" cxnId="{2A89B038-57F7-4DAE-A050-E8E47DCE7A85}">
      <dgm:prSet/>
      <dgm:spPr/>
      <dgm:t>
        <a:bodyPr/>
        <a:lstStyle/>
        <a:p>
          <a:endParaRPr lang="LID4096"/>
        </a:p>
      </dgm:t>
    </dgm:pt>
    <dgm:pt modelId="{7E32F1EC-C957-4E85-A623-D5B69CF54CD3}" type="sibTrans" cxnId="{2A89B038-57F7-4DAE-A050-E8E47DCE7A85}">
      <dgm:prSet/>
      <dgm:spPr/>
      <dgm:t>
        <a:bodyPr/>
        <a:lstStyle/>
        <a:p>
          <a:endParaRPr lang="LID4096"/>
        </a:p>
      </dgm:t>
    </dgm:pt>
    <dgm:pt modelId="{B06C5373-64E0-41DC-B0BB-430B4C7E2C89}">
      <dgm:prSet phldrT="[Tex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PF recognize failure and allows the System to take over</a:t>
          </a:r>
          <a:endParaRPr lang="LID4096" dirty="0"/>
        </a:p>
      </dgm:t>
    </dgm:pt>
    <dgm:pt modelId="{2FA24C2D-5878-48A3-8334-A89816F84BA4}" type="parTrans" cxnId="{665F1A4D-B455-4D3F-901B-A27D55EA3F53}">
      <dgm:prSet/>
      <dgm:spPr/>
      <dgm:t>
        <a:bodyPr/>
        <a:lstStyle/>
        <a:p>
          <a:endParaRPr lang="LID4096"/>
        </a:p>
      </dgm:t>
    </dgm:pt>
    <dgm:pt modelId="{C53C1474-1591-455F-B143-4A502F976218}" type="sibTrans" cxnId="{665F1A4D-B455-4D3F-901B-A27D55EA3F53}">
      <dgm:prSet/>
      <dgm:spPr/>
      <dgm:t>
        <a:bodyPr/>
        <a:lstStyle/>
        <a:p>
          <a:endParaRPr lang="LID4096"/>
        </a:p>
      </dgm:t>
    </dgm:pt>
    <dgm:pt modelId="{796A47C8-F119-43F1-8C72-7545B5EF6269}">
      <dgm:prSet phldrT="[Tex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PF do not recognize failure, the system senses incapacitation and takes over</a:t>
          </a:r>
          <a:endParaRPr lang="LID4096" dirty="0"/>
        </a:p>
      </dgm:t>
    </dgm:pt>
    <dgm:pt modelId="{5D43E10D-B487-48FC-902D-CA28E740239E}" type="parTrans" cxnId="{EB9AE063-A40C-48D8-AAB3-77639C306CDB}">
      <dgm:prSet/>
      <dgm:spPr/>
      <dgm:t>
        <a:bodyPr/>
        <a:lstStyle/>
        <a:p>
          <a:endParaRPr lang="LID4096"/>
        </a:p>
      </dgm:t>
    </dgm:pt>
    <dgm:pt modelId="{52579ED4-37B2-49BE-AF6B-72EE1C384291}" type="sibTrans" cxnId="{EB9AE063-A40C-48D8-AAB3-77639C306CDB}">
      <dgm:prSet/>
      <dgm:spPr/>
      <dgm:t>
        <a:bodyPr/>
        <a:lstStyle/>
        <a:p>
          <a:endParaRPr lang="LID4096"/>
        </a:p>
      </dgm:t>
    </dgm:pt>
    <dgm:pt modelId="{5A326A9E-5FE2-4C4F-B024-FF5707CF6F2F}" type="pres">
      <dgm:prSet presAssocID="{48C1BB96-1DD7-4BBE-B6EF-C645A30CD4E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2F29A0-2F0A-43EF-A0DD-B1F0CF6A5395}" type="pres">
      <dgm:prSet presAssocID="{98AAC638-0BFB-41FB-BF62-A7783274C33C}" presName="root" presStyleCnt="0"/>
      <dgm:spPr/>
    </dgm:pt>
    <dgm:pt modelId="{CF6F0C28-215E-4DD9-8BEA-74EB65187AAE}" type="pres">
      <dgm:prSet presAssocID="{98AAC638-0BFB-41FB-BF62-A7783274C33C}" presName="rootComposite" presStyleCnt="0"/>
      <dgm:spPr/>
    </dgm:pt>
    <dgm:pt modelId="{DEEF6250-2A01-4073-828A-F95454C1951D}" type="pres">
      <dgm:prSet presAssocID="{98AAC638-0BFB-41FB-BF62-A7783274C33C}" presName="rootText" presStyleLbl="node1" presStyleIdx="0" presStyleCnt="2"/>
      <dgm:spPr/>
    </dgm:pt>
    <dgm:pt modelId="{5AAFD7C6-CE39-4D8E-AEF3-923E5889CB07}" type="pres">
      <dgm:prSet presAssocID="{98AAC638-0BFB-41FB-BF62-A7783274C33C}" presName="rootConnector" presStyleLbl="node1" presStyleIdx="0" presStyleCnt="2"/>
      <dgm:spPr/>
    </dgm:pt>
    <dgm:pt modelId="{C9AA8EC8-82BF-4DC3-A7E2-B0583251E67B}" type="pres">
      <dgm:prSet presAssocID="{98AAC638-0BFB-41FB-BF62-A7783274C33C}" presName="childShape" presStyleCnt="0"/>
      <dgm:spPr/>
    </dgm:pt>
    <dgm:pt modelId="{5A9D8DB8-CBA3-4ADB-89E4-4130B235FFAF}" type="pres">
      <dgm:prSet presAssocID="{4E73AD62-4E63-4620-B389-B0CC57381B18}" presName="Name13" presStyleLbl="parChTrans1D2" presStyleIdx="0" presStyleCnt="4"/>
      <dgm:spPr/>
    </dgm:pt>
    <dgm:pt modelId="{CCE93E02-A5DE-41AC-BA71-448570A9AF31}" type="pres">
      <dgm:prSet presAssocID="{CB379742-7526-4C51-A57E-A427C70A1F2B}" presName="childText" presStyleLbl="bgAcc1" presStyleIdx="0" presStyleCnt="4" custScaleX="130157">
        <dgm:presLayoutVars>
          <dgm:bulletEnabled val="1"/>
        </dgm:presLayoutVars>
      </dgm:prSet>
      <dgm:spPr/>
    </dgm:pt>
    <dgm:pt modelId="{33B987BB-2FA8-459D-BA7E-5D28EAE2FB85}" type="pres">
      <dgm:prSet presAssocID="{D70A9BFB-732A-4469-ACB1-3AFF7EB312E5}" presName="Name13" presStyleLbl="parChTrans1D2" presStyleIdx="1" presStyleCnt="4"/>
      <dgm:spPr/>
    </dgm:pt>
    <dgm:pt modelId="{17EBB450-D0DA-40A4-AB43-A821C49EE59F}" type="pres">
      <dgm:prSet presAssocID="{631D816C-6633-4BF7-9C83-64594DA70643}" presName="childText" presStyleLbl="bgAcc1" presStyleIdx="1" presStyleCnt="4" custScaleX="134346">
        <dgm:presLayoutVars>
          <dgm:bulletEnabled val="1"/>
        </dgm:presLayoutVars>
      </dgm:prSet>
      <dgm:spPr/>
    </dgm:pt>
    <dgm:pt modelId="{5609F6F7-568C-473D-A707-A8C5BDFECF45}" type="pres">
      <dgm:prSet presAssocID="{E0F4603D-B400-4718-B7E1-A2CE51030D5E}" presName="root" presStyleCnt="0"/>
      <dgm:spPr/>
    </dgm:pt>
    <dgm:pt modelId="{91290140-6A6D-4CAD-9AE7-D8A55AFF1A99}" type="pres">
      <dgm:prSet presAssocID="{E0F4603D-B400-4718-B7E1-A2CE51030D5E}" presName="rootComposite" presStyleCnt="0"/>
      <dgm:spPr/>
    </dgm:pt>
    <dgm:pt modelId="{ADB7D85D-E60C-4E33-9ACA-70DDFA38502F}" type="pres">
      <dgm:prSet presAssocID="{E0F4603D-B400-4718-B7E1-A2CE51030D5E}" presName="rootText" presStyleLbl="node1" presStyleIdx="1" presStyleCnt="2"/>
      <dgm:spPr/>
    </dgm:pt>
    <dgm:pt modelId="{549225A4-58DF-4C27-A0DC-CB5014E03F3C}" type="pres">
      <dgm:prSet presAssocID="{E0F4603D-B400-4718-B7E1-A2CE51030D5E}" presName="rootConnector" presStyleLbl="node1" presStyleIdx="1" presStyleCnt="2"/>
      <dgm:spPr/>
    </dgm:pt>
    <dgm:pt modelId="{DE995595-6CFF-41DD-B87E-77C838A83F5C}" type="pres">
      <dgm:prSet presAssocID="{E0F4603D-B400-4718-B7E1-A2CE51030D5E}" presName="childShape" presStyleCnt="0"/>
      <dgm:spPr/>
    </dgm:pt>
    <dgm:pt modelId="{5781B640-4490-46DB-8299-4EA189858503}" type="pres">
      <dgm:prSet presAssocID="{2FA24C2D-5878-48A3-8334-A89816F84BA4}" presName="Name13" presStyleLbl="parChTrans1D2" presStyleIdx="2" presStyleCnt="4"/>
      <dgm:spPr/>
    </dgm:pt>
    <dgm:pt modelId="{82D8DE41-5929-417B-AB50-467829565A6F}" type="pres">
      <dgm:prSet presAssocID="{B06C5373-64E0-41DC-B0BB-430B4C7E2C89}" presName="childText" presStyleLbl="bgAcc1" presStyleIdx="2" presStyleCnt="4" custScaleX="136993">
        <dgm:presLayoutVars>
          <dgm:bulletEnabled val="1"/>
        </dgm:presLayoutVars>
      </dgm:prSet>
      <dgm:spPr/>
    </dgm:pt>
    <dgm:pt modelId="{F493A447-8867-4DAF-99F5-8E0F51D95A74}" type="pres">
      <dgm:prSet presAssocID="{5D43E10D-B487-48FC-902D-CA28E740239E}" presName="Name13" presStyleLbl="parChTrans1D2" presStyleIdx="3" presStyleCnt="4"/>
      <dgm:spPr/>
    </dgm:pt>
    <dgm:pt modelId="{B177CD9B-69BF-47B7-8F66-2B3BF534EFBD}" type="pres">
      <dgm:prSet presAssocID="{796A47C8-F119-43F1-8C72-7545B5EF6269}" presName="childText" presStyleLbl="bgAcc1" presStyleIdx="3" presStyleCnt="4" custScaleX="143771">
        <dgm:presLayoutVars>
          <dgm:bulletEnabled val="1"/>
        </dgm:presLayoutVars>
      </dgm:prSet>
      <dgm:spPr/>
    </dgm:pt>
  </dgm:ptLst>
  <dgm:cxnLst>
    <dgm:cxn modelId="{20A2D802-3C60-4344-86B9-4EC587FAE8E2}" type="presOf" srcId="{E0F4603D-B400-4718-B7E1-A2CE51030D5E}" destId="{ADB7D85D-E60C-4E33-9ACA-70DDFA38502F}" srcOrd="0" destOrd="0" presId="urn:microsoft.com/office/officeart/2005/8/layout/hierarchy3"/>
    <dgm:cxn modelId="{42458004-2FF7-4C52-9ABD-C3804064CC8B}" type="presOf" srcId="{631D816C-6633-4BF7-9C83-64594DA70643}" destId="{17EBB450-D0DA-40A4-AB43-A821C49EE59F}" srcOrd="0" destOrd="0" presId="urn:microsoft.com/office/officeart/2005/8/layout/hierarchy3"/>
    <dgm:cxn modelId="{C801400B-5709-40FB-B579-95EE2455ACF9}" srcId="{98AAC638-0BFB-41FB-BF62-A7783274C33C}" destId="{631D816C-6633-4BF7-9C83-64594DA70643}" srcOrd="1" destOrd="0" parTransId="{D70A9BFB-732A-4469-ACB1-3AFF7EB312E5}" sibTransId="{E10FADC0-8876-4A0C-88C3-094FEBADB201}"/>
    <dgm:cxn modelId="{747F2818-F817-4793-B45B-B89A90E0AFC8}" type="presOf" srcId="{4E73AD62-4E63-4620-B389-B0CC57381B18}" destId="{5A9D8DB8-CBA3-4ADB-89E4-4130B235FFAF}" srcOrd="0" destOrd="0" presId="urn:microsoft.com/office/officeart/2005/8/layout/hierarchy3"/>
    <dgm:cxn modelId="{FE6D4A30-C0C7-4256-B70C-54A45AC8432D}" type="presOf" srcId="{CB379742-7526-4C51-A57E-A427C70A1F2B}" destId="{CCE93E02-A5DE-41AC-BA71-448570A9AF31}" srcOrd="0" destOrd="0" presId="urn:microsoft.com/office/officeart/2005/8/layout/hierarchy3"/>
    <dgm:cxn modelId="{2A89B038-57F7-4DAE-A050-E8E47DCE7A85}" srcId="{48C1BB96-1DD7-4BBE-B6EF-C645A30CD4E6}" destId="{E0F4603D-B400-4718-B7E1-A2CE51030D5E}" srcOrd="1" destOrd="0" parTransId="{63786F55-DCD9-4B50-9464-BE34F7553632}" sibTransId="{7E32F1EC-C957-4E85-A623-D5B69CF54CD3}"/>
    <dgm:cxn modelId="{6465193F-774E-4B4B-9FF0-A4CAEE5AC9C3}" type="presOf" srcId="{E0F4603D-B400-4718-B7E1-A2CE51030D5E}" destId="{549225A4-58DF-4C27-A0DC-CB5014E03F3C}" srcOrd="1" destOrd="0" presId="urn:microsoft.com/office/officeart/2005/8/layout/hierarchy3"/>
    <dgm:cxn modelId="{EB9AE063-A40C-48D8-AAB3-77639C306CDB}" srcId="{E0F4603D-B400-4718-B7E1-A2CE51030D5E}" destId="{796A47C8-F119-43F1-8C72-7545B5EF6269}" srcOrd="1" destOrd="0" parTransId="{5D43E10D-B487-48FC-902D-CA28E740239E}" sibTransId="{52579ED4-37B2-49BE-AF6B-72EE1C384291}"/>
    <dgm:cxn modelId="{3E0FE445-5681-4C99-A9B0-98AF098904C3}" type="presOf" srcId="{B06C5373-64E0-41DC-B0BB-430B4C7E2C89}" destId="{82D8DE41-5929-417B-AB50-467829565A6F}" srcOrd="0" destOrd="0" presId="urn:microsoft.com/office/officeart/2005/8/layout/hierarchy3"/>
    <dgm:cxn modelId="{C6C16A48-8B58-46C0-A686-0A7B539CD2FB}" srcId="{98AAC638-0BFB-41FB-BF62-A7783274C33C}" destId="{CB379742-7526-4C51-A57E-A427C70A1F2B}" srcOrd="0" destOrd="0" parTransId="{4E73AD62-4E63-4620-B389-B0CC57381B18}" sibTransId="{6D6D7D01-DA5A-4C53-A84B-189605BCBB2A}"/>
    <dgm:cxn modelId="{BDC2C369-2CBA-465A-817A-B5682A701B2E}" type="presOf" srcId="{48C1BB96-1DD7-4BBE-B6EF-C645A30CD4E6}" destId="{5A326A9E-5FE2-4C4F-B024-FF5707CF6F2F}" srcOrd="0" destOrd="0" presId="urn:microsoft.com/office/officeart/2005/8/layout/hierarchy3"/>
    <dgm:cxn modelId="{089A004B-5F08-4727-9BD8-318DB92A09A6}" type="presOf" srcId="{98AAC638-0BFB-41FB-BF62-A7783274C33C}" destId="{5AAFD7C6-CE39-4D8E-AEF3-923E5889CB07}" srcOrd="1" destOrd="0" presId="urn:microsoft.com/office/officeart/2005/8/layout/hierarchy3"/>
    <dgm:cxn modelId="{395DBC4C-C95A-4719-A15D-8F79A2BCD41B}" type="presOf" srcId="{796A47C8-F119-43F1-8C72-7545B5EF6269}" destId="{B177CD9B-69BF-47B7-8F66-2B3BF534EFBD}" srcOrd="0" destOrd="0" presId="urn:microsoft.com/office/officeart/2005/8/layout/hierarchy3"/>
    <dgm:cxn modelId="{665F1A4D-B455-4D3F-901B-A27D55EA3F53}" srcId="{E0F4603D-B400-4718-B7E1-A2CE51030D5E}" destId="{B06C5373-64E0-41DC-B0BB-430B4C7E2C89}" srcOrd="0" destOrd="0" parTransId="{2FA24C2D-5878-48A3-8334-A89816F84BA4}" sibTransId="{C53C1474-1591-455F-B143-4A502F976218}"/>
    <dgm:cxn modelId="{F69AA089-4CA4-486D-80F6-310D28AB7004}" type="presOf" srcId="{5D43E10D-B487-48FC-902D-CA28E740239E}" destId="{F493A447-8867-4DAF-99F5-8E0F51D95A74}" srcOrd="0" destOrd="0" presId="urn:microsoft.com/office/officeart/2005/8/layout/hierarchy3"/>
    <dgm:cxn modelId="{395782A7-F3B1-4D8D-A51D-D29695A95591}" type="presOf" srcId="{98AAC638-0BFB-41FB-BF62-A7783274C33C}" destId="{DEEF6250-2A01-4073-828A-F95454C1951D}" srcOrd="0" destOrd="0" presId="urn:microsoft.com/office/officeart/2005/8/layout/hierarchy3"/>
    <dgm:cxn modelId="{27E66CBD-BC82-4FEA-A9BC-EC966252BAC4}" type="presOf" srcId="{2FA24C2D-5878-48A3-8334-A89816F84BA4}" destId="{5781B640-4490-46DB-8299-4EA189858503}" srcOrd="0" destOrd="0" presId="urn:microsoft.com/office/officeart/2005/8/layout/hierarchy3"/>
    <dgm:cxn modelId="{ED6FA2CB-9747-41D8-9C21-3296A106665D}" srcId="{48C1BB96-1DD7-4BBE-B6EF-C645A30CD4E6}" destId="{98AAC638-0BFB-41FB-BF62-A7783274C33C}" srcOrd="0" destOrd="0" parTransId="{6DDA0E31-C7BC-4667-8D6F-929145CE295A}" sibTransId="{770EB521-4EE6-4BD2-85EE-5ECCCA5947C5}"/>
    <dgm:cxn modelId="{CC51EEFE-B859-497D-9D02-4E7119377088}" type="presOf" srcId="{D70A9BFB-732A-4469-ACB1-3AFF7EB312E5}" destId="{33B987BB-2FA8-459D-BA7E-5D28EAE2FB85}" srcOrd="0" destOrd="0" presId="urn:microsoft.com/office/officeart/2005/8/layout/hierarchy3"/>
    <dgm:cxn modelId="{AE7A3E6B-74BC-43B6-A27D-ABFE6E6064BA}" type="presParOf" srcId="{5A326A9E-5FE2-4C4F-B024-FF5707CF6F2F}" destId="{592F29A0-2F0A-43EF-A0DD-B1F0CF6A5395}" srcOrd="0" destOrd="0" presId="urn:microsoft.com/office/officeart/2005/8/layout/hierarchy3"/>
    <dgm:cxn modelId="{BCAF7B35-4433-448D-B409-0484D39F43DC}" type="presParOf" srcId="{592F29A0-2F0A-43EF-A0DD-B1F0CF6A5395}" destId="{CF6F0C28-215E-4DD9-8BEA-74EB65187AAE}" srcOrd="0" destOrd="0" presId="urn:microsoft.com/office/officeart/2005/8/layout/hierarchy3"/>
    <dgm:cxn modelId="{BD003C2F-EB66-4802-862D-ABEE06264D27}" type="presParOf" srcId="{CF6F0C28-215E-4DD9-8BEA-74EB65187AAE}" destId="{DEEF6250-2A01-4073-828A-F95454C1951D}" srcOrd="0" destOrd="0" presId="urn:microsoft.com/office/officeart/2005/8/layout/hierarchy3"/>
    <dgm:cxn modelId="{5BAD1E6D-F51F-42A7-AA38-A6BDE47B8655}" type="presParOf" srcId="{CF6F0C28-215E-4DD9-8BEA-74EB65187AAE}" destId="{5AAFD7C6-CE39-4D8E-AEF3-923E5889CB07}" srcOrd="1" destOrd="0" presId="urn:microsoft.com/office/officeart/2005/8/layout/hierarchy3"/>
    <dgm:cxn modelId="{D308CB07-BA82-4C01-AD42-251B31228EB8}" type="presParOf" srcId="{592F29A0-2F0A-43EF-A0DD-B1F0CF6A5395}" destId="{C9AA8EC8-82BF-4DC3-A7E2-B0583251E67B}" srcOrd="1" destOrd="0" presId="urn:microsoft.com/office/officeart/2005/8/layout/hierarchy3"/>
    <dgm:cxn modelId="{E9274DB2-1F92-4FC6-8C05-25ADF86AB9FB}" type="presParOf" srcId="{C9AA8EC8-82BF-4DC3-A7E2-B0583251E67B}" destId="{5A9D8DB8-CBA3-4ADB-89E4-4130B235FFAF}" srcOrd="0" destOrd="0" presId="urn:microsoft.com/office/officeart/2005/8/layout/hierarchy3"/>
    <dgm:cxn modelId="{896001A1-3D28-41A0-BF00-2F0DBA446777}" type="presParOf" srcId="{C9AA8EC8-82BF-4DC3-A7E2-B0583251E67B}" destId="{CCE93E02-A5DE-41AC-BA71-448570A9AF31}" srcOrd="1" destOrd="0" presId="urn:microsoft.com/office/officeart/2005/8/layout/hierarchy3"/>
    <dgm:cxn modelId="{4E6DE7B4-3C28-4287-BCB8-E83820999778}" type="presParOf" srcId="{C9AA8EC8-82BF-4DC3-A7E2-B0583251E67B}" destId="{33B987BB-2FA8-459D-BA7E-5D28EAE2FB85}" srcOrd="2" destOrd="0" presId="urn:microsoft.com/office/officeart/2005/8/layout/hierarchy3"/>
    <dgm:cxn modelId="{E1621871-FA29-4FF1-91F5-4D401986E722}" type="presParOf" srcId="{C9AA8EC8-82BF-4DC3-A7E2-B0583251E67B}" destId="{17EBB450-D0DA-40A4-AB43-A821C49EE59F}" srcOrd="3" destOrd="0" presId="urn:microsoft.com/office/officeart/2005/8/layout/hierarchy3"/>
    <dgm:cxn modelId="{DC17826F-5D3B-4001-8F4D-15F00C3B07D4}" type="presParOf" srcId="{5A326A9E-5FE2-4C4F-B024-FF5707CF6F2F}" destId="{5609F6F7-568C-473D-A707-A8C5BDFECF45}" srcOrd="1" destOrd="0" presId="urn:microsoft.com/office/officeart/2005/8/layout/hierarchy3"/>
    <dgm:cxn modelId="{ED7E54C7-FD19-48B1-ADC1-61F3FD74E444}" type="presParOf" srcId="{5609F6F7-568C-473D-A707-A8C5BDFECF45}" destId="{91290140-6A6D-4CAD-9AE7-D8A55AFF1A99}" srcOrd="0" destOrd="0" presId="urn:microsoft.com/office/officeart/2005/8/layout/hierarchy3"/>
    <dgm:cxn modelId="{89AE95BA-D66F-4102-B37E-272AFBA68CF7}" type="presParOf" srcId="{91290140-6A6D-4CAD-9AE7-D8A55AFF1A99}" destId="{ADB7D85D-E60C-4E33-9ACA-70DDFA38502F}" srcOrd="0" destOrd="0" presId="urn:microsoft.com/office/officeart/2005/8/layout/hierarchy3"/>
    <dgm:cxn modelId="{4CD42AC3-F53C-40AF-9D93-CF006210528F}" type="presParOf" srcId="{91290140-6A6D-4CAD-9AE7-D8A55AFF1A99}" destId="{549225A4-58DF-4C27-A0DC-CB5014E03F3C}" srcOrd="1" destOrd="0" presId="urn:microsoft.com/office/officeart/2005/8/layout/hierarchy3"/>
    <dgm:cxn modelId="{52009DF6-3BCB-4BED-A22D-071909E352A3}" type="presParOf" srcId="{5609F6F7-568C-473D-A707-A8C5BDFECF45}" destId="{DE995595-6CFF-41DD-B87E-77C838A83F5C}" srcOrd="1" destOrd="0" presId="urn:microsoft.com/office/officeart/2005/8/layout/hierarchy3"/>
    <dgm:cxn modelId="{EB2E74AC-A8E4-47A1-830C-4710FE6751F4}" type="presParOf" srcId="{DE995595-6CFF-41DD-B87E-77C838A83F5C}" destId="{5781B640-4490-46DB-8299-4EA189858503}" srcOrd="0" destOrd="0" presId="urn:microsoft.com/office/officeart/2005/8/layout/hierarchy3"/>
    <dgm:cxn modelId="{0AB1EF3C-1DB8-4514-9BB5-5C27E3DF1448}" type="presParOf" srcId="{DE995595-6CFF-41DD-B87E-77C838A83F5C}" destId="{82D8DE41-5929-417B-AB50-467829565A6F}" srcOrd="1" destOrd="0" presId="urn:microsoft.com/office/officeart/2005/8/layout/hierarchy3"/>
    <dgm:cxn modelId="{438FF2A1-ECE9-40BB-AFA0-D07BAFE5857A}" type="presParOf" srcId="{DE995595-6CFF-41DD-B87E-77C838A83F5C}" destId="{F493A447-8867-4DAF-99F5-8E0F51D95A74}" srcOrd="2" destOrd="0" presId="urn:microsoft.com/office/officeart/2005/8/layout/hierarchy3"/>
    <dgm:cxn modelId="{E6F19BA8-D2F9-423B-87F3-127AA3503556}" type="presParOf" srcId="{DE995595-6CFF-41DD-B87E-77C838A83F5C}" destId="{B177CD9B-69BF-47B7-8F66-2B3BF534EFB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013789-C784-403F-AC25-8D0B675FC2A2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5177F000-9411-40A7-B5CF-15A6C130CDDF}">
      <dgm:prSet phldrT="[Text]"/>
      <dgm:spPr/>
      <dgm:t>
        <a:bodyPr/>
        <a:lstStyle/>
        <a:p>
          <a:r>
            <a:rPr lang="en-US" dirty="0"/>
            <a:t>TCAS</a:t>
          </a:r>
          <a:endParaRPr lang="LID4096" dirty="0"/>
        </a:p>
      </dgm:t>
    </dgm:pt>
    <dgm:pt modelId="{9943D9F2-BCAE-4094-A498-053158F137BC}" type="parTrans" cxnId="{41CDFA59-4422-4598-B9D8-C5E9FF4C073D}">
      <dgm:prSet/>
      <dgm:spPr/>
      <dgm:t>
        <a:bodyPr/>
        <a:lstStyle/>
        <a:p>
          <a:endParaRPr lang="LID4096"/>
        </a:p>
      </dgm:t>
    </dgm:pt>
    <dgm:pt modelId="{EEA21336-4C7B-4D3A-B15E-E7AC37709F4E}" type="sibTrans" cxnId="{41CDFA59-4422-4598-B9D8-C5E9FF4C073D}">
      <dgm:prSet/>
      <dgm:spPr/>
      <dgm:t>
        <a:bodyPr/>
        <a:lstStyle/>
        <a:p>
          <a:endParaRPr lang="LID4096"/>
        </a:p>
      </dgm:t>
    </dgm:pt>
    <dgm:pt modelId="{AA98BDAF-9953-4B7B-A474-1F119ACEF521}">
      <dgm:prSet phldrT="[Text]"/>
      <dgm:spPr/>
      <dgm:t>
        <a:bodyPr/>
        <a:lstStyle/>
        <a:p>
          <a:r>
            <a:rPr lang="en-US" dirty="0"/>
            <a:t>ADS-B</a:t>
          </a:r>
          <a:endParaRPr lang="LID4096" dirty="0"/>
        </a:p>
      </dgm:t>
    </dgm:pt>
    <dgm:pt modelId="{B37F705C-43A5-4714-861B-2EDFB459FC39}" type="parTrans" cxnId="{9FFF3BDB-4441-441E-BCB4-187B89190DD7}">
      <dgm:prSet/>
      <dgm:spPr/>
      <dgm:t>
        <a:bodyPr/>
        <a:lstStyle/>
        <a:p>
          <a:endParaRPr lang="LID4096"/>
        </a:p>
      </dgm:t>
    </dgm:pt>
    <dgm:pt modelId="{AEDD0184-AC11-44AD-8B50-225DA5DA88A6}" type="sibTrans" cxnId="{9FFF3BDB-4441-441E-BCB4-187B89190DD7}">
      <dgm:prSet/>
      <dgm:spPr/>
      <dgm:t>
        <a:bodyPr/>
        <a:lstStyle/>
        <a:p>
          <a:endParaRPr lang="LID4096"/>
        </a:p>
      </dgm:t>
    </dgm:pt>
    <dgm:pt modelId="{1025F0DD-D03D-4554-A2ED-5471B66478B0}" type="pres">
      <dgm:prSet presAssocID="{32013789-C784-403F-AC25-8D0B675FC2A2}" presName="Name0" presStyleCnt="0">
        <dgm:presLayoutVars>
          <dgm:dir/>
          <dgm:resizeHandles val="exact"/>
        </dgm:presLayoutVars>
      </dgm:prSet>
      <dgm:spPr/>
    </dgm:pt>
    <dgm:pt modelId="{CC38F03F-5151-4AFE-B880-59BD78E385AE}" type="pres">
      <dgm:prSet presAssocID="{5177F000-9411-40A7-B5CF-15A6C130CDDF}" presName="composite" presStyleCnt="0"/>
      <dgm:spPr/>
    </dgm:pt>
    <dgm:pt modelId="{52414F88-FE65-437D-8678-C6104CBFEBB8}" type="pres">
      <dgm:prSet presAssocID="{5177F000-9411-40A7-B5CF-15A6C130CDDF}" presName="rect1" presStyleLbl="trAlignAcc1" presStyleIdx="0" presStyleCnt="2">
        <dgm:presLayoutVars>
          <dgm:bulletEnabled val="1"/>
        </dgm:presLayoutVars>
      </dgm:prSet>
      <dgm:spPr/>
    </dgm:pt>
    <dgm:pt modelId="{48AB5CB5-DF7D-45F8-8AEC-9356322B1B4E}" type="pres">
      <dgm:prSet presAssocID="{5177F000-9411-40A7-B5CF-15A6C130CDDF}" presName="rect2" presStyleLbl="fgImgPlace1" presStyleIdx="0" presStyleCnt="2" custScaleX="102544" custScaleY="8224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B86FA251-A508-4FDC-BA1E-1DC54C6B6303}" type="pres">
      <dgm:prSet presAssocID="{EEA21336-4C7B-4D3A-B15E-E7AC37709F4E}" presName="sibTrans" presStyleCnt="0"/>
      <dgm:spPr/>
    </dgm:pt>
    <dgm:pt modelId="{E4E659AB-D91D-4638-9877-DA3B96880372}" type="pres">
      <dgm:prSet presAssocID="{AA98BDAF-9953-4B7B-A474-1F119ACEF521}" presName="composite" presStyleCnt="0"/>
      <dgm:spPr/>
    </dgm:pt>
    <dgm:pt modelId="{B59D00B3-963E-472F-8C82-0F9041ACDDE7}" type="pres">
      <dgm:prSet presAssocID="{AA98BDAF-9953-4B7B-A474-1F119ACEF521}" presName="rect1" presStyleLbl="trAlignAcc1" presStyleIdx="1" presStyleCnt="2">
        <dgm:presLayoutVars>
          <dgm:bulletEnabled val="1"/>
        </dgm:presLayoutVars>
      </dgm:prSet>
      <dgm:spPr/>
    </dgm:pt>
    <dgm:pt modelId="{602365C6-95E7-42C4-85B0-2D189A606164}" type="pres">
      <dgm:prSet presAssocID="{AA98BDAF-9953-4B7B-A474-1F119ACEF521}" presName="rect2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</dgm:ptLst>
  <dgm:cxnLst>
    <dgm:cxn modelId="{145EB51F-F62A-4515-8F85-E0B777113DA6}" type="presOf" srcId="{32013789-C784-403F-AC25-8D0B675FC2A2}" destId="{1025F0DD-D03D-4554-A2ED-5471B66478B0}" srcOrd="0" destOrd="0" presId="urn:microsoft.com/office/officeart/2008/layout/PictureStrips"/>
    <dgm:cxn modelId="{41CDFA59-4422-4598-B9D8-C5E9FF4C073D}" srcId="{32013789-C784-403F-AC25-8D0B675FC2A2}" destId="{5177F000-9411-40A7-B5CF-15A6C130CDDF}" srcOrd="0" destOrd="0" parTransId="{9943D9F2-BCAE-4094-A498-053158F137BC}" sibTransId="{EEA21336-4C7B-4D3A-B15E-E7AC37709F4E}"/>
    <dgm:cxn modelId="{4ED3CA9D-4EDC-47BF-8507-E829A21B0CE5}" type="presOf" srcId="{5177F000-9411-40A7-B5CF-15A6C130CDDF}" destId="{52414F88-FE65-437D-8678-C6104CBFEBB8}" srcOrd="0" destOrd="0" presId="urn:microsoft.com/office/officeart/2008/layout/PictureStrips"/>
    <dgm:cxn modelId="{2110CFC4-C0FB-4CFB-889C-BCC1FD2F3E3F}" type="presOf" srcId="{AA98BDAF-9953-4B7B-A474-1F119ACEF521}" destId="{B59D00B3-963E-472F-8C82-0F9041ACDDE7}" srcOrd="0" destOrd="0" presId="urn:microsoft.com/office/officeart/2008/layout/PictureStrips"/>
    <dgm:cxn modelId="{9FFF3BDB-4441-441E-BCB4-187B89190DD7}" srcId="{32013789-C784-403F-AC25-8D0B675FC2A2}" destId="{AA98BDAF-9953-4B7B-A474-1F119ACEF521}" srcOrd="1" destOrd="0" parTransId="{B37F705C-43A5-4714-861B-2EDFB459FC39}" sibTransId="{AEDD0184-AC11-44AD-8B50-225DA5DA88A6}"/>
    <dgm:cxn modelId="{AEADE73A-8DD7-4CB6-988F-88E847DE6ADC}" type="presParOf" srcId="{1025F0DD-D03D-4554-A2ED-5471B66478B0}" destId="{CC38F03F-5151-4AFE-B880-59BD78E385AE}" srcOrd="0" destOrd="0" presId="urn:microsoft.com/office/officeart/2008/layout/PictureStrips"/>
    <dgm:cxn modelId="{6E7DC2B7-84D7-46EB-9263-2F55449F8DB1}" type="presParOf" srcId="{CC38F03F-5151-4AFE-B880-59BD78E385AE}" destId="{52414F88-FE65-437D-8678-C6104CBFEBB8}" srcOrd="0" destOrd="0" presId="urn:microsoft.com/office/officeart/2008/layout/PictureStrips"/>
    <dgm:cxn modelId="{9D912FBA-546B-4C96-881E-E41498F00975}" type="presParOf" srcId="{CC38F03F-5151-4AFE-B880-59BD78E385AE}" destId="{48AB5CB5-DF7D-45F8-8AEC-9356322B1B4E}" srcOrd="1" destOrd="0" presId="urn:microsoft.com/office/officeart/2008/layout/PictureStrips"/>
    <dgm:cxn modelId="{2C397BDA-B955-4FD0-8DD6-9EB2AD4D13E5}" type="presParOf" srcId="{1025F0DD-D03D-4554-A2ED-5471B66478B0}" destId="{B86FA251-A508-4FDC-BA1E-1DC54C6B6303}" srcOrd="1" destOrd="0" presId="urn:microsoft.com/office/officeart/2008/layout/PictureStrips"/>
    <dgm:cxn modelId="{EE3D987C-F8E0-4C9D-9988-3C3B640427B2}" type="presParOf" srcId="{1025F0DD-D03D-4554-A2ED-5471B66478B0}" destId="{E4E659AB-D91D-4638-9877-DA3B96880372}" srcOrd="2" destOrd="0" presId="urn:microsoft.com/office/officeart/2008/layout/PictureStrips"/>
    <dgm:cxn modelId="{72ECD8D5-7A18-4DAC-9F7D-9373944C3221}" type="presParOf" srcId="{E4E659AB-D91D-4638-9877-DA3B96880372}" destId="{B59D00B3-963E-472F-8C82-0F9041ACDDE7}" srcOrd="0" destOrd="0" presId="urn:microsoft.com/office/officeart/2008/layout/PictureStrips"/>
    <dgm:cxn modelId="{3246354A-1995-4456-B408-1F1995864306}" type="presParOf" srcId="{E4E659AB-D91D-4638-9877-DA3B96880372}" destId="{602365C6-95E7-42C4-85B0-2D189A60616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4C046C-7B32-412F-A587-8B8FD6ACCBE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E14ADE7-D681-4BD4-BBE8-E12F93CD1A74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Blood Oxygen Levels</a:t>
          </a:r>
          <a:endParaRPr lang="LID4096" dirty="0"/>
        </a:p>
      </dgm:t>
    </dgm:pt>
    <dgm:pt modelId="{E0233D37-918A-4F1D-96EE-E29AA42A2BBA}" type="parTrans" cxnId="{73265B49-471C-407F-B834-994C7579D50F}">
      <dgm:prSet/>
      <dgm:spPr/>
      <dgm:t>
        <a:bodyPr/>
        <a:lstStyle/>
        <a:p>
          <a:endParaRPr lang="LID4096"/>
        </a:p>
      </dgm:t>
    </dgm:pt>
    <dgm:pt modelId="{5B5E98C8-1E6B-41A2-A582-48F9B6D5D638}" type="sibTrans" cxnId="{73265B49-471C-407F-B834-994C7579D50F}">
      <dgm:prSet/>
      <dgm:spPr/>
      <dgm:t>
        <a:bodyPr/>
        <a:lstStyle/>
        <a:p>
          <a:endParaRPr lang="LID4096"/>
        </a:p>
      </dgm:t>
    </dgm:pt>
    <dgm:pt modelId="{680E69B0-C93B-4C2B-8DFC-047C16BECFE3}">
      <dgm:prSet phldrT="[Text]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Cardiac Waveforms</a:t>
          </a:r>
          <a:endParaRPr lang="LID4096" dirty="0"/>
        </a:p>
      </dgm:t>
    </dgm:pt>
    <dgm:pt modelId="{2D482965-ABF2-43B7-9371-6569443CFE6A}" type="parTrans" cxnId="{58784CD0-B6F9-4D40-A8D9-9E4732722864}">
      <dgm:prSet/>
      <dgm:spPr/>
      <dgm:t>
        <a:bodyPr/>
        <a:lstStyle/>
        <a:p>
          <a:endParaRPr lang="LID4096"/>
        </a:p>
      </dgm:t>
    </dgm:pt>
    <dgm:pt modelId="{E81E201B-D973-45FA-8E69-7F0DEC08C988}" type="sibTrans" cxnId="{58784CD0-B6F9-4D40-A8D9-9E4732722864}">
      <dgm:prSet/>
      <dgm:spPr/>
      <dgm:t>
        <a:bodyPr/>
        <a:lstStyle/>
        <a:p>
          <a:endParaRPr lang="LID4096"/>
        </a:p>
      </dgm:t>
    </dgm:pt>
    <dgm:pt modelId="{700BCF97-BA33-4084-B658-597BC677B42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Brain Activity</a:t>
          </a:r>
          <a:endParaRPr lang="LID4096" dirty="0"/>
        </a:p>
      </dgm:t>
    </dgm:pt>
    <dgm:pt modelId="{7CE2E767-2F2E-4203-BED4-73F1BF5AAB06}" type="parTrans" cxnId="{B7A66F6C-3656-42DC-95DD-09C95E10120E}">
      <dgm:prSet/>
      <dgm:spPr/>
      <dgm:t>
        <a:bodyPr/>
        <a:lstStyle/>
        <a:p>
          <a:endParaRPr lang="LID4096"/>
        </a:p>
      </dgm:t>
    </dgm:pt>
    <dgm:pt modelId="{2EDFBEB6-DDFE-48EB-87AB-A9F962D7E7A6}" type="sibTrans" cxnId="{B7A66F6C-3656-42DC-95DD-09C95E10120E}">
      <dgm:prSet/>
      <dgm:spPr/>
      <dgm:t>
        <a:bodyPr/>
        <a:lstStyle/>
        <a:p>
          <a:endParaRPr lang="LID4096"/>
        </a:p>
      </dgm:t>
    </dgm:pt>
    <dgm:pt modelId="{E2E72DF7-C59D-4D4F-B597-9FACBC2E0DCA}">
      <dgm:prSet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Movement and Muscle Tone</a:t>
          </a:r>
          <a:endParaRPr lang="LID4096" dirty="0"/>
        </a:p>
      </dgm:t>
    </dgm:pt>
    <dgm:pt modelId="{72F2FE26-802F-4978-A5A2-52630696930B}" type="parTrans" cxnId="{D77EA7A3-06B2-43C5-933E-12CF062B3E66}">
      <dgm:prSet/>
      <dgm:spPr/>
      <dgm:t>
        <a:bodyPr/>
        <a:lstStyle/>
        <a:p>
          <a:endParaRPr lang="LID4096"/>
        </a:p>
      </dgm:t>
    </dgm:pt>
    <dgm:pt modelId="{33FF9DFB-DCE3-4F21-90B6-E6EFEB0FDF52}" type="sibTrans" cxnId="{D77EA7A3-06B2-43C5-933E-12CF062B3E66}">
      <dgm:prSet/>
      <dgm:spPr/>
      <dgm:t>
        <a:bodyPr/>
        <a:lstStyle/>
        <a:p>
          <a:endParaRPr lang="LID4096"/>
        </a:p>
      </dgm:t>
    </dgm:pt>
    <dgm:pt modelId="{5A17AABF-1336-4B70-9AEC-450BCE55DD5E}">
      <dgm:prSet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Respiratory Waveform</a:t>
          </a:r>
          <a:endParaRPr lang="LID4096" dirty="0"/>
        </a:p>
      </dgm:t>
    </dgm:pt>
    <dgm:pt modelId="{38D62C2F-4089-447A-964B-5001EA74F73C}" type="parTrans" cxnId="{79A85E17-EA99-4739-924F-F6513B648DCD}">
      <dgm:prSet/>
      <dgm:spPr/>
      <dgm:t>
        <a:bodyPr/>
        <a:lstStyle/>
        <a:p>
          <a:endParaRPr lang="LID4096"/>
        </a:p>
      </dgm:t>
    </dgm:pt>
    <dgm:pt modelId="{9A9E3E94-C50E-4035-84FF-82FD17B404D3}" type="sibTrans" cxnId="{79A85E17-EA99-4739-924F-F6513B648DCD}">
      <dgm:prSet/>
      <dgm:spPr/>
      <dgm:t>
        <a:bodyPr/>
        <a:lstStyle/>
        <a:p>
          <a:endParaRPr lang="LID4096"/>
        </a:p>
      </dgm:t>
    </dgm:pt>
    <dgm:pt modelId="{E7462806-55DB-43E4-96ED-7BF615E2EBD4}">
      <dgm:prSet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Responsiveness and Speech</a:t>
          </a:r>
          <a:endParaRPr lang="LID4096" dirty="0"/>
        </a:p>
      </dgm:t>
    </dgm:pt>
    <dgm:pt modelId="{E7DACE78-0327-4F52-8B3F-2C4669DD4D46}" type="parTrans" cxnId="{FD4029C4-BA04-4195-A2B3-A6CAF22000C6}">
      <dgm:prSet/>
      <dgm:spPr/>
      <dgm:t>
        <a:bodyPr/>
        <a:lstStyle/>
        <a:p>
          <a:endParaRPr lang="LID4096"/>
        </a:p>
      </dgm:t>
    </dgm:pt>
    <dgm:pt modelId="{DE08F31A-DECF-4A16-BB45-F2EDB780962D}" type="sibTrans" cxnId="{FD4029C4-BA04-4195-A2B3-A6CAF22000C6}">
      <dgm:prSet/>
      <dgm:spPr/>
      <dgm:t>
        <a:bodyPr/>
        <a:lstStyle/>
        <a:p>
          <a:endParaRPr lang="LID4096"/>
        </a:p>
      </dgm:t>
    </dgm:pt>
    <dgm:pt modelId="{44D29448-142C-44DF-8CEA-D154CF7DA25C}" type="pres">
      <dgm:prSet presAssocID="{9A4C046C-7B32-412F-A587-8B8FD6ACCBE1}" presName="linearFlow" presStyleCnt="0">
        <dgm:presLayoutVars>
          <dgm:dir/>
          <dgm:resizeHandles val="exact"/>
        </dgm:presLayoutVars>
      </dgm:prSet>
      <dgm:spPr/>
    </dgm:pt>
    <dgm:pt modelId="{C186B7D2-6D31-4B6A-9917-1293A2BAEA12}" type="pres">
      <dgm:prSet presAssocID="{EE14ADE7-D681-4BD4-BBE8-E12F93CD1A74}" presName="composite" presStyleCnt="0"/>
      <dgm:spPr/>
    </dgm:pt>
    <dgm:pt modelId="{E4C21FF7-BA89-4C4B-97CF-A193D466E6B6}" type="pres">
      <dgm:prSet presAssocID="{EE14ADE7-D681-4BD4-BBE8-E12F93CD1A74}" presName="imgShp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19024204-FEAD-43E3-8E4A-E4D1261AC65B}" type="pres">
      <dgm:prSet presAssocID="{EE14ADE7-D681-4BD4-BBE8-E12F93CD1A74}" presName="txShp" presStyleLbl="node1" presStyleIdx="0" presStyleCnt="6">
        <dgm:presLayoutVars>
          <dgm:bulletEnabled val="1"/>
        </dgm:presLayoutVars>
      </dgm:prSet>
      <dgm:spPr/>
    </dgm:pt>
    <dgm:pt modelId="{EE0B9BA9-A637-48AB-BC42-44D984A6EEFD}" type="pres">
      <dgm:prSet presAssocID="{5B5E98C8-1E6B-41A2-A582-48F9B6D5D638}" presName="spacing" presStyleCnt="0"/>
      <dgm:spPr/>
    </dgm:pt>
    <dgm:pt modelId="{F3AC156D-FAF7-4AF1-A453-FAAEFC379068}" type="pres">
      <dgm:prSet presAssocID="{680E69B0-C93B-4C2B-8DFC-047C16BECFE3}" presName="composite" presStyleCnt="0"/>
      <dgm:spPr/>
    </dgm:pt>
    <dgm:pt modelId="{EB56ABDF-19E3-47EC-9A3B-68F0FDBDF06E}" type="pres">
      <dgm:prSet presAssocID="{680E69B0-C93B-4C2B-8DFC-047C16BECFE3}" presName="imgShp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FB9A61E8-3BFC-4D28-BB13-D77452CCF17E}" type="pres">
      <dgm:prSet presAssocID="{680E69B0-C93B-4C2B-8DFC-047C16BECFE3}" presName="txShp" presStyleLbl="node1" presStyleIdx="1" presStyleCnt="6">
        <dgm:presLayoutVars>
          <dgm:bulletEnabled val="1"/>
        </dgm:presLayoutVars>
      </dgm:prSet>
      <dgm:spPr/>
    </dgm:pt>
    <dgm:pt modelId="{028B0B8A-B1E0-4BBD-A517-7155683EBCDF}" type="pres">
      <dgm:prSet presAssocID="{E81E201B-D973-45FA-8E69-7F0DEC08C988}" presName="spacing" presStyleCnt="0"/>
      <dgm:spPr/>
    </dgm:pt>
    <dgm:pt modelId="{985035D5-8815-42C5-BB08-47C626999C4B}" type="pres">
      <dgm:prSet presAssocID="{700BCF97-BA33-4084-B658-597BC677B42C}" presName="composite" presStyleCnt="0"/>
      <dgm:spPr/>
    </dgm:pt>
    <dgm:pt modelId="{19C154D8-9B4A-4A89-93C6-9E36A55ED14A}" type="pres">
      <dgm:prSet presAssocID="{700BCF97-BA33-4084-B658-597BC677B42C}" presName="imgShp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63D80A5-9882-456B-AEC1-04E390E0C5AF}" type="pres">
      <dgm:prSet presAssocID="{700BCF97-BA33-4084-B658-597BC677B42C}" presName="txShp" presStyleLbl="node1" presStyleIdx="2" presStyleCnt="6">
        <dgm:presLayoutVars>
          <dgm:bulletEnabled val="1"/>
        </dgm:presLayoutVars>
      </dgm:prSet>
      <dgm:spPr/>
    </dgm:pt>
    <dgm:pt modelId="{74566374-7B74-430F-93F1-98B688D43198}" type="pres">
      <dgm:prSet presAssocID="{2EDFBEB6-DDFE-48EB-87AB-A9F962D7E7A6}" presName="spacing" presStyleCnt="0"/>
      <dgm:spPr/>
    </dgm:pt>
    <dgm:pt modelId="{65780FB8-4AB5-4173-842A-B733E5818E3C}" type="pres">
      <dgm:prSet presAssocID="{E2E72DF7-C59D-4D4F-B597-9FACBC2E0DCA}" presName="composite" presStyleCnt="0"/>
      <dgm:spPr/>
    </dgm:pt>
    <dgm:pt modelId="{0963304E-1635-4FDB-85CC-11044EE79253}" type="pres">
      <dgm:prSet presAssocID="{E2E72DF7-C59D-4D4F-B597-9FACBC2E0DCA}" presName="imgShp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673A7370-4B24-40E5-A6B5-2E6C3B035846}" type="pres">
      <dgm:prSet presAssocID="{E2E72DF7-C59D-4D4F-B597-9FACBC2E0DCA}" presName="txShp" presStyleLbl="node1" presStyleIdx="3" presStyleCnt="6">
        <dgm:presLayoutVars>
          <dgm:bulletEnabled val="1"/>
        </dgm:presLayoutVars>
      </dgm:prSet>
      <dgm:spPr/>
    </dgm:pt>
    <dgm:pt modelId="{4EA83BF2-8158-48EA-BF1B-57A4457CABAA}" type="pres">
      <dgm:prSet presAssocID="{33FF9DFB-DCE3-4F21-90B6-E6EFEB0FDF52}" presName="spacing" presStyleCnt="0"/>
      <dgm:spPr/>
    </dgm:pt>
    <dgm:pt modelId="{3638C2C3-620D-4EBA-8309-F42A1C0D15B2}" type="pres">
      <dgm:prSet presAssocID="{5A17AABF-1336-4B70-9AEC-450BCE55DD5E}" presName="composite" presStyleCnt="0"/>
      <dgm:spPr/>
    </dgm:pt>
    <dgm:pt modelId="{ED946EE6-5232-4171-934C-51D4C0549884}" type="pres">
      <dgm:prSet presAssocID="{5A17AABF-1336-4B70-9AEC-450BCE55DD5E}" presName="imgShp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C3AB00C1-EE0E-4A30-8E3E-65514D78BA78}" type="pres">
      <dgm:prSet presAssocID="{5A17AABF-1336-4B70-9AEC-450BCE55DD5E}" presName="txShp" presStyleLbl="node1" presStyleIdx="4" presStyleCnt="6">
        <dgm:presLayoutVars>
          <dgm:bulletEnabled val="1"/>
        </dgm:presLayoutVars>
      </dgm:prSet>
      <dgm:spPr/>
    </dgm:pt>
    <dgm:pt modelId="{DD7F0927-BB59-4D24-9B1C-586E0ED5D60A}" type="pres">
      <dgm:prSet presAssocID="{9A9E3E94-C50E-4035-84FF-82FD17B404D3}" presName="spacing" presStyleCnt="0"/>
      <dgm:spPr/>
    </dgm:pt>
    <dgm:pt modelId="{7364C531-9EC6-4C02-BA63-13B03D364924}" type="pres">
      <dgm:prSet presAssocID="{E7462806-55DB-43E4-96ED-7BF615E2EBD4}" presName="composite" presStyleCnt="0"/>
      <dgm:spPr/>
    </dgm:pt>
    <dgm:pt modelId="{A1D933B5-2A3E-4448-B3EB-04487467F6BD}" type="pres">
      <dgm:prSet presAssocID="{E7462806-55DB-43E4-96ED-7BF615E2EBD4}" presName="imgShp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2E1713A6-FC59-49F2-BF89-AE03868CA785}" type="pres">
      <dgm:prSet presAssocID="{E7462806-55DB-43E4-96ED-7BF615E2EBD4}" presName="txShp" presStyleLbl="node1" presStyleIdx="5" presStyleCnt="6">
        <dgm:presLayoutVars>
          <dgm:bulletEnabled val="1"/>
        </dgm:presLayoutVars>
      </dgm:prSet>
      <dgm:spPr/>
    </dgm:pt>
  </dgm:ptLst>
  <dgm:cxnLst>
    <dgm:cxn modelId="{79A85E17-EA99-4739-924F-F6513B648DCD}" srcId="{9A4C046C-7B32-412F-A587-8B8FD6ACCBE1}" destId="{5A17AABF-1336-4B70-9AEC-450BCE55DD5E}" srcOrd="4" destOrd="0" parTransId="{38D62C2F-4089-447A-964B-5001EA74F73C}" sibTransId="{9A9E3E94-C50E-4035-84FF-82FD17B404D3}"/>
    <dgm:cxn modelId="{9C1C9A35-AB2E-47E7-A886-242279994114}" type="presOf" srcId="{5A17AABF-1336-4B70-9AEC-450BCE55DD5E}" destId="{C3AB00C1-EE0E-4A30-8E3E-65514D78BA78}" srcOrd="0" destOrd="0" presId="urn:microsoft.com/office/officeart/2005/8/layout/vList3"/>
    <dgm:cxn modelId="{4F7A8C39-DBBD-48B7-B246-07EC9E5059DC}" type="presOf" srcId="{9A4C046C-7B32-412F-A587-8B8FD6ACCBE1}" destId="{44D29448-142C-44DF-8CEA-D154CF7DA25C}" srcOrd="0" destOrd="0" presId="urn:microsoft.com/office/officeart/2005/8/layout/vList3"/>
    <dgm:cxn modelId="{04BB8E41-6C82-4C78-852A-BA56516E5873}" type="presOf" srcId="{700BCF97-BA33-4084-B658-597BC677B42C}" destId="{263D80A5-9882-456B-AEC1-04E390E0C5AF}" srcOrd="0" destOrd="0" presId="urn:microsoft.com/office/officeart/2005/8/layout/vList3"/>
    <dgm:cxn modelId="{2A67CC61-7C29-40ED-9360-68CFD86C3384}" type="presOf" srcId="{E2E72DF7-C59D-4D4F-B597-9FACBC2E0DCA}" destId="{673A7370-4B24-40E5-A6B5-2E6C3B035846}" srcOrd="0" destOrd="0" presId="urn:microsoft.com/office/officeart/2005/8/layout/vList3"/>
    <dgm:cxn modelId="{73265B49-471C-407F-B834-994C7579D50F}" srcId="{9A4C046C-7B32-412F-A587-8B8FD6ACCBE1}" destId="{EE14ADE7-D681-4BD4-BBE8-E12F93CD1A74}" srcOrd="0" destOrd="0" parTransId="{E0233D37-918A-4F1D-96EE-E29AA42A2BBA}" sibTransId="{5B5E98C8-1E6B-41A2-A582-48F9B6D5D638}"/>
    <dgm:cxn modelId="{B7A66F6C-3656-42DC-95DD-09C95E10120E}" srcId="{9A4C046C-7B32-412F-A587-8B8FD6ACCBE1}" destId="{700BCF97-BA33-4084-B658-597BC677B42C}" srcOrd="2" destOrd="0" parTransId="{7CE2E767-2F2E-4203-BED4-73F1BF5AAB06}" sibTransId="{2EDFBEB6-DDFE-48EB-87AB-A9F962D7E7A6}"/>
    <dgm:cxn modelId="{D77EA7A3-06B2-43C5-933E-12CF062B3E66}" srcId="{9A4C046C-7B32-412F-A587-8B8FD6ACCBE1}" destId="{E2E72DF7-C59D-4D4F-B597-9FACBC2E0DCA}" srcOrd="3" destOrd="0" parTransId="{72F2FE26-802F-4978-A5A2-52630696930B}" sibTransId="{33FF9DFB-DCE3-4F21-90B6-E6EFEB0FDF52}"/>
    <dgm:cxn modelId="{10E552BF-8ACF-4157-A252-37E2DFE1BE08}" type="presOf" srcId="{EE14ADE7-D681-4BD4-BBE8-E12F93CD1A74}" destId="{19024204-FEAD-43E3-8E4A-E4D1261AC65B}" srcOrd="0" destOrd="0" presId="urn:microsoft.com/office/officeart/2005/8/layout/vList3"/>
    <dgm:cxn modelId="{FD4029C4-BA04-4195-A2B3-A6CAF22000C6}" srcId="{9A4C046C-7B32-412F-A587-8B8FD6ACCBE1}" destId="{E7462806-55DB-43E4-96ED-7BF615E2EBD4}" srcOrd="5" destOrd="0" parTransId="{E7DACE78-0327-4F52-8B3F-2C4669DD4D46}" sibTransId="{DE08F31A-DECF-4A16-BB45-F2EDB780962D}"/>
    <dgm:cxn modelId="{CBC072C4-E25B-45B5-9A41-42E010641749}" type="presOf" srcId="{680E69B0-C93B-4C2B-8DFC-047C16BECFE3}" destId="{FB9A61E8-3BFC-4D28-BB13-D77452CCF17E}" srcOrd="0" destOrd="0" presId="urn:microsoft.com/office/officeart/2005/8/layout/vList3"/>
    <dgm:cxn modelId="{4EAF69CB-4B2D-4DCC-8276-9C751C5B8542}" type="presOf" srcId="{E7462806-55DB-43E4-96ED-7BF615E2EBD4}" destId="{2E1713A6-FC59-49F2-BF89-AE03868CA785}" srcOrd="0" destOrd="0" presId="urn:microsoft.com/office/officeart/2005/8/layout/vList3"/>
    <dgm:cxn modelId="{58784CD0-B6F9-4D40-A8D9-9E4732722864}" srcId="{9A4C046C-7B32-412F-A587-8B8FD6ACCBE1}" destId="{680E69B0-C93B-4C2B-8DFC-047C16BECFE3}" srcOrd="1" destOrd="0" parTransId="{2D482965-ABF2-43B7-9371-6569443CFE6A}" sibTransId="{E81E201B-D973-45FA-8E69-7F0DEC08C988}"/>
    <dgm:cxn modelId="{7E24902E-85EB-4D3C-B93C-A36829C59EF0}" type="presParOf" srcId="{44D29448-142C-44DF-8CEA-D154CF7DA25C}" destId="{C186B7D2-6D31-4B6A-9917-1293A2BAEA12}" srcOrd="0" destOrd="0" presId="urn:microsoft.com/office/officeart/2005/8/layout/vList3"/>
    <dgm:cxn modelId="{8F9F9779-DCEC-4839-89AF-BC806E0D417A}" type="presParOf" srcId="{C186B7D2-6D31-4B6A-9917-1293A2BAEA12}" destId="{E4C21FF7-BA89-4C4B-97CF-A193D466E6B6}" srcOrd="0" destOrd="0" presId="urn:microsoft.com/office/officeart/2005/8/layout/vList3"/>
    <dgm:cxn modelId="{78B21A68-E0D9-4E41-AC39-435E3F03587C}" type="presParOf" srcId="{C186B7D2-6D31-4B6A-9917-1293A2BAEA12}" destId="{19024204-FEAD-43E3-8E4A-E4D1261AC65B}" srcOrd="1" destOrd="0" presId="urn:microsoft.com/office/officeart/2005/8/layout/vList3"/>
    <dgm:cxn modelId="{4CB157FB-EC8F-4574-B9DD-D3BFD96180C6}" type="presParOf" srcId="{44D29448-142C-44DF-8CEA-D154CF7DA25C}" destId="{EE0B9BA9-A637-48AB-BC42-44D984A6EEFD}" srcOrd="1" destOrd="0" presId="urn:microsoft.com/office/officeart/2005/8/layout/vList3"/>
    <dgm:cxn modelId="{41A5A6B1-12D1-4048-81AB-F8410FDD8C58}" type="presParOf" srcId="{44D29448-142C-44DF-8CEA-D154CF7DA25C}" destId="{F3AC156D-FAF7-4AF1-A453-FAAEFC379068}" srcOrd="2" destOrd="0" presId="urn:microsoft.com/office/officeart/2005/8/layout/vList3"/>
    <dgm:cxn modelId="{DD087ADA-3E75-494D-9C4E-202740C0D63A}" type="presParOf" srcId="{F3AC156D-FAF7-4AF1-A453-FAAEFC379068}" destId="{EB56ABDF-19E3-47EC-9A3B-68F0FDBDF06E}" srcOrd="0" destOrd="0" presId="urn:microsoft.com/office/officeart/2005/8/layout/vList3"/>
    <dgm:cxn modelId="{E9FB8EFA-02B5-4F54-9201-4A63D5C82A30}" type="presParOf" srcId="{F3AC156D-FAF7-4AF1-A453-FAAEFC379068}" destId="{FB9A61E8-3BFC-4D28-BB13-D77452CCF17E}" srcOrd="1" destOrd="0" presId="urn:microsoft.com/office/officeart/2005/8/layout/vList3"/>
    <dgm:cxn modelId="{F44B8B58-2F5E-47B9-8C16-93A9A44080FB}" type="presParOf" srcId="{44D29448-142C-44DF-8CEA-D154CF7DA25C}" destId="{028B0B8A-B1E0-4BBD-A517-7155683EBCDF}" srcOrd="3" destOrd="0" presId="urn:microsoft.com/office/officeart/2005/8/layout/vList3"/>
    <dgm:cxn modelId="{30625376-DE3B-419D-91C7-66F83CE87FB3}" type="presParOf" srcId="{44D29448-142C-44DF-8CEA-D154CF7DA25C}" destId="{985035D5-8815-42C5-BB08-47C626999C4B}" srcOrd="4" destOrd="0" presId="urn:microsoft.com/office/officeart/2005/8/layout/vList3"/>
    <dgm:cxn modelId="{5990481F-BD0B-4283-B4BF-6A6FEE12FCE9}" type="presParOf" srcId="{985035D5-8815-42C5-BB08-47C626999C4B}" destId="{19C154D8-9B4A-4A89-93C6-9E36A55ED14A}" srcOrd="0" destOrd="0" presId="urn:microsoft.com/office/officeart/2005/8/layout/vList3"/>
    <dgm:cxn modelId="{FB4E41E9-9E92-44A4-AF38-71496C0E5E76}" type="presParOf" srcId="{985035D5-8815-42C5-BB08-47C626999C4B}" destId="{263D80A5-9882-456B-AEC1-04E390E0C5AF}" srcOrd="1" destOrd="0" presId="urn:microsoft.com/office/officeart/2005/8/layout/vList3"/>
    <dgm:cxn modelId="{8DA2433C-0C09-4F03-A76F-51187C043055}" type="presParOf" srcId="{44D29448-142C-44DF-8CEA-D154CF7DA25C}" destId="{74566374-7B74-430F-93F1-98B688D43198}" srcOrd="5" destOrd="0" presId="urn:microsoft.com/office/officeart/2005/8/layout/vList3"/>
    <dgm:cxn modelId="{4D13A2A1-908F-4A49-8A5E-7D1A1539775D}" type="presParOf" srcId="{44D29448-142C-44DF-8CEA-D154CF7DA25C}" destId="{65780FB8-4AB5-4173-842A-B733E5818E3C}" srcOrd="6" destOrd="0" presId="urn:microsoft.com/office/officeart/2005/8/layout/vList3"/>
    <dgm:cxn modelId="{1F7ED58E-C8A7-4B36-936E-C5F57C2B8AD9}" type="presParOf" srcId="{65780FB8-4AB5-4173-842A-B733E5818E3C}" destId="{0963304E-1635-4FDB-85CC-11044EE79253}" srcOrd="0" destOrd="0" presId="urn:microsoft.com/office/officeart/2005/8/layout/vList3"/>
    <dgm:cxn modelId="{C124B000-F13B-46D1-925F-E2404D68BF8D}" type="presParOf" srcId="{65780FB8-4AB5-4173-842A-B733E5818E3C}" destId="{673A7370-4B24-40E5-A6B5-2E6C3B035846}" srcOrd="1" destOrd="0" presId="urn:microsoft.com/office/officeart/2005/8/layout/vList3"/>
    <dgm:cxn modelId="{1F25D9CB-3D2F-483C-9BB5-FD19BDC7C214}" type="presParOf" srcId="{44D29448-142C-44DF-8CEA-D154CF7DA25C}" destId="{4EA83BF2-8158-48EA-BF1B-57A4457CABAA}" srcOrd="7" destOrd="0" presId="urn:microsoft.com/office/officeart/2005/8/layout/vList3"/>
    <dgm:cxn modelId="{5A7B39C6-89DF-487A-9DA8-773E1E4B2D75}" type="presParOf" srcId="{44D29448-142C-44DF-8CEA-D154CF7DA25C}" destId="{3638C2C3-620D-4EBA-8309-F42A1C0D15B2}" srcOrd="8" destOrd="0" presId="urn:microsoft.com/office/officeart/2005/8/layout/vList3"/>
    <dgm:cxn modelId="{6366AED0-6163-4CCC-AF73-D0AFC35D452C}" type="presParOf" srcId="{3638C2C3-620D-4EBA-8309-F42A1C0D15B2}" destId="{ED946EE6-5232-4171-934C-51D4C0549884}" srcOrd="0" destOrd="0" presId="urn:microsoft.com/office/officeart/2005/8/layout/vList3"/>
    <dgm:cxn modelId="{8872FAE1-2AB5-4E3C-85E2-41161A9B2AC5}" type="presParOf" srcId="{3638C2C3-620D-4EBA-8309-F42A1C0D15B2}" destId="{C3AB00C1-EE0E-4A30-8E3E-65514D78BA78}" srcOrd="1" destOrd="0" presId="urn:microsoft.com/office/officeart/2005/8/layout/vList3"/>
    <dgm:cxn modelId="{8CC08C26-4167-4801-A6AE-65519FA3317A}" type="presParOf" srcId="{44D29448-142C-44DF-8CEA-D154CF7DA25C}" destId="{DD7F0927-BB59-4D24-9B1C-586E0ED5D60A}" srcOrd="9" destOrd="0" presId="urn:microsoft.com/office/officeart/2005/8/layout/vList3"/>
    <dgm:cxn modelId="{30F7A676-DD8A-418F-9C5D-B3255C2CCDD6}" type="presParOf" srcId="{44D29448-142C-44DF-8CEA-D154CF7DA25C}" destId="{7364C531-9EC6-4C02-BA63-13B03D364924}" srcOrd="10" destOrd="0" presId="urn:microsoft.com/office/officeart/2005/8/layout/vList3"/>
    <dgm:cxn modelId="{0D2AFC8E-C6FD-41E7-A83E-04542686EBCC}" type="presParOf" srcId="{7364C531-9EC6-4C02-BA63-13B03D364924}" destId="{A1D933B5-2A3E-4448-B3EB-04487467F6BD}" srcOrd="0" destOrd="0" presId="urn:microsoft.com/office/officeart/2005/8/layout/vList3"/>
    <dgm:cxn modelId="{8B8090DE-06BB-4B75-9A8A-7E2C52063630}" type="presParOf" srcId="{7364C531-9EC6-4C02-BA63-13B03D364924}" destId="{2E1713A6-FC59-49F2-BF89-AE03868CA785}" srcOrd="1" destOrd="0" presId="urn:microsoft.com/office/officeart/2005/8/layout/vList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4C046C-7B32-412F-A587-8B8FD6ACCBE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E14ADE7-D681-4BD4-BBE8-E12F93CD1A74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Sudden Cardiac Death</a:t>
          </a:r>
          <a:endParaRPr lang="LID4096" dirty="0"/>
        </a:p>
      </dgm:t>
    </dgm:pt>
    <dgm:pt modelId="{E0233D37-918A-4F1D-96EE-E29AA42A2BBA}" type="parTrans" cxnId="{73265B49-471C-407F-B834-994C7579D50F}">
      <dgm:prSet/>
      <dgm:spPr/>
      <dgm:t>
        <a:bodyPr/>
        <a:lstStyle/>
        <a:p>
          <a:endParaRPr lang="LID4096"/>
        </a:p>
      </dgm:t>
    </dgm:pt>
    <dgm:pt modelId="{5B5E98C8-1E6B-41A2-A582-48F9B6D5D638}" type="sibTrans" cxnId="{73265B49-471C-407F-B834-994C7579D50F}">
      <dgm:prSet/>
      <dgm:spPr/>
      <dgm:t>
        <a:bodyPr/>
        <a:lstStyle/>
        <a:p>
          <a:endParaRPr lang="LID4096"/>
        </a:p>
      </dgm:t>
    </dgm:pt>
    <dgm:pt modelId="{680E69B0-C93B-4C2B-8DFC-047C16BECFE3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Sleep</a:t>
          </a:r>
          <a:endParaRPr lang="LID4096" dirty="0"/>
        </a:p>
      </dgm:t>
    </dgm:pt>
    <dgm:pt modelId="{2D482965-ABF2-43B7-9371-6569443CFE6A}" type="parTrans" cxnId="{58784CD0-B6F9-4D40-A8D9-9E4732722864}">
      <dgm:prSet/>
      <dgm:spPr/>
      <dgm:t>
        <a:bodyPr/>
        <a:lstStyle/>
        <a:p>
          <a:endParaRPr lang="LID4096"/>
        </a:p>
      </dgm:t>
    </dgm:pt>
    <dgm:pt modelId="{E81E201B-D973-45FA-8E69-7F0DEC08C988}" type="sibTrans" cxnId="{58784CD0-B6F9-4D40-A8D9-9E4732722864}">
      <dgm:prSet/>
      <dgm:spPr/>
      <dgm:t>
        <a:bodyPr/>
        <a:lstStyle/>
        <a:p>
          <a:endParaRPr lang="LID4096"/>
        </a:p>
      </dgm:t>
    </dgm:pt>
    <dgm:pt modelId="{700BCF97-BA33-4084-B658-597BC677B42C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Epileptic Seizure</a:t>
          </a:r>
          <a:endParaRPr lang="LID4096" dirty="0"/>
        </a:p>
      </dgm:t>
    </dgm:pt>
    <dgm:pt modelId="{7CE2E767-2F2E-4203-BED4-73F1BF5AAB06}" type="parTrans" cxnId="{B7A66F6C-3656-42DC-95DD-09C95E10120E}">
      <dgm:prSet/>
      <dgm:spPr/>
      <dgm:t>
        <a:bodyPr/>
        <a:lstStyle/>
        <a:p>
          <a:endParaRPr lang="LID4096"/>
        </a:p>
      </dgm:t>
    </dgm:pt>
    <dgm:pt modelId="{2EDFBEB6-DDFE-48EB-87AB-A9F962D7E7A6}" type="sibTrans" cxnId="{B7A66F6C-3656-42DC-95DD-09C95E10120E}">
      <dgm:prSet/>
      <dgm:spPr/>
      <dgm:t>
        <a:bodyPr/>
        <a:lstStyle/>
        <a:p>
          <a:endParaRPr lang="LID4096"/>
        </a:p>
      </dgm:t>
    </dgm:pt>
    <dgm:pt modelId="{E2E72DF7-C59D-4D4F-B597-9FACBC2E0DCA}">
      <dgm:prSet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Stroke</a:t>
          </a:r>
          <a:endParaRPr lang="LID4096" dirty="0"/>
        </a:p>
      </dgm:t>
    </dgm:pt>
    <dgm:pt modelId="{72F2FE26-802F-4978-A5A2-52630696930B}" type="parTrans" cxnId="{D77EA7A3-06B2-43C5-933E-12CF062B3E66}">
      <dgm:prSet/>
      <dgm:spPr/>
      <dgm:t>
        <a:bodyPr/>
        <a:lstStyle/>
        <a:p>
          <a:endParaRPr lang="LID4096"/>
        </a:p>
      </dgm:t>
    </dgm:pt>
    <dgm:pt modelId="{33FF9DFB-DCE3-4F21-90B6-E6EFEB0FDF52}" type="sibTrans" cxnId="{D77EA7A3-06B2-43C5-933E-12CF062B3E66}">
      <dgm:prSet/>
      <dgm:spPr/>
      <dgm:t>
        <a:bodyPr/>
        <a:lstStyle/>
        <a:p>
          <a:endParaRPr lang="LID4096"/>
        </a:p>
      </dgm:t>
    </dgm:pt>
    <dgm:pt modelId="{5A17AABF-1336-4B70-9AEC-450BCE55DD5E}">
      <dgm:prSet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Hypoxia</a:t>
          </a:r>
          <a:endParaRPr lang="LID4096" dirty="0"/>
        </a:p>
      </dgm:t>
    </dgm:pt>
    <dgm:pt modelId="{38D62C2F-4089-447A-964B-5001EA74F73C}" type="parTrans" cxnId="{79A85E17-EA99-4739-924F-F6513B648DCD}">
      <dgm:prSet/>
      <dgm:spPr/>
      <dgm:t>
        <a:bodyPr/>
        <a:lstStyle/>
        <a:p>
          <a:endParaRPr lang="LID4096"/>
        </a:p>
      </dgm:t>
    </dgm:pt>
    <dgm:pt modelId="{9A9E3E94-C50E-4035-84FF-82FD17B404D3}" type="sibTrans" cxnId="{79A85E17-EA99-4739-924F-F6513B648DCD}">
      <dgm:prSet/>
      <dgm:spPr/>
      <dgm:t>
        <a:bodyPr/>
        <a:lstStyle/>
        <a:p>
          <a:endParaRPr lang="LID4096"/>
        </a:p>
      </dgm:t>
    </dgm:pt>
    <dgm:pt modelId="{E7462806-55DB-43E4-96ED-7BF615E2EBD4}">
      <dgm:prSet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Acute Pain Syndrome</a:t>
          </a:r>
          <a:endParaRPr lang="LID4096" dirty="0"/>
        </a:p>
      </dgm:t>
    </dgm:pt>
    <dgm:pt modelId="{E7DACE78-0327-4F52-8B3F-2C4669DD4D46}" type="parTrans" cxnId="{FD4029C4-BA04-4195-A2B3-A6CAF22000C6}">
      <dgm:prSet/>
      <dgm:spPr/>
      <dgm:t>
        <a:bodyPr/>
        <a:lstStyle/>
        <a:p>
          <a:endParaRPr lang="LID4096"/>
        </a:p>
      </dgm:t>
    </dgm:pt>
    <dgm:pt modelId="{DE08F31A-DECF-4A16-BB45-F2EDB780962D}" type="sibTrans" cxnId="{FD4029C4-BA04-4195-A2B3-A6CAF22000C6}">
      <dgm:prSet/>
      <dgm:spPr/>
      <dgm:t>
        <a:bodyPr/>
        <a:lstStyle/>
        <a:p>
          <a:endParaRPr lang="LID4096"/>
        </a:p>
      </dgm:t>
    </dgm:pt>
    <dgm:pt modelId="{44D29448-142C-44DF-8CEA-D154CF7DA25C}" type="pres">
      <dgm:prSet presAssocID="{9A4C046C-7B32-412F-A587-8B8FD6ACCBE1}" presName="linearFlow" presStyleCnt="0">
        <dgm:presLayoutVars>
          <dgm:dir/>
          <dgm:resizeHandles val="exact"/>
        </dgm:presLayoutVars>
      </dgm:prSet>
      <dgm:spPr/>
    </dgm:pt>
    <dgm:pt modelId="{C186B7D2-6D31-4B6A-9917-1293A2BAEA12}" type="pres">
      <dgm:prSet presAssocID="{EE14ADE7-D681-4BD4-BBE8-E12F93CD1A74}" presName="composite" presStyleCnt="0"/>
      <dgm:spPr/>
    </dgm:pt>
    <dgm:pt modelId="{E4C21FF7-BA89-4C4B-97CF-A193D466E6B6}" type="pres">
      <dgm:prSet presAssocID="{EE14ADE7-D681-4BD4-BBE8-E12F93CD1A74}" presName="imgShp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19024204-FEAD-43E3-8E4A-E4D1261AC65B}" type="pres">
      <dgm:prSet presAssocID="{EE14ADE7-D681-4BD4-BBE8-E12F93CD1A74}" presName="txShp" presStyleLbl="node1" presStyleIdx="0" presStyleCnt="6">
        <dgm:presLayoutVars>
          <dgm:bulletEnabled val="1"/>
        </dgm:presLayoutVars>
      </dgm:prSet>
      <dgm:spPr/>
    </dgm:pt>
    <dgm:pt modelId="{EE0B9BA9-A637-48AB-BC42-44D984A6EEFD}" type="pres">
      <dgm:prSet presAssocID="{5B5E98C8-1E6B-41A2-A582-48F9B6D5D638}" presName="spacing" presStyleCnt="0"/>
      <dgm:spPr/>
    </dgm:pt>
    <dgm:pt modelId="{F3AC156D-FAF7-4AF1-A453-FAAEFC379068}" type="pres">
      <dgm:prSet presAssocID="{680E69B0-C93B-4C2B-8DFC-047C16BECFE3}" presName="composite" presStyleCnt="0"/>
      <dgm:spPr/>
    </dgm:pt>
    <dgm:pt modelId="{EB56ABDF-19E3-47EC-9A3B-68F0FDBDF06E}" type="pres">
      <dgm:prSet presAssocID="{680E69B0-C93B-4C2B-8DFC-047C16BECFE3}" presName="imgShp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FB9A61E8-3BFC-4D28-BB13-D77452CCF17E}" type="pres">
      <dgm:prSet presAssocID="{680E69B0-C93B-4C2B-8DFC-047C16BECFE3}" presName="txShp" presStyleLbl="node1" presStyleIdx="1" presStyleCnt="6">
        <dgm:presLayoutVars>
          <dgm:bulletEnabled val="1"/>
        </dgm:presLayoutVars>
      </dgm:prSet>
      <dgm:spPr/>
    </dgm:pt>
    <dgm:pt modelId="{028B0B8A-B1E0-4BBD-A517-7155683EBCDF}" type="pres">
      <dgm:prSet presAssocID="{E81E201B-D973-45FA-8E69-7F0DEC08C988}" presName="spacing" presStyleCnt="0"/>
      <dgm:spPr/>
    </dgm:pt>
    <dgm:pt modelId="{985035D5-8815-42C5-BB08-47C626999C4B}" type="pres">
      <dgm:prSet presAssocID="{700BCF97-BA33-4084-B658-597BC677B42C}" presName="composite" presStyleCnt="0"/>
      <dgm:spPr/>
    </dgm:pt>
    <dgm:pt modelId="{19C154D8-9B4A-4A89-93C6-9E36A55ED14A}" type="pres">
      <dgm:prSet presAssocID="{700BCF97-BA33-4084-B658-597BC677B42C}" presName="imgShp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</dgm:spPr>
    </dgm:pt>
    <dgm:pt modelId="{263D80A5-9882-456B-AEC1-04E390E0C5AF}" type="pres">
      <dgm:prSet presAssocID="{700BCF97-BA33-4084-B658-597BC677B42C}" presName="txShp" presStyleLbl="node1" presStyleIdx="2" presStyleCnt="6">
        <dgm:presLayoutVars>
          <dgm:bulletEnabled val="1"/>
        </dgm:presLayoutVars>
      </dgm:prSet>
      <dgm:spPr/>
    </dgm:pt>
    <dgm:pt modelId="{74566374-7B74-430F-93F1-98B688D43198}" type="pres">
      <dgm:prSet presAssocID="{2EDFBEB6-DDFE-48EB-87AB-A9F962D7E7A6}" presName="spacing" presStyleCnt="0"/>
      <dgm:spPr/>
    </dgm:pt>
    <dgm:pt modelId="{65780FB8-4AB5-4173-842A-B733E5818E3C}" type="pres">
      <dgm:prSet presAssocID="{E2E72DF7-C59D-4D4F-B597-9FACBC2E0DCA}" presName="composite" presStyleCnt="0"/>
      <dgm:spPr/>
    </dgm:pt>
    <dgm:pt modelId="{0963304E-1635-4FDB-85CC-11044EE79253}" type="pres">
      <dgm:prSet presAssocID="{E2E72DF7-C59D-4D4F-B597-9FACBC2E0DCA}" presName="imgShp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</dgm:spPr>
    </dgm:pt>
    <dgm:pt modelId="{673A7370-4B24-40E5-A6B5-2E6C3B035846}" type="pres">
      <dgm:prSet presAssocID="{E2E72DF7-C59D-4D4F-B597-9FACBC2E0DCA}" presName="txShp" presStyleLbl="node1" presStyleIdx="3" presStyleCnt="6">
        <dgm:presLayoutVars>
          <dgm:bulletEnabled val="1"/>
        </dgm:presLayoutVars>
      </dgm:prSet>
      <dgm:spPr/>
    </dgm:pt>
    <dgm:pt modelId="{4EA83BF2-8158-48EA-BF1B-57A4457CABAA}" type="pres">
      <dgm:prSet presAssocID="{33FF9DFB-DCE3-4F21-90B6-E6EFEB0FDF52}" presName="spacing" presStyleCnt="0"/>
      <dgm:spPr/>
    </dgm:pt>
    <dgm:pt modelId="{3638C2C3-620D-4EBA-8309-F42A1C0D15B2}" type="pres">
      <dgm:prSet presAssocID="{5A17AABF-1336-4B70-9AEC-450BCE55DD5E}" presName="composite" presStyleCnt="0"/>
      <dgm:spPr/>
    </dgm:pt>
    <dgm:pt modelId="{ED946EE6-5232-4171-934C-51D4C0549884}" type="pres">
      <dgm:prSet presAssocID="{5A17AABF-1336-4B70-9AEC-450BCE55DD5E}" presName="imgShp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C3AB00C1-EE0E-4A30-8E3E-65514D78BA78}" type="pres">
      <dgm:prSet presAssocID="{5A17AABF-1336-4B70-9AEC-450BCE55DD5E}" presName="txShp" presStyleLbl="node1" presStyleIdx="4" presStyleCnt="6">
        <dgm:presLayoutVars>
          <dgm:bulletEnabled val="1"/>
        </dgm:presLayoutVars>
      </dgm:prSet>
      <dgm:spPr/>
    </dgm:pt>
    <dgm:pt modelId="{DD7F0927-BB59-4D24-9B1C-586E0ED5D60A}" type="pres">
      <dgm:prSet presAssocID="{9A9E3E94-C50E-4035-84FF-82FD17B404D3}" presName="spacing" presStyleCnt="0"/>
      <dgm:spPr/>
    </dgm:pt>
    <dgm:pt modelId="{7364C531-9EC6-4C02-BA63-13B03D364924}" type="pres">
      <dgm:prSet presAssocID="{E7462806-55DB-43E4-96ED-7BF615E2EBD4}" presName="composite" presStyleCnt="0"/>
      <dgm:spPr/>
    </dgm:pt>
    <dgm:pt modelId="{A1D933B5-2A3E-4448-B3EB-04487467F6BD}" type="pres">
      <dgm:prSet presAssocID="{E7462806-55DB-43E4-96ED-7BF615E2EBD4}" presName="imgShp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t="-4000" b="-4000"/>
          </a:stretch>
        </a:blipFill>
      </dgm:spPr>
    </dgm:pt>
    <dgm:pt modelId="{2E1713A6-FC59-49F2-BF89-AE03868CA785}" type="pres">
      <dgm:prSet presAssocID="{E7462806-55DB-43E4-96ED-7BF615E2EBD4}" presName="txShp" presStyleLbl="node1" presStyleIdx="5" presStyleCnt="6">
        <dgm:presLayoutVars>
          <dgm:bulletEnabled val="1"/>
        </dgm:presLayoutVars>
      </dgm:prSet>
      <dgm:spPr/>
    </dgm:pt>
  </dgm:ptLst>
  <dgm:cxnLst>
    <dgm:cxn modelId="{79A85E17-EA99-4739-924F-F6513B648DCD}" srcId="{9A4C046C-7B32-412F-A587-8B8FD6ACCBE1}" destId="{5A17AABF-1336-4B70-9AEC-450BCE55DD5E}" srcOrd="4" destOrd="0" parTransId="{38D62C2F-4089-447A-964B-5001EA74F73C}" sibTransId="{9A9E3E94-C50E-4035-84FF-82FD17B404D3}"/>
    <dgm:cxn modelId="{9C1C9A35-AB2E-47E7-A886-242279994114}" type="presOf" srcId="{5A17AABF-1336-4B70-9AEC-450BCE55DD5E}" destId="{C3AB00C1-EE0E-4A30-8E3E-65514D78BA78}" srcOrd="0" destOrd="0" presId="urn:microsoft.com/office/officeart/2005/8/layout/vList3"/>
    <dgm:cxn modelId="{4F7A8C39-DBBD-48B7-B246-07EC9E5059DC}" type="presOf" srcId="{9A4C046C-7B32-412F-A587-8B8FD6ACCBE1}" destId="{44D29448-142C-44DF-8CEA-D154CF7DA25C}" srcOrd="0" destOrd="0" presId="urn:microsoft.com/office/officeart/2005/8/layout/vList3"/>
    <dgm:cxn modelId="{04BB8E41-6C82-4C78-852A-BA56516E5873}" type="presOf" srcId="{700BCF97-BA33-4084-B658-597BC677B42C}" destId="{263D80A5-9882-456B-AEC1-04E390E0C5AF}" srcOrd="0" destOrd="0" presId="urn:microsoft.com/office/officeart/2005/8/layout/vList3"/>
    <dgm:cxn modelId="{2A67CC61-7C29-40ED-9360-68CFD86C3384}" type="presOf" srcId="{E2E72DF7-C59D-4D4F-B597-9FACBC2E0DCA}" destId="{673A7370-4B24-40E5-A6B5-2E6C3B035846}" srcOrd="0" destOrd="0" presId="urn:microsoft.com/office/officeart/2005/8/layout/vList3"/>
    <dgm:cxn modelId="{73265B49-471C-407F-B834-994C7579D50F}" srcId="{9A4C046C-7B32-412F-A587-8B8FD6ACCBE1}" destId="{EE14ADE7-D681-4BD4-BBE8-E12F93CD1A74}" srcOrd="0" destOrd="0" parTransId="{E0233D37-918A-4F1D-96EE-E29AA42A2BBA}" sibTransId="{5B5E98C8-1E6B-41A2-A582-48F9B6D5D638}"/>
    <dgm:cxn modelId="{B7A66F6C-3656-42DC-95DD-09C95E10120E}" srcId="{9A4C046C-7B32-412F-A587-8B8FD6ACCBE1}" destId="{700BCF97-BA33-4084-B658-597BC677B42C}" srcOrd="2" destOrd="0" parTransId="{7CE2E767-2F2E-4203-BED4-73F1BF5AAB06}" sibTransId="{2EDFBEB6-DDFE-48EB-87AB-A9F962D7E7A6}"/>
    <dgm:cxn modelId="{D77EA7A3-06B2-43C5-933E-12CF062B3E66}" srcId="{9A4C046C-7B32-412F-A587-8B8FD6ACCBE1}" destId="{E2E72DF7-C59D-4D4F-B597-9FACBC2E0DCA}" srcOrd="3" destOrd="0" parTransId="{72F2FE26-802F-4978-A5A2-52630696930B}" sibTransId="{33FF9DFB-DCE3-4F21-90B6-E6EFEB0FDF52}"/>
    <dgm:cxn modelId="{10E552BF-8ACF-4157-A252-37E2DFE1BE08}" type="presOf" srcId="{EE14ADE7-D681-4BD4-BBE8-E12F93CD1A74}" destId="{19024204-FEAD-43E3-8E4A-E4D1261AC65B}" srcOrd="0" destOrd="0" presId="urn:microsoft.com/office/officeart/2005/8/layout/vList3"/>
    <dgm:cxn modelId="{FD4029C4-BA04-4195-A2B3-A6CAF22000C6}" srcId="{9A4C046C-7B32-412F-A587-8B8FD6ACCBE1}" destId="{E7462806-55DB-43E4-96ED-7BF615E2EBD4}" srcOrd="5" destOrd="0" parTransId="{E7DACE78-0327-4F52-8B3F-2C4669DD4D46}" sibTransId="{DE08F31A-DECF-4A16-BB45-F2EDB780962D}"/>
    <dgm:cxn modelId="{CBC072C4-E25B-45B5-9A41-42E010641749}" type="presOf" srcId="{680E69B0-C93B-4C2B-8DFC-047C16BECFE3}" destId="{FB9A61E8-3BFC-4D28-BB13-D77452CCF17E}" srcOrd="0" destOrd="0" presId="urn:microsoft.com/office/officeart/2005/8/layout/vList3"/>
    <dgm:cxn modelId="{4EAF69CB-4B2D-4DCC-8276-9C751C5B8542}" type="presOf" srcId="{E7462806-55DB-43E4-96ED-7BF615E2EBD4}" destId="{2E1713A6-FC59-49F2-BF89-AE03868CA785}" srcOrd="0" destOrd="0" presId="urn:microsoft.com/office/officeart/2005/8/layout/vList3"/>
    <dgm:cxn modelId="{58784CD0-B6F9-4D40-A8D9-9E4732722864}" srcId="{9A4C046C-7B32-412F-A587-8B8FD6ACCBE1}" destId="{680E69B0-C93B-4C2B-8DFC-047C16BECFE3}" srcOrd="1" destOrd="0" parTransId="{2D482965-ABF2-43B7-9371-6569443CFE6A}" sibTransId="{E81E201B-D973-45FA-8E69-7F0DEC08C988}"/>
    <dgm:cxn modelId="{7E24902E-85EB-4D3C-B93C-A36829C59EF0}" type="presParOf" srcId="{44D29448-142C-44DF-8CEA-D154CF7DA25C}" destId="{C186B7D2-6D31-4B6A-9917-1293A2BAEA12}" srcOrd="0" destOrd="0" presId="urn:microsoft.com/office/officeart/2005/8/layout/vList3"/>
    <dgm:cxn modelId="{8F9F9779-DCEC-4839-89AF-BC806E0D417A}" type="presParOf" srcId="{C186B7D2-6D31-4B6A-9917-1293A2BAEA12}" destId="{E4C21FF7-BA89-4C4B-97CF-A193D466E6B6}" srcOrd="0" destOrd="0" presId="urn:microsoft.com/office/officeart/2005/8/layout/vList3"/>
    <dgm:cxn modelId="{78B21A68-E0D9-4E41-AC39-435E3F03587C}" type="presParOf" srcId="{C186B7D2-6D31-4B6A-9917-1293A2BAEA12}" destId="{19024204-FEAD-43E3-8E4A-E4D1261AC65B}" srcOrd="1" destOrd="0" presId="urn:microsoft.com/office/officeart/2005/8/layout/vList3"/>
    <dgm:cxn modelId="{4CB157FB-EC8F-4574-B9DD-D3BFD96180C6}" type="presParOf" srcId="{44D29448-142C-44DF-8CEA-D154CF7DA25C}" destId="{EE0B9BA9-A637-48AB-BC42-44D984A6EEFD}" srcOrd="1" destOrd="0" presId="urn:microsoft.com/office/officeart/2005/8/layout/vList3"/>
    <dgm:cxn modelId="{41A5A6B1-12D1-4048-81AB-F8410FDD8C58}" type="presParOf" srcId="{44D29448-142C-44DF-8CEA-D154CF7DA25C}" destId="{F3AC156D-FAF7-4AF1-A453-FAAEFC379068}" srcOrd="2" destOrd="0" presId="urn:microsoft.com/office/officeart/2005/8/layout/vList3"/>
    <dgm:cxn modelId="{DD087ADA-3E75-494D-9C4E-202740C0D63A}" type="presParOf" srcId="{F3AC156D-FAF7-4AF1-A453-FAAEFC379068}" destId="{EB56ABDF-19E3-47EC-9A3B-68F0FDBDF06E}" srcOrd="0" destOrd="0" presId="urn:microsoft.com/office/officeart/2005/8/layout/vList3"/>
    <dgm:cxn modelId="{E9FB8EFA-02B5-4F54-9201-4A63D5C82A30}" type="presParOf" srcId="{F3AC156D-FAF7-4AF1-A453-FAAEFC379068}" destId="{FB9A61E8-3BFC-4D28-BB13-D77452CCF17E}" srcOrd="1" destOrd="0" presId="urn:microsoft.com/office/officeart/2005/8/layout/vList3"/>
    <dgm:cxn modelId="{F44B8B58-2F5E-47B9-8C16-93A9A44080FB}" type="presParOf" srcId="{44D29448-142C-44DF-8CEA-D154CF7DA25C}" destId="{028B0B8A-B1E0-4BBD-A517-7155683EBCDF}" srcOrd="3" destOrd="0" presId="urn:microsoft.com/office/officeart/2005/8/layout/vList3"/>
    <dgm:cxn modelId="{30625376-DE3B-419D-91C7-66F83CE87FB3}" type="presParOf" srcId="{44D29448-142C-44DF-8CEA-D154CF7DA25C}" destId="{985035D5-8815-42C5-BB08-47C626999C4B}" srcOrd="4" destOrd="0" presId="urn:microsoft.com/office/officeart/2005/8/layout/vList3"/>
    <dgm:cxn modelId="{5990481F-BD0B-4283-B4BF-6A6FEE12FCE9}" type="presParOf" srcId="{985035D5-8815-42C5-BB08-47C626999C4B}" destId="{19C154D8-9B4A-4A89-93C6-9E36A55ED14A}" srcOrd="0" destOrd="0" presId="urn:microsoft.com/office/officeart/2005/8/layout/vList3"/>
    <dgm:cxn modelId="{FB4E41E9-9E92-44A4-AF38-71496C0E5E76}" type="presParOf" srcId="{985035D5-8815-42C5-BB08-47C626999C4B}" destId="{263D80A5-9882-456B-AEC1-04E390E0C5AF}" srcOrd="1" destOrd="0" presId="urn:microsoft.com/office/officeart/2005/8/layout/vList3"/>
    <dgm:cxn modelId="{8DA2433C-0C09-4F03-A76F-51187C043055}" type="presParOf" srcId="{44D29448-142C-44DF-8CEA-D154CF7DA25C}" destId="{74566374-7B74-430F-93F1-98B688D43198}" srcOrd="5" destOrd="0" presId="urn:microsoft.com/office/officeart/2005/8/layout/vList3"/>
    <dgm:cxn modelId="{4D13A2A1-908F-4A49-8A5E-7D1A1539775D}" type="presParOf" srcId="{44D29448-142C-44DF-8CEA-D154CF7DA25C}" destId="{65780FB8-4AB5-4173-842A-B733E5818E3C}" srcOrd="6" destOrd="0" presId="urn:microsoft.com/office/officeart/2005/8/layout/vList3"/>
    <dgm:cxn modelId="{1F7ED58E-C8A7-4B36-936E-C5F57C2B8AD9}" type="presParOf" srcId="{65780FB8-4AB5-4173-842A-B733E5818E3C}" destId="{0963304E-1635-4FDB-85CC-11044EE79253}" srcOrd="0" destOrd="0" presId="urn:microsoft.com/office/officeart/2005/8/layout/vList3"/>
    <dgm:cxn modelId="{C124B000-F13B-46D1-925F-E2404D68BF8D}" type="presParOf" srcId="{65780FB8-4AB5-4173-842A-B733E5818E3C}" destId="{673A7370-4B24-40E5-A6B5-2E6C3B035846}" srcOrd="1" destOrd="0" presId="urn:microsoft.com/office/officeart/2005/8/layout/vList3"/>
    <dgm:cxn modelId="{1F25D9CB-3D2F-483C-9BB5-FD19BDC7C214}" type="presParOf" srcId="{44D29448-142C-44DF-8CEA-D154CF7DA25C}" destId="{4EA83BF2-8158-48EA-BF1B-57A4457CABAA}" srcOrd="7" destOrd="0" presId="urn:microsoft.com/office/officeart/2005/8/layout/vList3"/>
    <dgm:cxn modelId="{5A7B39C6-89DF-487A-9DA8-773E1E4B2D75}" type="presParOf" srcId="{44D29448-142C-44DF-8CEA-D154CF7DA25C}" destId="{3638C2C3-620D-4EBA-8309-F42A1C0D15B2}" srcOrd="8" destOrd="0" presId="urn:microsoft.com/office/officeart/2005/8/layout/vList3"/>
    <dgm:cxn modelId="{6366AED0-6163-4CCC-AF73-D0AFC35D452C}" type="presParOf" srcId="{3638C2C3-620D-4EBA-8309-F42A1C0D15B2}" destId="{ED946EE6-5232-4171-934C-51D4C0549884}" srcOrd="0" destOrd="0" presId="urn:microsoft.com/office/officeart/2005/8/layout/vList3"/>
    <dgm:cxn modelId="{8872FAE1-2AB5-4E3C-85E2-41161A9B2AC5}" type="presParOf" srcId="{3638C2C3-620D-4EBA-8309-F42A1C0D15B2}" destId="{C3AB00C1-EE0E-4A30-8E3E-65514D78BA78}" srcOrd="1" destOrd="0" presId="urn:microsoft.com/office/officeart/2005/8/layout/vList3"/>
    <dgm:cxn modelId="{8CC08C26-4167-4801-A6AE-65519FA3317A}" type="presParOf" srcId="{44D29448-142C-44DF-8CEA-D154CF7DA25C}" destId="{DD7F0927-BB59-4D24-9B1C-586E0ED5D60A}" srcOrd="9" destOrd="0" presId="urn:microsoft.com/office/officeart/2005/8/layout/vList3"/>
    <dgm:cxn modelId="{30F7A676-DD8A-418F-9C5D-B3255C2CCDD6}" type="presParOf" srcId="{44D29448-142C-44DF-8CEA-D154CF7DA25C}" destId="{7364C531-9EC6-4C02-BA63-13B03D364924}" srcOrd="10" destOrd="0" presId="urn:microsoft.com/office/officeart/2005/8/layout/vList3"/>
    <dgm:cxn modelId="{0D2AFC8E-C6FD-41E7-A83E-04542686EBCC}" type="presParOf" srcId="{7364C531-9EC6-4C02-BA63-13B03D364924}" destId="{A1D933B5-2A3E-4448-B3EB-04487467F6BD}" srcOrd="0" destOrd="0" presId="urn:microsoft.com/office/officeart/2005/8/layout/vList3"/>
    <dgm:cxn modelId="{8B8090DE-06BB-4B75-9A8A-7E2C52063630}" type="presParOf" srcId="{7364C531-9EC6-4C02-BA63-13B03D364924}" destId="{2E1713A6-FC59-49F2-BF89-AE03868CA785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2B7CD1-CC67-49D1-82D8-4B9744AAB03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10AD6F7-35F3-4F17-A9D9-6F9E92FAC055}">
      <dgm:prSet phldrT="[Text]"/>
      <dgm:spPr/>
      <dgm:t>
        <a:bodyPr/>
        <a:lstStyle/>
        <a:p>
          <a:r>
            <a:rPr lang="en-US" dirty="0"/>
            <a:t>Identify potential algorithms incorporating physiological signals performance in flight environment using multiple devices.</a:t>
          </a:r>
          <a:endParaRPr lang="LID4096" dirty="0"/>
        </a:p>
      </dgm:t>
    </dgm:pt>
    <dgm:pt modelId="{4B054F35-4CFC-4825-8FC2-53DC4A70E3C2}" type="parTrans" cxnId="{A3CD2F2B-69B8-429E-B79F-014F2610A5FB}">
      <dgm:prSet/>
      <dgm:spPr/>
      <dgm:t>
        <a:bodyPr/>
        <a:lstStyle/>
        <a:p>
          <a:endParaRPr lang="LID4096"/>
        </a:p>
      </dgm:t>
    </dgm:pt>
    <dgm:pt modelId="{7B8D8BD1-6003-45A2-B86C-9EB13C909B0B}" type="sibTrans" cxnId="{A3CD2F2B-69B8-429E-B79F-014F2610A5FB}">
      <dgm:prSet/>
      <dgm:spPr/>
      <dgm:t>
        <a:bodyPr/>
        <a:lstStyle/>
        <a:p>
          <a:endParaRPr lang="LID4096"/>
        </a:p>
      </dgm:t>
    </dgm:pt>
    <dgm:pt modelId="{C80324FF-7ED4-4185-895E-4DE8A18A1814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Lab testing to assess physiological monitoring devices focusing on usability and testing</a:t>
          </a:r>
          <a:endParaRPr lang="LID4096" dirty="0"/>
        </a:p>
      </dgm:t>
    </dgm:pt>
    <dgm:pt modelId="{F76F5BA6-17EB-42A0-A332-185C9CE3B66B}" type="parTrans" cxnId="{75311C37-B1D9-4A8E-8CD4-D4ABD83D874C}">
      <dgm:prSet/>
      <dgm:spPr/>
      <dgm:t>
        <a:bodyPr/>
        <a:lstStyle/>
        <a:p>
          <a:endParaRPr lang="LID4096"/>
        </a:p>
      </dgm:t>
    </dgm:pt>
    <dgm:pt modelId="{026F4F3D-6477-435B-9C56-BD4AFAC61931}" type="sibTrans" cxnId="{75311C37-B1D9-4A8E-8CD4-D4ABD83D874C}">
      <dgm:prSet/>
      <dgm:spPr/>
      <dgm:t>
        <a:bodyPr/>
        <a:lstStyle/>
        <a:p>
          <a:endParaRPr lang="LID4096"/>
        </a:p>
      </dgm:t>
    </dgm:pt>
    <dgm:pt modelId="{EC175CB6-8389-45A1-AC3D-88262D4CDB35}">
      <dgm:prSet phldrT="[Text]"/>
      <dgm:spPr/>
      <dgm:t>
        <a:bodyPr/>
        <a:lstStyle/>
        <a:p>
          <a:r>
            <a:rPr lang="en-US" dirty="0"/>
            <a:t>Statistical simulation to determine expected risk reduction in flight missions </a:t>
          </a:r>
          <a:endParaRPr lang="LID4096" dirty="0"/>
        </a:p>
      </dgm:t>
    </dgm:pt>
    <dgm:pt modelId="{966F1CA5-16E8-4075-A950-F57F9196D360}" type="parTrans" cxnId="{9671E958-DF52-467C-ADA8-16C59033AF73}">
      <dgm:prSet/>
      <dgm:spPr/>
      <dgm:t>
        <a:bodyPr/>
        <a:lstStyle/>
        <a:p>
          <a:endParaRPr lang="LID4096"/>
        </a:p>
      </dgm:t>
    </dgm:pt>
    <dgm:pt modelId="{16D4471D-DA64-418B-A46A-53895A4FDE50}" type="sibTrans" cxnId="{9671E958-DF52-467C-ADA8-16C59033AF73}">
      <dgm:prSet/>
      <dgm:spPr/>
      <dgm:t>
        <a:bodyPr/>
        <a:lstStyle/>
        <a:p>
          <a:endParaRPr lang="LID4096"/>
        </a:p>
      </dgm:t>
    </dgm:pt>
    <dgm:pt modelId="{0E53E35D-4790-4AFA-8E9B-17243B26579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Flight deck testing of physiological monitoring system for accuracy in aviation environment</a:t>
          </a:r>
          <a:endParaRPr lang="LID4096" dirty="0"/>
        </a:p>
      </dgm:t>
    </dgm:pt>
    <dgm:pt modelId="{199742FA-FC07-491C-A001-A510F88A32C5}" type="parTrans" cxnId="{353C6510-E045-421B-8438-F791B6018004}">
      <dgm:prSet/>
      <dgm:spPr/>
      <dgm:t>
        <a:bodyPr/>
        <a:lstStyle/>
        <a:p>
          <a:endParaRPr lang="LID4096"/>
        </a:p>
      </dgm:t>
    </dgm:pt>
    <dgm:pt modelId="{9DF65455-17AE-422F-AA80-53E813FEFD69}" type="sibTrans" cxnId="{353C6510-E045-421B-8438-F791B6018004}">
      <dgm:prSet/>
      <dgm:spPr/>
      <dgm:t>
        <a:bodyPr/>
        <a:lstStyle/>
        <a:p>
          <a:endParaRPr lang="LID4096"/>
        </a:p>
      </dgm:t>
    </dgm:pt>
    <dgm:pt modelId="{E29055B3-132D-492E-AE60-456C9F99CCF1}">
      <dgm:prSet/>
      <dgm:spPr/>
      <dgm:t>
        <a:bodyPr/>
        <a:lstStyle/>
        <a:p>
          <a:r>
            <a:rPr lang="en-US" dirty="0"/>
            <a:t>Facilitating of community and industry Engagement to fill a critical knowledge gap on these devices</a:t>
          </a:r>
          <a:endParaRPr lang="LID4096" dirty="0"/>
        </a:p>
      </dgm:t>
    </dgm:pt>
    <dgm:pt modelId="{2DE530A1-0947-43B4-BE50-9DE54C4E632E}" type="parTrans" cxnId="{50922AE8-E887-4C40-AED4-CF8E064A75CF}">
      <dgm:prSet/>
      <dgm:spPr/>
      <dgm:t>
        <a:bodyPr/>
        <a:lstStyle/>
        <a:p>
          <a:endParaRPr lang="LID4096"/>
        </a:p>
      </dgm:t>
    </dgm:pt>
    <dgm:pt modelId="{14E4BC4E-BAD8-4BA2-9898-B90960180CED}" type="sibTrans" cxnId="{50922AE8-E887-4C40-AED4-CF8E064A75CF}">
      <dgm:prSet/>
      <dgm:spPr/>
      <dgm:t>
        <a:bodyPr/>
        <a:lstStyle/>
        <a:p>
          <a:endParaRPr lang="LID4096"/>
        </a:p>
      </dgm:t>
    </dgm:pt>
    <dgm:pt modelId="{1569859D-2F44-436E-B5D1-BD51AB442716}" type="pres">
      <dgm:prSet presAssocID="{E92B7CD1-CC67-49D1-82D8-4B9744AAB03E}" presName="linearFlow" presStyleCnt="0">
        <dgm:presLayoutVars>
          <dgm:dir/>
          <dgm:resizeHandles val="exact"/>
        </dgm:presLayoutVars>
      </dgm:prSet>
      <dgm:spPr/>
    </dgm:pt>
    <dgm:pt modelId="{0D8E390A-C88B-424A-AE21-98EDFCAA814D}" type="pres">
      <dgm:prSet presAssocID="{B10AD6F7-35F3-4F17-A9D9-6F9E92FAC055}" presName="composite" presStyleCnt="0"/>
      <dgm:spPr/>
    </dgm:pt>
    <dgm:pt modelId="{FBD148E4-71A7-4272-BAE3-FDB5BF86D10E}" type="pres">
      <dgm:prSet presAssocID="{B10AD6F7-35F3-4F17-A9D9-6F9E92FAC055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E3F3406B-AA6E-43A0-BF7F-B4804B81E909}" type="pres">
      <dgm:prSet presAssocID="{B10AD6F7-35F3-4F17-A9D9-6F9E92FAC055}" presName="txShp" presStyleLbl="node1" presStyleIdx="0" presStyleCnt="5">
        <dgm:presLayoutVars>
          <dgm:bulletEnabled val="1"/>
        </dgm:presLayoutVars>
      </dgm:prSet>
      <dgm:spPr/>
    </dgm:pt>
    <dgm:pt modelId="{A0617D5F-97A8-41FC-BC88-56BFF92F45F3}" type="pres">
      <dgm:prSet presAssocID="{7B8D8BD1-6003-45A2-B86C-9EB13C909B0B}" presName="spacing" presStyleCnt="0"/>
      <dgm:spPr/>
    </dgm:pt>
    <dgm:pt modelId="{E2F35695-1CA2-4BFD-B243-90CCF4227EFE}" type="pres">
      <dgm:prSet presAssocID="{C80324FF-7ED4-4185-895E-4DE8A18A1814}" presName="composite" presStyleCnt="0"/>
      <dgm:spPr/>
    </dgm:pt>
    <dgm:pt modelId="{51A72472-DCEB-4A71-B7E8-8AFCEA6D0628}" type="pres">
      <dgm:prSet presAssocID="{C80324FF-7ED4-4185-895E-4DE8A18A1814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665F7BF9-028D-46D1-91CC-E7B21E1D2E52}" type="pres">
      <dgm:prSet presAssocID="{C80324FF-7ED4-4185-895E-4DE8A18A1814}" presName="txShp" presStyleLbl="node1" presStyleIdx="1" presStyleCnt="5" custScaleX="103297" custLinFactNeighborX="-907" custLinFactNeighborY="1818">
        <dgm:presLayoutVars>
          <dgm:bulletEnabled val="1"/>
        </dgm:presLayoutVars>
      </dgm:prSet>
      <dgm:spPr/>
    </dgm:pt>
    <dgm:pt modelId="{48B8A9B0-04B5-4C4D-83FC-C270F8C64DAE}" type="pres">
      <dgm:prSet presAssocID="{026F4F3D-6477-435B-9C56-BD4AFAC61931}" presName="spacing" presStyleCnt="0"/>
      <dgm:spPr/>
    </dgm:pt>
    <dgm:pt modelId="{DC2BA62B-4D66-406E-9D1E-BAF2689E7985}" type="pres">
      <dgm:prSet presAssocID="{EC175CB6-8389-45A1-AC3D-88262D4CDB35}" presName="composite" presStyleCnt="0"/>
      <dgm:spPr/>
    </dgm:pt>
    <dgm:pt modelId="{178D2549-C4BE-401F-A4E4-927C7EDC55F8}" type="pres">
      <dgm:prSet presAssocID="{EC175CB6-8389-45A1-AC3D-88262D4CDB35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55D43810-9DCE-4DA7-932E-ACFF4E1B2001}" type="pres">
      <dgm:prSet presAssocID="{EC175CB6-8389-45A1-AC3D-88262D4CDB35}" presName="txShp" presStyleLbl="node1" presStyleIdx="2" presStyleCnt="5">
        <dgm:presLayoutVars>
          <dgm:bulletEnabled val="1"/>
        </dgm:presLayoutVars>
      </dgm:prSet>
      <dgm:spPr/>
    </dgm:pt>
    <dgm:pt modelId="{84AC9893-747F-4977-A1E6-2F544106C4D2}" type="pres">
      <dgm:prSet presAssocID="{16D4471D-DA64-418B-A46A-53895A4FDE50}" presName="spacing" presStyleCnt="0"/>
      <dgm:spPr/>
    </dgm:pt>
    <dgm:pt modelId="{79ADC62A-D681-47DB-940F-D639A7569F8E}" type="pres">
      <dgm:prSet presAssocID="{0E53E35D-4790-4AFA-8E9B-17243B265794}" presName="composite" presStyleCnt="0"/>
      <dgm:spPr/>
    </dgm:pt>
    <dgm:pt modelId="{53E1E0B2-2671-4913-B0DE-C5E443FC6A72}" type="pres">
      <dgm:prSet presAssocID="{0E53E35D-4790-4AFA-8E9B-17243B265794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F0992BB1-0349-4007-BBAD-D71F6B2B37A1}" type="pres">
      <dgm:prSet presAssocID="{0E53E35D-4790-4AFA-8E9B-17243B265794}" presName="txShp" presStyleLbl="node1" presStyleIdx="3" presStyleCnt="5">
        <dgm:presLayoutVars>
          <dgm:bulletEnabled val="1"/>
        </dgm:presLayoutVars>
      </dgm:prSet>
      <dgm:spPr/>
    </dgm:pt>
    <dgm:pt modelId="{B5C1571B-C4A0-41C5-B5E8-45D08613035D}" type="pres">
      <dgm:prSet presAssocID="{9DF65455-17AE-422F-AA80-53E813FEFD69}" presName="spacing" presStyleCnt="0"/>
      <dgm:spPr/>
    </dgm:pt>
    <dgm:pt modelId="{1A281275-1C65-4FCA-8CC4-0E274653EE76}" type="pres">
      <dgm:prSet presAssocID="{E29055B3-132D-492E-AE60-456C9F99CCF1}" presName="composite" presStyleCnt="0"/>
      <dgm:spPr/>
    </dgm:pt>
    <dgm:pt modelId="{FF7387EB-84BB-430F-AF32-BF102AD2B1C1}" type="pres">
      <dgm:prSet presAssocID="{E29055B3-132D-492E-AE60-456C9F99CCF1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1000" b="-1000"/>
          </a:stretch>
        </a:blipFill>
      </dgm:spPr>
    </dgm:pt>
    <dgm:pt modelId="{CB595479-78B1-424D-BE32-FFA2ED2CD676}" type="pres">
      <dgm:prSet presAssocID="{E29055B3-132D-492E-AE60-456C9F99CCF1}" presName="txShp" presStyleLbl="node1" presStyleIdx="4" presStyleCnt="5">
        <dgm:presLayoutVars>
          <dgm:bulletEnabled val="1"/>
        </dgm:presLayoutVars>
      </dgm:prSet>
      <dgm:spPr/>
    </dgm:pt>
  </dgm:ptLst>
  <dgm:cxnLst>
    <dgm:cxn modelId="{C4B6FB01-BDB8-4CE7-8D9E-AFE40C5AB8CC}" type="presOf" srcId="{0E53E35D-4790-4AFA-8E9B-17243B265794}" destId="{F0992BB1-0349-4007-BBAD-D71F6B2B37A1}" srcOrd="0" destOrd="0" presId="urn:microsoft.com/office/officeart/2005/8/layout/vList3"/>
    <dgm:cxn modelId="{353C6510-E045-421B-8438-F791B6018004}" srcId="{E92B7CD1-CC67-49D1-82D8-4B9744AAB03E}" destId="{0E53E35D-4790-4AFA-8E9B-17243B265794}" srcOrd="3" destOrd="0" parTransId="{199742FA-FC07-491C-A001-A510F88A32C5}" sibTransId="{9DF65455-17AE-422F-AA80-53E813FEFD69}"/>
    <dgm:cxn modelId="{A3CD2F2B-69B8-429E-B79F-014F2610A5FB}" srcId="{E92B7CD1-CC67-49D1-82D8-4B9744AAB03E}" destId="{B10AD6F7-35F3-4F17-A9D9-6F9E92FAC055}" srcOrd="0" destOrd="0" parTransId="{4B054F35-4CFC-4825-8FC2-53DC4A70E3C2}" sibTransId="{7B8D8BD1-6003-45A2-B86C-9EB13C909B0B}"/>
    <dgm:cxn modelId="{75311C37-B1D9-4A8E-8CD4-D4ABD83D874C}" srcId="{E92B7CD1-CC67-49D1-82D8-4B9744AAB03E}" destId="{C80324FF-7ED4-4185-895E-4DE8A18A1814}" srcOrd="1" destOrd="0" parTransId="{F76F5BA6-17EB-42A0-A332-185C9CE3B66B}" sibTransId="{026F4F3D-6477-435B-9C56-BD4AFAC61931}"/>
    <dgm:cxn modelId="{A68BE25B-7A57-411C-BFC8-31239C6AAF61}" type="presOf" srcId="{B10AD6F7-35F3-4F17-A9D9-6F9E92FAC055}" destId="{E3F3406B-AA6E-43A0-BF7F-B4804B81E909}" srcOrd="0" destOrd="0" presId="urn:microsoft.com/office/officeart/2005/8/layout/vList3"/>
    <dgm:cxn modelId="{B4124B6D-C5F4-437F-AFA8-BD3478CDEC3D}" type="presOf" srcId="{E92B7CD1-CC67-49D1-82D8-4B9744AAB03E}" destId="{1569859D-2F44-436E-B5D1-BD51AB442716}" srcOrd="0" destOrd="0" presId="urn:microsoft.com/office/officeart/2005/8/layout/vList3"/>
    <dgm:cxn modelId="{9671E958-DF52-467C-ADA8-16C59033AF73}" srcId="{E92B7CD1-CC67-49D1-82D8-4B9744AAB03E}" destId="{EC175CB6-8389-45A1-AC3D-88262D4CDB35}" srcOrd="2" destOrd="0" parTransId="{966F1CA5-16E8-4075-A950-F57F9196D360}" sibTransId="{16D4471D-DA64-418B-A46A-53895A4FDE50}"/>
    <dgm:cxn modelId="{1E35A28B-C662-4CB8-88D6-72FFEC36F57C}" type="presOf" srcId="{E29055B3-132D-492E-AE60-456C9F99CCF1}" destId="{CB595479-78B1-424D-BE32-FFA2ED2CD676}" srcOrd="0" destOrd="0" presId="urn:microsoft.com/office/officeart/2005/8/layout/vList3"/>
    <dgm:cxn modelId="{57F05EAF-04C1-486A-BA83-1A8896A5BD6B}" type="presOf" srcId="{EC175CB6-8389-45A1-AC3D-88262D4CDB35}" destId="{55D43810-9DCE-4DA7-932E-ACFF4E1B2001}" srcOrd="0" destOrd="0" presId="urn:microsoft.com/office/officeart/2005/8/layout/vList3"/>
    <dgm:cxn modelId="{337312BE-97AE-4E64-9B3F-09CB29BA8764}" type="presOf" srcId="{C80324FF-7ED4-4185-895E-4DE8A18A1814}" destId="{665F7BF9-028D-46D1-91CC-E7B21E1D2E52}" srcOrd="0" destOrd="0" presId="urn:microsoft.com/office/officeart/2005/8/layout/vList3"/>
    <dgm:cxn modelId="{50922AE8-E887-4C40-AED4-CF8E064A75CF}" srcId="{E92B7CD1-CC67-49D1-82D8-4B9744AAB03E}" destId="{E29055B3-132D-492E-AE60-456C9F99CCF1}" srcOrd="4" destOrd="0" parTransId="{2DE530A1-0947-43B4-BE50-9DE54C4E632E}" sibTransId="{14E4BC4E-BAD8-4BA2-9898-B90960180CED}"/>
    <dgm:cxn modelId="{DC47562F-83E5-46FB-837A-469E67CCF9A8}" type="presParOf" srcId="{1569859D-2F44-436E-B5D1-BD51AB442716}" destId="{0D8E390A-C88B-424A-AE21-98EDFCAA814D}" srcOrd="0" destOrd="0" presId="urn:microsoft.com/office/officeart/2005/8/layout/vList3"/>
    <dgm:cxn modelId="{309B9F1C-FD7F-4EFB-9CDF-9822EAADD510}" type="presParOf" srcId="{0D8E390A-C88B-424A-AE21-98EDFCAA814D}" destId="{FBD148E4-71A7-4272-BAE3-FDB5BF86D10E}" srcOrd="0" destOrd="0" presId="urn:microsoft.com/office/officeart/2005/8/layout/vList3"/>
    <dgm:cxn modelId="{169A145F-2489-4A2C-A734-5FA29F8DD91A}" type="presParOf" srcId="{0D8E390A-C88B-424A-AE21-98EDFCAA814D}" destId="{E3F3406B-AA6E-43A0-BF7F-B4804B81E909}" srcOrd="1" destOrd="0" presId="urn:microsoft.com/office/officeart/2005/8/layout/vList3"/>
    <dgm:cxn modelId="{BED0D7B5-005A-4AE2-B010-72AE51574DC2}" type="presParOf" srcId="{1569859D-2F44-436E-B5D1-BD51AB442716}" destId="{A0617D5F-97A8-41FC-BC88-56BFF92F45F3}" srcOrd="1" destOrd="0" presId="urn:microsoft.com/office/officeart/2005/8/layout/vList3"/>
    <dgm:cxn modelId="{D6C32463-2886-4B0D-9DFC-67AD8CDA3580}" type="presParOf" srcId="{1569859D-2F44-436E-B5D1-BD51AB442716}" destId="{E2F35695-1CA2-4BFD-B243-90CCF4227EFE}" srcOrd="2" destOrd="0" presId="urn:microsoft.com/office/officeart/2005/8/layout/vList3"/>
    <dgm:cxn modelId="{66927B58-EE38-4780-B1E3-12622CFC3956}" type="presParOf" srcId="{E2F35695-1CA2-4BFD-B243-90CCF4227EFE}" destId="{51A72472-DCEB-4A71-B7E8-8AFCEA6D0628}" srcOrd="0" destOrd="0" presId="urn:microsoft.com/office/officeart/2005/8/layout/vList3"/>
    <dgm:cxn modelId="{6BE41D20-1E98-4A71-9247-AE51D73E9E97}" type="presParOf" srcId="{E2F35695-1CA2-4BFD-B243-90CCF4227EFE}" destId="{665F7BF9-028D-46D1-91CC-E7B21E1D2E52}" srcOrd="1" destOrd="0" presId="urn:microsoft.com/office/officeart/2005/8/layout/vList3"/>
    <dgm:cxn modelId="{C39C2343-69F7-4FDA-94A2-25D769633762}" type="presParOf" srcId="{1569859D-2F44-436E-B5D1-BD51AB442716}" destId="{48B8A9B0-04B5-4C4D-83FC-C270F8C64DAE}" srcOrd="3" destOrd="0" presId="urn:microsoft.com/office/officeart/2005/8/layout/vList3"/>
    <dgm:cxn modelId="{449F5AA8-64EE-4839-AE9F-3A70DBDDF054}" type="presParOf" srcId="{1569859D-2F44-436E-B5D1-BD51AB442716}" destId="{DC2BA62B-4D66-406E-9D1E-BAF2689E7985}" srcOrd="4" destOrd="0" presId="urn:microsoft.com/office/officeart/2005/8/layout/vList3"/>
    <dgm:cxn modelId="{F318F5CF-5933-4009-9225-2B3FE6941974}" type="presParOf" srcId="{DC2BA62B-4D66-406E-9D1E-BAF2689E7985}" destId="{178D2549-C4BE-401F-A4E4-927C7EDC55F8}" srcOrd="0" destOrd="0" presId="urn:microsoft.com/office/officeart/2005/8/layout/vList3"/>
    <dgm:cxn modelId="{B92E5D5C-C814-4BB6-A5EB-3903F12389C5}" type="presParOf" srcId="{DC2BA62B-4D66-406E-9D1E-BAF2689E7985}" destId="{55D43810-9DCE-4DA7-932E-ACFF4E1B2001}" srcOrd="1" destOrd="0" presId="urn:microsoft.com/office/officeart/2005/8/layout/vList3"/>
    <dgm:cxn modelId="{7B126257-F522-4FD7-A01E-07C7C62B42FB}" type="presParOf" srcId="{1569859D-2F44-436E-B5D1-BD51AB442716}" destId="{84AC9893-747F-4977-A1E6-2F544106C4D2}" srcOrd="5" destOrd="0" presId="urn:microsoft.com/office/officeart/2005/8/layout/vList3"/>
    <dgm:cxn modelId="{C9CD445C-38DB-4C82-89C0-9A6A6B946CC2}" type="presParOf" srcId="{1569859D-2F44-436E-B5D1-BD51AB442716}" destId="{79ADC62A-D681-47DB-940F-D639A7569F8E}" srcOrd="6" destOrd="0" presId="urn:microsoft.com/office/officeart/2005/8/layout/vList3"/>
    <dgm:cxn modelId="{FAE74597-26E5-462A-B755-377CD047AD64}" type="presParOf" srcId="{79ADC62A-D681-47DB-940F-D639A7569F8E}" destId="{53E1E0B2-2671-4913-B0DE-C5E443FC6A72}" srcOrd="0" destOrd="0" presId="urn:microsoft.com/office/officeart/2005/8/layout/vList3"/>
    <dgm:cxn modelId="{E9429B14-CE24-44BB-8118-0914C7276BC9}" type="presParOf" srcId="{79ADC62A-D681-47DB-940F-D639A7569F8E}" destId="{F0992BB1-0349-4007-BBAD-D71F6B2B37A1}" srcOrd="1" destOrd="0" presId="urn:microsoft.com/office/officeart/2005/8/layout/vList3"/>
    <dgm:cxn modelId="{5C79FF88-11E0-4549-80BB-80016A44BD5A}" type="presParOf" srcId="{1569859D-2F44-436E-B5D1-BD51AB442716}" destId="{B5C1571B-C4A0-41C5-B5E8-45D08613035D}" srcOrd="7" destOrd="0" presId="urn:microsoft.com/office/officeart/2005/8/layout/vList3"/>
    <dgm:cxn modelId="{F9DDC784-A702-4A8B-8A22-A3AD2B7F1076}" type="presParOf" srcId="{1569859D-2F44-436E-B5D1-BD51AB442716}" destId="{1A281275-1C65-4FCA-8CC4-0E274653EE76}" srcOrd="8" destOrd="0" presId="urn:microsoft.com/office/officeart/2005/8/layout/vList3"/>
    <dgm:cxn modelId="{FE021E17-803E-4103-AA31-49CC9687CC8D}" type="presParOf" srcId="{1A281275-1C65-4FCA-8CC4-0E274653EE76}" destId="{FF7387EB-84BB-430F-AF32-BF102AD2B1C1}" srcOrd="0" destOrd="0" presId="urn:microsoft.com/office/officeart/2005/8/layout/vList3"/>
    <dgm:cxn modelId="{8A2484B8-93F3-4964-A8D2-D22C66347C31}" type="presParOf" srcId="{1A281275-1C65-4FCA-8CC4-0E274653EE76}" destId="{CB595479-78B1-424D-BE32-FFA2ED2CD67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119F3-B087-4941-A130-8FD3D281DD77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8E5B6-9C38-462D-A309-BA53A4452030}">
      <dsp:nvSpPr>
        <dsp:cNvPr id="0" name=""/>
        <dsp:cNvSpPr/>
      </dsp:nvSpPr>
      <dsp:spPr>
        <a:xfrm>
          <a:off x="351461" y="1305401"/>
          <a:ext cx="3154680" cy="1740535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CAM Overview</a:t>
          </a:r>
          <a:endParaRPr lang="LID4096" sz="3100" kern="1200" dirty="0"/>
        </a:p>
      </dsp:txBody>
      <dsp:txXfrm>
        <a:off x="436427" y="1390367"/>
        <a:ext cx="2984748" cy="1570603"/>
      </dsp:txXfrm>
    </dsp:sp>
    <dsp:sp modelId="{8E9ADB6B-2EF4-441F-B3E0-79D83952232C}">
      <dsp:nvSpPr>
        <dsp:cNvPr id="0" name=""/>
        <dsp:cNvSpPr/>
      </dsp:nvSpPr>
      <dsp:spPr>
        <a:xfrm>
          <a:off x="3680460" y="1305401"/>
          <a:ext cx="3154680" cy="1740535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Basic Aeromedical Principles </a:t>
          </a:r>
          <a:endParaRPr lang="LID4096" sz="3100" kern="1200" dirty="0"/>
        </a:p>
      </dsp:txBody>
      <dsp:txXfrm>
        <a:off x="3765426" y="1390367"/>
        <a:ext cx="2984748" cy="1570603"/>
      </dsp:txXfrm>
    </dsp:sp>
    <dsp:sp modelId="{5C2E981F-FD29-4333-B431-BCE8A2A2C123}">
      <dsp:nvSpPr>
        <dsp:cNvPr id="0" name=""/>
        <dsp:cNvSpPr/>
      </dsp:nvSpPr>
      <dsp:spPr>
        <a:xfrm>
          <a:off x="7009458" y="1305401"/>
          <a:ext cx="3154680" cy="1740535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Research Study</a:t>
          </a:r>
          <a:endParaRPr lang="LID4096" sz="3100" kern="1200" dirty="0"/>
        </a:p>
      </dsp:txBody>
      <dsp:txXfrm>
        <a:off x="7094424" y="1390367"/>
        <a:ext cx="2984748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509D3-F303-4656-973D-2DE4C55D52C5}">
      <dsp:nvSpPr>
        <dsp:cNvPr id="0" name=""/>
        <dsp:cNvSpPr/>
      </dsp:nvSpPr>
      <dsp:spPr>
        <a:xfrm rot="10800000">
          <a:off x="1873123" y="824"/>
          <a:ext cx="6073826" cy="1373001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456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Revolutionize Practice of AvMed in the EAC - Region</a:t>
          </a:r>
          <a:endParaRPr lang="LID4096" sz="2700" kern="1200" dirty="0"/>
        </a:p>
      </dsp:txBody>
      <dsp:txXfrm rot="10800000">
        <a:off x="2216373" y="824"/>
        <a:ext cx="5730576" cy="1373001"/>
      </dsp:txXfrm>
    </dsp:sp>
    <dsp:sp modelId="{77E630E4-00B7-4124-A115-D6CE81FEC173}">
      <dsp:nvSpPr>
        <dsp:cNvPr id="0" name=""/>
        <dsp:cNvSpPr/>
      </dsp:nvSpPr>
      <dsp:spPr>
        <a:xfrm>
          <a:off x="1186623" y="824"/>
          <a:ext cx="1373001" cy="137300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36331-D2A4-47EE-89BF-A23D47D10113}">
      <dsp:nvSpPr>
        <dsp:cNvPr id="0" name=""/>
        <dsp:cNvSpPr/>
      </dsp:nvSpPr>
      <dsp:spPr>
        <a:xfrm rot="10800000">
          <a:off x="1873123" y="1783677"/>
          <a:ext cx="6073826" cy="1373001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456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Ensure Compliance of ICAO SARPs, harmonized Regulations and TGMs</a:t>
          </a:r>
          <a:endParaRPr lang="LID4096" sz="2700" kern="1200" dirty="0"/>
        </a:p>
      </dsp:txBody>
      <dsp:txXfrm rot="10800000">
        <a:off x="2216373" y="1783677"/>
        <a:ext cx="5730576" cy="1373001"/>
      </dsp:txXfrm>
    </dsp:sp>
    <dsp:sp modelId="{CE34D690-7515-4C03-8F1B-3607E4DE81C7}">
      <dsp:nvSpPr>
        <dsp:cNvPr id="0" name=""/>
        <dsp:cNvSpPr/>
      </dsp:nvSpPr>
      <dsp:spPr>
        <a:xfrm>
          <a:off x="1186623" y="1783677"/>
          <a:ext cx="1373001" cy="137300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915FF-332D-456D-9EB2-0136FA8C350F}">
      <dsp:nvSpPr>
        <dsp:cNvPr id="0" name=""/>
        <dsp:cNvSpPr/>
      </dsp:nvSpPr>
      <dsp:spPr>
        <a:xfrm rot="10800000">
          <a:off x="1873123" y="3566530"/>
          <a:ext cx="6073826" cy="1373001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456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Provision of Continuous AvMed training </a:t>
          </a:r>
          <a:endParaRPr lang="LID4096" sz="2700" kern="1200" dirty="0"/>
        </a:p>
      </dsp:txBody>
      <dsp:txXfrm rot="10800000">
        <a:off x="2216373" y="3566530"/>
        <a:ext cx="5730576" cy="1373001"/>
      </dsp:txXfrm>
    </dsp:sp>
    <dsp:sp modelId="{BD4A0CA1-2AB7-4CA7-967F-9D64F8ACBA27}">
      <dsp:nvSpPr>
        <dsp:cNvPr id="0" name=""/>
        <dsp:cNvSpPr/>
      </dsp:nvSpPr>
      <dsp:spPr>
        <a:xfrm>
          <a:off x="1186623" y="3566530"/>
          <a:ext cx="1373001" cy="137300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509D3-F303-4656-973D-2DE4C55D52C5}">
      <dsp:nvSpPr>
        <dsp:cNvPr id="0" name=""/>
        <dsp:cNvSpPr/>
      </dsp:nvSpPr>
      <dsp:spPr>
        <a:xfrm rot="10800000">
          <a:off x="1812060" y="41"/>
          <a:ext cx="5888736" cy="13152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979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Conduct Research on human heath capacities among Aviators </a:t>
          </a:r>
          <a:endParaRPr lang="LID4096" sz="2600" kern="1200" dirty="0"/>
        </a:p>
      </dsp:txBody>
      <dsp:txXfrm rot="10800000">
        <a:off x="2140867" y="41"/>
        <a:ext cx="5559929" cy="1315228"/>
      </dsp:txXfrm>
    </dsp:sp>
    <dsp:sp modelId="{77E630E4-00B7-4124-A115-D6CE81FEC173}">
      <dsp:nvSpPr>
        <dsp:cNvPr id="0" name=""/>
        <dsp:cNvSpPr/>
      </dsp:nvSpPr>
      <dsp:spPr>
        <a:xfrm>
          <a:off x="1154446" y="41"/>
          <a:ext cx="1315228" cy="131522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36331-D2A4-47EE-89BF-A23D47D10113}">
      <dsp:nvSpPr>
        <dsp:cNvPr id="0" name=""/>
        <dsp:cNvSpPr/>
      </dsp:nvSpPr>
      <dsp:spPr>
        <a:xfrm rot="10800000">
          <a:off x="1812060" y="1707875"/>
          <a:ext cx="5888736" cy="13152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979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Support in implementing Public Health programs</a:t>
          </a:r>
          <a:endParaRPr lang="LID4096" sz="2600" kern="1200" dirty="0"/>
        </a:p>
      </dsp:txBody>
      <dsp:txXfrm rot="10800000">
        <a:off x="2140867" y="1707875"/>
        <a:ext cx="5559929" cy="1315228"/>
      </dsp:txXfrm>
    </dsp:sp>
    <dsp:sp modelId="{CE34D690-7515-4C03-8F1B-3607E4DE81C7}">
      <dsp:nvSpPr>
        <dsp:cNvPr id="0" name=""/>
        <dsp:cNvSpPr/>
      </dsp:nvSpPr>
      <dsp:spPr>
        <a:xfrm>
          <a:off x="1154446" y="1707875"/>
          <a:ext cx="1315228" cy="131522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915FF-332D-456D-9EB2-0136FA8C350F}">
      <dsp:nvSpPr>
        <dsp:cNvPr id="0" name=""/>
        <dsp:cNvSpPr/>
      </dsp:nvSpPr>
      <dsp:spPr>
        <a:xfrm rot="10800000">
          <a:off x="1812060" y="3415709"/>
          <a:ext cx="5888736" cy="13152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979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Strengthens partnerships between CAAs and Medical Institutions</a:t>
          </a:r>
          <a:endParaRPr lang="LID4096" sz="2600" kern="1200" dirty="0"/>
        </a:p>
      </dsp:txBody>
      <dsp:txXfrm rot="10800000">
        <a:off x="2140867" y="3415709"/>
        <a:ext cx="5559929" cy="1315228"/>
      </dsp:txXfrm>
    </dsp:sp>
    <dsp:sp modelId="{BD4A0CA1-2AB7-4CA7-967F-9D64F8ACBA27}">
      <dsp:nvSpPr>
        <dsp:cNvPr id="0" name=""/>
        <dsp:cNvSpPr/>
      </dsp:nvSpPr>
      <dsp:spPr>
        <a:xfrm>
          <a:off x="1154446" y="3415709"/>
          <a:ext cx="1315228" cy="131522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6B0AF-4EF4-49D2-9E16-966280B33C71}">
      <dsp:nvSpPr>
        <dsp:cNvPr id="0" name=""/>
        <dsp:cNvSpPr/>
      </dsp:nvSpPr>
      <dsp:spPr>
        <a:xfrm>
          <a:off x="207272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 Airlines wish to reduce operational costs by reducing crew number?</a:t>
          </a:r>
          <a:endParaRPr lang="LID4096" sz="2800" kern="1200" dirty="0"/>
        </a:p>
      </dsp:txBody>
      <dsp:txXfrm>
        <a:off x="207272" y="542268"/>
        <a:ext cx="4943975" cy="1544992"/>
      </dsp:txXfrm>
    </dsp:sp>
    <dsp:sp modelId="{561A02A2-5D05-4344-9540-C36B9A9E6C82}">
      <dsp:nvSpPr>
        <dsp:cNvPr id="0" name=""/>
        <dsp:cNvSpPr/>
      </dsp:nvSpPr>
      <dsp:spPr>
        <a:xfrm>
          <a:off x="1273" y="319103"/>
          <a:ext cx="1081494" cy="162224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803F1-A6D1-40F5-8F8D-84BB4275C664}">
      <dsp:nvSpPr>
        <dsp:cNvPr id="0" name=""/>
        <dsp:cNvSpPr/>
      </dsp:nvSpPr>
      <dsp:spPr>
        <a:xfrm>
          <a:off x="5570351" y="542268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 we need two pilots for long haul commercial flights in future?</a:t>
          </a:r>
          <a:endParaRPr lang="LID4096" sz="2800" kern="1200" dirty="0"/>
        </a:p>
      </dsp:txBody>
      <dsp:txXfrm>
        <a:off x="5570351" y="542268"/>
        <a:ext cx="4943975" cy="1544992"/>
      </dsp:txXfrm>
    </dsp:sp>
    <dsp:sp modelId="{EE1E63FC-9639-4164-A529-8FA6B32B65CF}">
      <dsp:nvSpPr>
        <dsp:cNvPr id="0" name=""/>
        <dsp:cNvSpPr/>
      </dsp:nvSpPr>
      <dsp:spPr>
        <a:xfrm>
          <a:off x="5364352" y="319103"/>
          <a:ext cx="1081494" cy="162224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8D675-19F5-4DB6-9247-2B42996F3A98}">
      <dsp:nvSpPr>
        <dsp:cNvPr id="0" name=""/>
        <dsp:cNvSpPr/>
      </dsp:nvSpPr>
      <dsp:spPr>
        <a:xfrm>
          <a:off x="207272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Can technology assess and intervene for an incapacitating pilot?</a:t>
          </a:r>
          <a:endParaRPr lang="LID4096" sz="2800" kern="1200" dirty="0"/>
        </a:p>
      </dsp:txBody>
      <dsp:txXfrm>
        <a:off x="207272" y="2487242"/>
        <a:ext cx="4943975" cy="1544992"/>
      </dsp:txXfrm>
    </dsp:sp>
    <dsp:sp modelId="{BE2BC88E-F02C-46F1-A718-51176DABD64D}">
      <dsp:nvSpPr>
        <dsp:cNvPr id="0" name=""/>
        <dsp:cNvSpPr/>
      </dsp:nvSpPr>
      <dsp:spPr>
        <a:xfrm>
          <a:off x="1273" y="2264076"/>
          <a:ext cx="1081494" cy="162224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5D8E7-54BC-4F2D-9CD5-482238AA1EAC}">
      <dsp:nvSpPr>
        <dsp:cNvPr id="0" name=""/>
        <dsp:cNvSpPr/>
      </dsp:nvSpPr>
      <dsp:spPr>
        <a:xfrm>
          <a:off x="5570351" y="2487242"/>
          <a:ext cx="4943975" cy="15449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475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Does 1% Rule hold with advanced technology?</a:t>
          </a:r>
          <a:endParaRPr lang="LID4096" sz="2800" kern="1200" dirty="0"/>
        </a:p>
      </dsp:txBody>
      <dsp:txXfrm>
        <a:off x="5570351" y="2487242"/>
        <a:ext cx="4943975" cy="1544992"/>
      </dsp:txXfrm>
    </dsp:sp>
    <dsp:sp modelId="{86F3A4EE-7A73-43A3-B829-C478DA298DCE}">
      <dsp:nvSpPr>
        <dsp:cNvPr id="0" name=""/>
        <dsp:cNvSpPr/>
      </dsp:nvSpPr>
      <dsp:spPr>
        <a:xfrm>
          <a:off x="5364352" y="2264076"/>
          <a:ext cx="1081494" cy="162224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F6250-2A01-4073-828A-F95454C1951D}">
      <dsp:nvSpPr>
        <dsp:cNvPr id="0" name=""/>
        <dsp:cNvSpPr/>
      </dsp:nvSpPr>
      <dsp:spPr>
        <a:xfrm>
          <a:off x="1219156" y="3495"/>
          <a:ext cx="2482483" cy="124124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Current 2 men Crew </a:t>
          </a:r>
          <a:endParaRPr lang="LID4096" sz="3800" kern="1200" dirty="0"/>
        </a:p>
      </dsp:txBody>
      <dsp:txXfrm>
        <a:off x="1255511" y="39850"/>
        <a:ext cx="2409773" cy="1168531"/>
      </dsp:txXfrm>
    </dsp:sp>
    <dsp:sp modelId="{5A9D8DB8-CBA3-4ADB-89E4-4130B235FFAF}">
      <dsp:nvSpPr>
        <dsp:cNvPr id="0" name=""/>
        <dsp:cNvSpPr/>
      </dsp:nvSpPr>
      <dsp:spPr>
        <a:xfrm>
          <a:off x="1467404" y="1244737"/>
          <a:ext cx="248248" cy="930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931"/>
              </a:lnTo>
              <a:lnTo>
                <a:pt x="248248" y="9309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E93E02-A5DE-41AC-BA71-448570A9AF31}">
      <dsp:nvSpPr>
        <dsp:cNvPr id="0" name=""/>
        <dsp:cNvSpPr/>
      </dsp:nvSpPr>
      <dsp:spPr>
        <a:xfrm>
          <a:off x="1715653" y="1555048"/>
          <a:ext cx="2584901" cy="1241241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PF incapacitates and hands over to PM</a:t>
          </a:r>
          <a:endParaRPr lang="LID4096" sz="2000" kern="1200" dirty="0"/>
        </a:p>
      </dsp:txBody>
      <dsp:txXfrm>
        <a:off x="1752008" y="1591403"/>
        <a:ext cx="2512191" cy="1168531"/>
      </dsp:txXfrm>
    </dsp:sp>
    <dsp:sp modelId="{33B987BB-2FA8-459D-BA7E-5D28EAE2FB85}">
      <dsp:nvSpPr>
        <dsp:cNvPr id="0" name=""/>
        <dsp:cNvSpPr/>
      </dsp:nvSpPr>
      <dsp:spPr>
        <a:xfrm>
          <a:off x="1467404" y="1244737"/>
          <a:ext cx="248248" cy="2482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483"/>
              </a:lnTo>
              <a:lnTo>
                <a:pt x="248248" y="24824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BB450-D0DA-40A4-AB43-A821C49EE59F}">
      <dsp:nvSpPr>
        <dsp:cNvPr id="0" name=""/>
        <dsp:cNvSpPr/>
      </dsp:nvSpPr>
      <dsp:spPr>
        <a:xfrm>
          <a:off x="1715653" y="3106600"/>
          <a:ext cx="2668094" cy="1241241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PF incapacitates and fails to handover to PM</a:t>
          </a:r>
          <a:endParaRPr lang="LID4096" sz="2000" kern="1200" dirty="0"/>
        </a:p>
      </dsp:txBody>
      <dsp:txXfrm>
        <a:off x="1752008" y="3142955"/>
        <a:ext cx="2595384" cy="1168531"/>
      </dsp:txXfrm>
    </dsp:sp>
    <dsp:sp modelId="{ADB7D85D-E60C-4E33-9ACA-70DDFA38502F}">
      <dsp:nvSpPr>
        <dsp:cNvPr id="0" name=""/>
        <dsp:cNvSpPr/>
      </dsp:nvSpPr>
      <dsp:spPr>
        <a:xfrm>
          <a:off x="4507871" y="3495"/>
          <a:ext cx="2482483" cy="124124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Future 1 </a:t>
          </a:r>
          <a:r>
            <a:rPr lang="en-US" sz="3800" kern="1200"/>
            <a:t>man Crew </a:t>
          </a:r>
          <a:endParaRPr lang="LID4096" sz="3800" kern="1200" dirty="0"/>
        </a:p>
      </dsp:txBody>
      <dsp:txXfrm>
        <a:off x="4544226" y="39850"/>
        <a:ext cx="2409773" cy="1168531"/>
      </dsp:txXfrm>
    </dsp:sp>
    <dsp:sp modelId="{5781B640-4490-46DB-8299-4EA189858503}">
      <dsp:nvSpPr>
        <dsp:cNvPr id="0" name=""/>
        <dsp:cNvSpPr/>
      </dsp:nvSpPr>
      <dsp:spPr>
        <a:xfrm>
          <a:off x="4756119" y="1244737"/>
          <a:ext cx="248248" cy="930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931"/>
              </a:lnTo>
              <a:lnTo>
                <a:pt x="248248" y="9309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8DE41-5929-417B-AB50-467829565A6F}">
      <dsp:nvSpPr>
        <dsp:cNvPr id="0" name=""/>
        <dsp:cNvSpPr/>
      </dsp:nvSpPr>
      <dsp:spPr>
        <a:xfrm>
          <a:off x="5004368" y="1555048"/>
          <a:ext cx="2720663" cy="124124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PF recognize failure and allows the System to take over</a:t>
          </a:r>
          <a:endParaRPr lang="LID4096" sz="2000" kern="1200" dirty="0"/>
        </a:p>
      </dsp:txBody>
      <dsp:txXfrm>
        <a:off x="5040723" y="1591403"/>
        <a:ext cx="2647953" cy="1168531"/>
      </dsp:txXfrm>
    </dsp:sp>
    <dsp:sp modelId="{F493A447-8867-4DAF-99F5-8E0F51D95A74}">
      <dsp:nvSpPr>
        <dsp:cNvPr id="0" name=""/>
        <dsp:cNvSpPr/>
      </dsp:nvSpPr>
      <dsp:spPr>
        <a:xfrm>
          <a:off x="4756119" y="1244737"/>
          <a:ext cx="248248" cy="2482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483"/>
              </a:lnTo>
              <a:lnTo>
                <a:pt x="248248" y="24824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7CD9B-69BF-47B7-8F66-2B3BF534EFBD}">
      <dsp:nvSpPr>
        <dsp:cNvPr id="0" name=""/>
        <dsp:cNvSpPr/>
      </dsp:nvSpPr>
      <dsp:spPr>
        <a:xfrm>
          <a:off x="5004368" y="3106600"/>
          <a:ext cx="2855273" cy="124124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PF do not recognize failure, the system senses incapacitation and takes over</a:t>
          </a:r>
          <a:endParaRPr lang="LID4096" sz="2000" kern="1200" dirty="0"/>
        </a:p>
      </dsp:txBody>
      <dsp:txXfrm>
        <a:off x="5040723" y="3142955"/>
        <a:ext cx="2782563" cy="11685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14F88-FE65-437D-8678-C6104CBFEBB8}">
      <dsp:nvSpPr>
        <dsp:cNvPr id="0" name=""/>
        <dsp:cNvSpPr/>
      </dsp:nvSpPr>
      <dsp:spPr>
        <a:xfrm>
          <a:off x="155236" y="952526"/>
          <a:ext cx="3481557" cy="10879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3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TCAS</a:t>
          </a:r>
          <a:endParaRPr lang="LID4096" sz="5000" kern="1200" dirty="0"/>
        </a:p>
      </dsp:txBody>
      <dsp:txXfrm>
        <a:off x="155236" y="952526"/>
        <a:ext cx="3481557" cy="1087986"/>
      </dsp:txXfrm>
    </dsp:sp>
    <dsp:sp modelId="{48AB5CB5-DF7D-45F8-8AEC-9356322B1B4E}">
      <dsp:nvSpPr>
        <dsp:cNvPr id="0" name=""/>
        <dsp:cNvSpPr/>
      </dsp:nvSpPr>
      <dsp:spPr>
        <a:xfrm>
          <a:off x="484" y="896782"/>
          <a:ext cx="780965" cy="93956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D00B3-963E-472F-8C82-0F9041ACDDE7}">
      <dsp:nvSpPr>
        <dsp:cNvPr id="0" name=""/>
        <dsp:cNvSpPr/>
      </dsp:nvSpPr>
      <dsp:spPr>
        <a:xfrm>
          <a:off x="150392" y="2322180"/>
          <a:ext cx="3481557" cy="10879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3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ADS-B</a:t>
          </a:r>
          <a:endParaRPr lang="LID4096" sz="5000" kern="1200" dirty="0"/>
        </a:p>
      </dsp:txBody>
      <dsp:txXfrm>
        <a:off x="150392" y="2322180"/>
        <a:ext cx="3481557" cy="1087986"/>
      </dsp:txXfrm>
    </dsp:sp>
    <dsp:sp modelId="{602365C6-95E7-42C4-85B0-2D189A606164}">
      <dsp:nvSpPr>
        <dsp:cNvPr id="0" name=""/>
        <dsp:cNvSpPr/>
      </dsp:nvSpPr>
      <dsp:spPr>
        <a:xfrm>
          <a:off x="5328" y="2165027"/>
          <a:ext cx="761590" cy="114238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24204-FEAD-43E3-8E4A-E4D1261AC65B}">
      <dsp:nvSpPr>
        <dsp:cNvPr id="0" name=""/>
        <dsp:cNvSpPr/>
      </dsp:nvSpPr>
      <dsp:spPr>
        <a:xfrm rot="10800000">
          <a:off x="1121829" y="3458"/>
          <a:ext cx="3855216" cy="603113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956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Blood Oxygen Levels</a:t>
          </a:r>
          <a:endParaRPr lang="LID4096" sz="2200" kern="1200" dirty="0"/>
        </a:p>
      </dsp:txBody>
      <dsp:txXfrm rot="10800000">
        <a:off x="1272607" y="3458"/>
        <a:ext cx="3704438" cy="603113"/>
      </dsp:txXfrm>
    </dsp:sp>
    <dsp:sp modelId="{E4C21FF7-BA89-4C4B-97CF-A193D466E6B6}">
      <dsp:nvSpPr>
        <dsp:cNvPr id="0" name=""/>
        <dsp:cNvSpPr/>
      </dsp:nvSpPr>
      <dsp:spPr>
        <a:xfrm>
          <a:off x="820272" y="3458"/>
          <a:ext cx="603113" cy="60311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A61E8-3BFC-4D28-BB13-D77452CCF17E}">
      <dsp:nvSpPr>
        <dsp:cNvPr id="0" name=""/>
        <dsp:cNvSpPr/>
      </dsp:nvSpPr>
      <dsp:spPr>
        <a:xfrm rot="10800000">
          <a:off x="1121829" y="786605"/>
          <a:ext cx="3855216" cy="603113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956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Cardiac Waveforms</a:t>
          </a:r>
          <a:endParaRPr lang="LID4096" sz="2200" kern="1200" dirty="0"/>
        </a:p>
      </dsp:txBody>
      <dsp:txXfrm rot="10800000">
        <a:off x="1272607" y="786605"/>
        <a:ext cx="3704438" cy="603113"/>
      </dsp:txXfrm>
    </dsp:sp>
    <dsp:sp modelId="{EB56ABDF-19E3-47EC-9A3B-68F0FDBDF06E}">
      <dsp:nvSpPr>
        <dsp:cNvPr id="0" name=""/>
        <dsp:cNvSpPr/>
      </dsp:nvSpPr>
      <dsp:spPr>
        <a:xfrm>
          <a:off x="820272" y="786605"/>
          <a:ext cx="603113" cy="60311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D80A5-9882-456B-AEC1-04E390E0C5AF}">
      <dsp:nvSpPr>
        <dsp:cNvPr id="0" name=""/>
        <dsp:cNvSpPr/>
      </dsp:nvSpPr>
      <dsp:spPr>
        <a:xfrm rot="10800000">
          <a:off x="1121829" y="1569752"/>
          <a:ext cx="3855216" cy="603113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956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Brain Activity</a:t>
          </a:r>
          <a:endParaRPr lang="LID4096" sz="2200" kern="1200" dirty="0"/>
        </a:p>
      </dsp:txBody>
      <dsp:txXfrm rot="10800000">
        <a:off x="1272607" y="1569752"/>
        <a:ext cx="3704438" cy="603113"/>
      </dsp:txXfrm>
    </dsp:sp>
    <dsp:sp modelId="{19C154D8-9B4A-4A89-93C6-9E36A55ED14A}">
      <dsp:nvSpPr>
        <dsp:cNvPr id="0" name=""/>
        <dsp:cNvSpPr/>
      </dsp:nvSpPr>
      <dsp:spPr>
        <a:xfrm>
          <a:off x="820272" y="1569752"/>
          <a:ext cx="603113" cy="60311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A7370-4B24-40E5-A6B5-2E6C3B035846}">
      <dsp:nvSpPr>
        <dsp:cNvPr id="0" name=""/>
        <dsp:cNvSpPr/>
      </dsp:nvSpPr>
      <dsp:spPr>
        <a:xfrm rot="10800000">
          <a:off x="1121829" y="2352900"/>
          <a:ext cx="3855216" cy="603113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956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Movement and Muscle Tone</a:t>
          </a:r>
          <a:endParaRPr lang="LID4096" sz="2200" kern="1200" dirty="0"/>
        </a:p>
      </dsp:txBody>
      <dsp:txXfrm rot="10800000">
        <a:off x="1272607" y="2352900"/>
        <a:ext cx="3704438" cy="603113"/>
      </dsp:txXfrm>
    </dsp:sp>
    <dsp:sp modelId="{0963304E-1635-4FDB-85CC-11044EE79253}">
      <dsp:nvSpPr>
        <dsp:cNvPr id="0" name=""/>
        <dsp:cNvSpPr/>
      </dsp:nvSpPr>
      <dsp:spPr>
        <a:xfrm>
          <a:off x="820272" y="2352900"/>
          <a:ext cx="603113" cy="60311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B00C1-EE0E-4A30-8E3E-65514D78BA78}">
      <dsp:nvSpPr>
        <dsp:cNvPr id="0" name=""/>
        <dsp:cNvSpPr/>
      </dsp:nvSpPr>
      <dsp:spPr>
        <a:xfrm rot="10800000">
          <a:off x="1121829" y="3136047"/>
          <a:ext cx="3855216" cy="603113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956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Respiratory Waveform</a:t>
          </a:r>
          <a:endParaRPr lang="LID4096" sz="2200" kern="1200" dirty="0"/>
        </a:p>
      </dsp:txBody>
      <dsp:txXfrm rot="10800000">
        <a:off x="1272607" y="3136047"/>
        <a:ext cx="3704438" cy="603113"/>
      </dsp:txXfrm>
    </dsp:sp>
    <dsp:sp modelId="{ED946EE6-5232-4171-934C-51D4C0549884}">
      <dsp:nvSpPr>
        <dsp:cNvPr id="0" name=""/>
        <dsp:cNvSpPr/>
      </dsp:nvSpPr>
      <dsp:spPr>
        <a:xfrm>
          <a:off x="820272" y="3136047"/>
          <a:ext cx="603113" cy="603113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713A6-FC59-49F2-BF89-AE03868CA785}">
      <dsp:nvSpPr>
        <dsp:cNvPr id="0" name=""/>
        <dsp:cNvSpPr/>
      </dsp:nvSpPr>
      <dsp:spPr>
        <a:xfrm rot="10800000">
          <a:off x="1121829" y="3919195"/>
          <a:ext cx="3855216" cy="603113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956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Responsiveness and Speech</a:t>
          </a:r>
          <a:endParaRPr lang="LID4096" sz="2200" kern="1200" dirty="0"/>
        </a:p>
      </dsp:txBody>
      <dsp:txXfrm rot="10800000">
        <a:off x="1272607" y="3919195"/>
        <a:ext cx="3704438" cy="603113"/>
      </dsp:txXfrm>
    </dsp:sp>
    <dsp:sp modelId="{A1D933B5-2A3E-4448-B3EB-04487467F6BD}">
      <dsp:nvSpPr>
        <dsp:cNvPr id="0" name=""/>
        <dsp:cNvSpPr/>
      </dsp:nvSpPr>
      <dsp:spPr>
        <a:xfrm>
          <a:off x="820272" y="3919195"/>
          <a:ext cx="603113" cy="603113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24204-FEAD-43E3-8E4A-E4D1261AC65B}">
      <dsp:nvSpPr>
        <dsp:cNvPr id="0" name=""/>
        <dsp:cNvSpPr/>
      </dsp:nvSpPr>
      <dsp:spPr>
        <a:xfrm rot="10800000">
          <a:off x="1245881" y="3429"/>
          <a:ext cx="4340227" cy="610663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Sudden Cardiac Death</a:t>
          </a:r>
          <a:endParaRPr lang="LID4096" sz="2800" kern="1200" dirty="0"/>
        </a:p>
      </dsp:txBody>
      <dsp:txXfrm rot="10800000">
        <a:off x="1398547" y="3429"/>
        <a:ext cx="4187561" cy="610663"/>
      </dsp:txXfrm>
    </dsp:sp>
    <dsp:sp modelId="{E4C21FF7-BA89-4C4B-97CF-A193D466E6B6}">
      <dsp:nvSpPr>
        <dsp:cNvPr id="0" name=""/>
        <dsp:cNvSpPr/>
      </dsp:nvSpPr>
      <dsp:spPr>
        <a:xfrm>
          <a:off x="940549" y="3429"/>
          <a:ext cx="610663" cy="61066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A61E8-3BFC-4D28-BB13-D77452CCF17E}">
      <dsp:nvSpPr>
        <dsp:cNvPr id="0" name=""/>
        <dsp:cNvSpPr/>
      </dsp:nvSpPr>
      <dsp:spPr>
        <a:xfrm rot="10800000">
          <a:off x="1245881" y="796380"/>
          <a:ext cx="4340227" cy="610663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Sleep</a:t>
          </a:r>
          <a:endParaRPr lang="LID4096" sz="2800" kern="1200" dirty="0"/>
        </a:p>
      </dsp:txBody>
      <dsp:txXfrm rot="10800000">
        <a:off x="1398547" y="796380"/>
        <a:ext cx="4187561" cy="610663"/>
      </dsp:txXfrm>
    </dsp:sp>
    <dsp:sp modelId="{EB56ABDF-19E3-47EC-9A3B-68F0FDBDF06E}">
      <dsp:nvSpPr>
        <dsp:cNvPr id="0" name=""/>
        <dsp:cNvSpPr/>
      </dsp:nvSpPr>
      <dsp:spPr>
        <a:xfrm>
          <a:off x="940549" y="796380"/>
          <a:ext cx="610663" cy="61066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D80A5-9882-456B-AEC1-04E390E0C5AF}">
      <dsp:nvSpPr>
        <dsp:cNvPr id="0" name=""/>
        <dsp:cNvSpPr/>
      </dsp:nvSpPr>
      <dsp:spPr>
        <a:xfrm rot="10800000">
          <a:off x="1245881" y="1589331"/>
          <a:ext cx="4340227" cy="610663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Epileptic Seizure</a:t>
          </a:r>
          <a:endParaRPr lang="LID4096" sz="2800" kern="1200" dirty="0"/>
        </a:p>
      </dsp:txBody>
      <dsp:txXfrm rot="10800000">
        <a:off x="1398547" y="1589331"/>
        <a:ext cx="4187561" cy="610663"/>
      </dsp:txXfrm>
    </dsp:sp>
    <dsp:sp modelId="{19C154D8-9B4A-4A89-93C6-9E36A55ED14A}">
      <dsp:nvSpPr>
        <dsp:cNvPr id="0" name=""/>
        <dsp:cNvSpPr/>
      </dsp:nvSpPr>
      <dsp:spPr>
        <a:xfrm>
          <a:off x="940549" y="1589331"/>
          <a:ext cx="610663" cy="61066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A7370-4B24-40E5-A6B5-2E6C3B035846}">
      <dsp:nvSpPr>
        <dsp:cNvPr id="0" name=""/>
        <dsp:cNvSpPr/>
      </dsp:nvSpPr>
      <dsp:spPr>
        <a:xfrm rot="10800000">
          <a:off x="1245881" y="2382281"/>
          <a:ext cx="4340227" cy="610663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Stroke</a:t>
          </a:r>
          <a:endParaRPr lang="LID4096" sz="2800" kern="1200" dirty="0"/>
        </a:p>
      </dsp:txBody>
      <dsp:txXfrm rot="10800000">
        <a:off x="1398547" y="2382281"/>
        <a:ext cx="4187561" cy="610663"/>
      </dsp:txXfrm>
    </dsp:sp>
    <dsp:sp modelId="{0963304E-1635-4FDB-85CC-11044EE79253}">
      <dsp:nvSpPr>
        <dsp:cNvPr id="0" name=""/>
        <dsp:cNvSpPr/>
      </dsp:nvSpPr>
      <dsp:spPr>
        <a:xfrm>
          <a:off x="940549" y="2382281"/>
          <a:ext cx="610663" cy="61066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B00C1-EE0E-4A30-8E3E-65514D78BA78}">
      <dsp:nvSpPr>
        <dsp:cNvPr id="0" name=""/>
        <dsp:cNvSpPr/>
      </dsp:nvSpPr>
      <dsp:spPr>
        <a:xfrm rot="10800000">
          <a:off x="1245881" y="3175232"/>
          <a:ext cx="4340227" cy="610663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Hypoxia</a:t>
          </a:r>
          <a:endParaRPr lang="LID4096" sz="2800" kern="1200" dirty="0"/>
        </a:p>
      </dsp:txBody>
      <dsp:txXfrm rot="10800000">
        <a:off x="1398547" y="3175232"/>
        <a:ext cx="4187561" cy="610663"/>
      </dsp:txXfrm>
    </dsp:sp>
    <dsp:sp modelId="{ED946EE6-5232-4171-934C-51D4C0549884}">
      <dsp:nvSpPr>
        <dsp:cNvPr id="0" name=""/>
        <dsp:cNvSpPr/>
      </dsp:nvSpPr>
      <dsp:spPr>
        <a:xfrm>
          <a:off x="940549" y="3175232"/>
          <a:ext cx="610663" cy="610663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713A6-FC59-49F2-BF89-AE03868CA785}">
      <dsp:nvSpPr>
        <dsp:cNvPr id="0" name=""/>
        <dsp:cNvSpPr/>
      </dsp:nvSpPr>
      <dsp:spPr>
        <a:xfrm rot="10800000">
          <a:off x="1245881" y="3968183"/>
          <a:ext cx="4340227" cy="610663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28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Acute Pain Syndrome</a:t>
          </a:r>
          <a:endParaRPr lang="LID4096" sz="2800" kern="1200" dirty="0"/>
        </a:p>
      </dsp:txBody>
      <dsp:txXfrm rot="10800000">
        <a:off x="1398547" y="3968183"/>
        <a:ext cx="4187561" cy="610663"/>
      </dsp:txXfrm>
    </dsp:sp>
    <dsp:sp modelId="{A1D933B5-2A3E-4448-B3EB-04487467F6BD}">
      <dsp:nvSpPr>
        <dsp:cNvPr id="0" name=""/>
        <dsp:cNvSpPr/>
      </dsp:nvSpPr>
      <dsp:spPr>
        <a:xfrm>
          <a:off x="940549" y="3968183"/>
          <a:ext cx="610663" cy="610663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3406B-AA6E-43A0-BF7F-B4804B81E909}">
      <dsp:nvSpPr>
        <dsp:cNvPr id="0" name=""/>
        <dsp:cNvSpPr/>
      </dsp:nvSpPr>
      <dsp:spPr>
        <a:xfrm rot="10800000">
          <a:off x="2480348" y="2156"/>
          <a:ext cx="9117328" cy="7355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 potential algorithms incorporating physiological signals performance in flight environment using multiple devices.</a:t>
          </a:r>
          <a:endParaRPr lang="LID4096" sz="2000" kern="1200" dirty="0"/>
        </a:p>
      </dsp:txBody>
      <dsp:txXfrm rot="10800000">
        <a:off x="2664226" y="2156"/>
        <a:ext cx="8933450" cy="735513"/>
      </dsp:txXfrm>
    </dsp:sp>
    <dsp:sp modelId="{FBD148E4-71A7-4272-BAE3-FDB5BF86D10E}">
      <dsp:nvSpPr>
        <dsp:cNvPr id="0" name=""/>
        <dsp:cNvSpPr/>
      </dsp:nvSpPr>
      <dsp:spPr>
        <a:xfrm>
          <a:off x="2112591" y="2156"/>
          <a:ext cx="735513" cy="73551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5F7BF9-028D-46D1-91CC-E7B21E1D2E52}">
      <dsp:nvSpPr>
        <dsp:cNvPr id="0" name=""/>
        <dsp:cNvSpPr/>
      </dsp:nvSpPr>
      <dsp:spPr>
        <a:xfrm rot="10800000">
          <a:off x="2172205" y="934920"/>
          <a:ext cx="9417926" cy="735513"/>
        </a:xfrm>
        <a:prstGeom prst="homePlat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Lab testing to assess physiological monitoring devices focusing on usability and testing</a:t>
          </a:r>
          <a:endParaRPr lang="LID4096" sz="2000" kern="1200" dirty="0"/>
        </a:p>
      </dsp:txBody>
      <dsp:txXfrm rot="10800000">
        <a:off x="2356083" y="934920"/>
        <a:ext cx="9234048" cy="735513"/>
      </dsp:txXfrm>
    </dsp:sp>
    <dsp:sp modelId="{51A72472-DCEB-4A71-B7E8-8AFCEA6D0628}">
      <dsp:nvSpPr>
        <dsp:cNvPr id="0" name=""/>
        <dsp:cNvSpPr/>
      </dsp:nvSpPr>
      <dsp:spPr>
        <a:xfrm>
          <a:off x="2037441" y="921549"/>
          <a:ext cx="735513" cy="73551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43810-9DCE-4DA7-932E-ACFF4E1B2001}">
      <dsp:nvSpPr>
        <dsp:cNvPr id="0" name=""/>
        <dsp:cNvSpPr/>
      </dsp:nvSpPr>
      <dsp:spPr>
        <a:xfrm rot="10800000">
          <a:off x="2480348" y="1840941"/>
          <a:ext cx="9117328" cy="7355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Statistical simulation to determine expected risk reduction in flight missions </a:t>
          </a:r>
          <a:endParaRPr lang="LID4096" sz="2000" kern="1200" dirty="0"/>
        </a:p>
      </dsp:txBody>
      <dsp:txXfrm rot="10800000">
        <a:off x="2664226" y="1840941"/>
        <a:ext cx="8933450" cy="735513"/>
      </dsp:txXfrm>
    </dsp:sp>
    <dsp:sp modelId="{178D2549-C4BE-401F-A4E4-927C7EDC55F8}">
      <dsp:nvSpPr>
        <dsp:cNvPr id="0" name=""/>
        <dsp:cNvSpPr/>
      </dsp:nvSpPr>
      <dsp:spPr>
        <a:xfrm>
          <a:off x="2112591" y="1840941"/>
          <a:ext cx="735513" cy="73551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92BB1-0349-4007-BBAD-D71F6B2B37A1}">
      <dsp:nvSpPr>
        <dsp:cNvPr id="0" name=""/>
        <dsp:cNvSpPr/>
      </dsp:nvSpPr>
      <dsp:spPr>
        <a:xfrm rot="10800000">
          <a:off x="2480348" y="2760333"/>
          <a:ext cx="9117328" cy="735513"/>
        </a:xfrm>
        <a:prstGeom prst="homePlat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Flight deck testing of physiological monitoring system for accuracy in aviation environment</a:t>
          </a:r>
          <a:endParaRPr lang="LID4096" sz="2000" kern="1200" dirty="0"/>
        </a:p>
      </dsp:txBody>
      <dsp:txXfrm rot="10800000">
        <a:off x="2664226" y="2760333"/>
        <a:ext cx="8933450" cy="735513"/>
      </dsp:txXfrm>
    </dsp:sp>
    <dsp:sp modelId="{53E1E0B2-2671-4913-B0DE-C5E443FC6A72}">
      <dsp:nvSpPr>
        <dsp:cNvPr id="0" name=""/>
        <dsp:cNvSpPr/>
      </dsp:nvSpPr>
      <dsp:spPr>
        <a:xfrm>
          <a:off x="2112591" y="2760333"/>
          <a:ext cx="735513" cy="73551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95479-78B1-424D-BE32-FFA2ED2CD676}">
      <dsp:nvSpPr>
        <dsp:cNvPr id="0" name=""/>
        <dsp:cNvSpPr/>
      </dsp:nvSpPr>
      <dsp:spPr>
        <a:xfrm rot="10800000">
          <a:off x="2480348" y="3679726"/>
          <a:ext cx="9117328" cy="7355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Facilitating of community and industry Engagement to fill a critical knowledge gap on these devices</a:t>
          </a:r>
          <a:endParaRPr lang="LID4096" sz="2000" kern="1200" dirty="0"/>
        </a:p>
      </dsp:txBody>
      <dsp:txXfrm rot="10800000">
        <a:off x="2664226" y="3679726"/>
        <a:ext cx="8933450" cy="735513"/>
      </dsp:txXfrm>
    </dsp:sp>
    <dsp:sp modelId="{FF7387EB-84BB-430F-AF32-BF102AD2B1C1}">
      <dsp:nvSpPr>
        <dsp:cNvPr id="0" name=""/>
        <dsp:cNvSpPr/>
      </dsp:nvSpPr>
      <dsp:spPr>
        <a:xfrm>
          <a:off x="2112591" y="3679726"/>
          <a:ext cx="735513" cy="735513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70FCA-18CE-7E2A-7992-A9B3F278F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029AF-61A3-0449-9D0A-2B338B717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C36E8-B13B-FED9-38A0-1A181101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FCE74-B178-CCBD-23D1-D5B01489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93CAB-64C4-2412-5C49-3C30A0DE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2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A7B3-B424-3A48-2F91-CB0F649C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15172-43E5-8D49-9020-AAFBAD617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B8341-0A39-4A46-BFBC-9DBEDD47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B3BEC-FE33-8A52-3BA5-14539F47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67EA8-419B-341B-9565-14EEFD19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32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59DA5-C237-3792-DB73-8866136CE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25E87-3229-F116-D879-C541D9E1D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A7BA6-33EC-0DFB-4E4C-25C1E03A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A6190-C52F-9E04-F08A-A84FA60E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00EB4-BDA4-F2EC-557D-2DAF5CBD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3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E8A3-B98E-4B39-AC9F-805B9E865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83CF2-B77B-4B7E-A4B9-6343FD1AD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0665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15F17-DFD7-46F5-B68E-92F3E238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03A59-4855-4E81-B435-7E28B6D70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7AB99-5562-4230-82E7-F5B3C9A6E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40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6FFE-1E3E-4E5D-87A4-F36BA37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419D6-5255-49C8-B7DC-59D5AC2F8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374724-B6BC-4293-9E3F-7C881AC6D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6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24B5-0DE4-4B4C-BC15-0350369D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764C5-6660-43F7-A440-A5D251074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48588-EBE0-4306-9776-478479C2D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C9C51-425B-48C1-BBD2-580556EF5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07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9DB1F-2ED1-4804-871D-58EEB0EC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5AAA7-AB6D-4059-A832-805E115B0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E1619-8CB7-41E2-A8BE-C25F4A8A1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0F355-4A80-4B7F-AF7B-446FD2329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FE8B5-8A49-4E75-8214-D5912807F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F412B-452E-4509-B017-930619EF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27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9679-2463-4780-9995-28B61639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6316BF-454A-4B8F-87DD-F88F30B33D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30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1C9EA9-A224-47FB-AECB-37DCE5A51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38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8009-3023-4072-AAA7-48A63247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B3AA2-A9F1-49B8-9A94-6080E261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0DF74-FD1D-4B97-9B56-403145A7C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6DD9B-C323-4B3F-B2EC-7259AA4D8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5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B87B-BFB7-D9E9-2B67-56617C77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2EE84-EA56-8BD9-772D-87057C78C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AAA15-0B1A-8DE2-567D-0A998214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6E75B-1EE2-68B3-9B54-F802CE79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D829A-75B3-8423-CEB3-39BFDA59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64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6576-5BF3-42AB-AEC0-1CE5616D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BCD1C-A829-4ADE-8920-3D4C2EAEA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A65FD-57D6-4BE7-BC04-1763B83F8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6E5A9-1066-436F-AC98-6C8E2212C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54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F30F5-D94C-4119-A065-09D4748F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AA622-A6A2-4438-8C23-B360FD14A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049AFB-BCDF-474E-A170-B7D783418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10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C24A6-9B71-4D30-976F-9D75E5745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1EEAF-6470-4DB8-A38D-506171A41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1086-3688-46B6-B1A7-3E4FA7C59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8"/>
            <a:ext cx="12192000" cy="6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8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5B8BC-7132-1777-60F0-086F70FC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75912-6F4A-7275-19A5-6854AB721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5071A-EC09-1066-30BD-44302B86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8D428-0346-AAC5-FCC6-F2179CD4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3412D-9A2B-CE6C-29AD-E753AC85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81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17BF-2A61-E8C9-F566-0C1C2AC2C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640F6-C7BC-2C0C-F000-862A0DF18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6315E-1AD0-264E-3993-E3854FA60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529F6-CD67-A6BE-C9A9-B0396AB9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3C30B-FC3C-CE36-770A-36EBE523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CEBA1-B734-1091-5E70-27151024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2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170E-FB94-E556-9D74-ADDC0978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F976C-7177-A8BB-4FBF-D51833738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E01BB-D16F-6045-6C74-18555D5D4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3620A-6BCB-0C8B-7909-6CDDE81C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659C4-E70A-B461-9581-DF1D48232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4E05A5-9F99-CEC4-B53E-24ED4615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AAAC00-7B42-25C4-8B06-09062AF08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84F8CD-83FF-32D1-BAB0-5F8562DD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3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AE08-A78F-FD07-14B2-DB4E49F7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00C35-2B2E-F017-2CB8-A20EF2393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5D2ED-71F6-23BF-EE8D-2BAF8E5E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3D76D-9713-01AF-BB20-A436425B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54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224DF-FD68-60F5-DF70-FBB966B8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4EDB3-F94E-38CF-6F8F-B5295B87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558C4-AA93-FA20-ECB2-EFE58441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53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F990-0DF0-95BF-17B8-DEE3161A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3108F-C742-8284-867F-2F3A9B6BC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F356C-B108-42B4-B35D-A3B0B9E7C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F504D-7982-D4B2-FBBA-475711F8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A97-1F40-76AD-E927-81C73368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8A485-9237-6866-282F-DF8B4451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00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8356E-28B6-17EB-16DE-F929D055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35FE26-DC36-F135-C367-826C0A827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73B8B-2711-A7E3-0C50-D3BE4F145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D8C61-B6DA-1B37-6244-4625B1FA1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AF61F-B5AB-297C-5D95-9C388E9D8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DB217-0D6B-7C14-FC46-92ED7681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72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BE670-86A0-108B-BD1B-EC588634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B48D3-5E3B-59BF-C824-9F03812F8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9BC8-3122-200B-1F04-7A4027B3B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3846D-E961-497B-B9D4-B77D4375A54F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12337-1439-704D-C888-94DC2ED49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F672B-9C27-5D0C-D8B1-8867B1BD7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F1D5E-0779-45EA-B86C-11BEF28C6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76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781FA-E435-4F7E-90A9-CBDC5B71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97C53-A456-4400-81C4-EF262ED68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A84291-6879-43EE-9104-280E257B8E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30548"/>
            <a:ext cx="12191999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0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167" y="2728323"/>
            <a:ext cx="10515600" cy="10408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Role of technology in detecting Inflight Pilot Incapacitation</a:t>
            </a: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F101DE-62BE-514D-544A-65813908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0"/>
          <a:stretch/>
        </p:blipFill>
        <p:spPr>
          <a:xfrm>
            <a:off x="156400" y="216276"/>
            <a:ext cx="4055249" cy="158953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2B1F1-EAA4-B669-67BD-BE7F959B093D}"/>
              </a:ext>
            </a:extLst>
          </p:cNvPr>
          <p:cNvSpPr txBox="1"/>
          <p:nvPr/>
        </p:nvSpPr>
        <p:spPr>
          <a:xfrm>
            <a:off x="4982967" y="4691704"/>
            <a:ext cx="4181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Dr. Mkwizu</a:t>
            </a:r>
            <a:endParaRPr lang="LID4096" sz="3200" b="1" dirty="0"/>
          </a:p>
        </p:txBody>
      </p:sp>
    </p:spTree>
    <p:extLst>
      <p:ext uri="{BB962C8B-B14F-4D97-AF65-F5344CB8AC3E}">
        <p14:creationId xmlns:p14="http://schemas.microsoft.com/office/powerpoint/2010/main" val="60197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hat is the function of bleed valves in turbine engines? - Quora">
            <a:extLst>
              <a:ext uri="{FF2B5EF4-FFF2-40B4-BE49-F238E27FC236}">
                <a16:creationId xmlns:a16="http://schemas.microsoft.com/office/drawing/2014/main" id="{49099B67-6865-D1BE-98F2-3C6D7AB4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46" y="974940"/>
            <a:ext cx="3658502" cy="28591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eart valves | YourHeartValve">
            <a:extLst>
              <a:ext uri="{FF2B5EF4-FFF2-40B4-BE49-F238E27FC236}">
                <a16:creationId xmlns:a16="http://schemas.microsoft.com/office/drawing/2014/main" id="{811B5C47-0747-70B7-D322-22A7DFCB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6" y="1048762"/>
            <a:ext cx="2948036" cy="27115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E1C542CA-D96C-8A7C-1F9F-0345B5A837D9}"/>
              </a:ext>
            </a:extLst>
          </p:cNvPr>
          <p:cNvSpPr/>
          <p:nvPr/>
        </p:nvSpPr>
        <p:spPr>
          <a:xfrm>
            <a:off x="4122255" y="1494322"/>
            <a:ext cx="3125954" cy="1934678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INSEPARABLE</a:t>
            </a:r>
          </a:p>
          <a:p>
            <a:pPr algn="ctr"/>
            <a:r>
              <a:rPr lang="en-US" dirty="0"/>
              <a:t>LINK</a:t>
            </a:r>
            <a:endParaRPr lang="LID4096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DD56F1-A6A6-B64C-B427-926F340A87D6}"/>
              </a:ext>
            </a:extLst>
          </p:cNvPr>
          <p:cNvSpPr/>
          <p:nvPr/>
        </p:nvSpPr>
        <p:spPr>
          <a:xfrm>
            <a:off x="2592404" y="4045017"/>
            <a:ext cx="7007192" cy="13186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EITHER VALVE FAILS WE’LL END UP WITH THE SAME OUTCOME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555187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C6A5-F30E-872B-7C8C-766478D0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Demands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097009-C379-ACFC-0657-18892228A1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405238"/>
              </p:ext>
            </p:extLst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6383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5F39891-382F-E122-613F-A77DF096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4" y="2752424"/>
            <a:ext cx="3826041" cy="2659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1AFFA-6BD1-E3C9-213C-E5EB3315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155" y="124219"/>
            <a:ext cx="3657600" cy="2628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Planes can be flown with 'just one pilot', says Airbus chief">
            <a:extLst>
              <a:ext uri="{FF2B5EF4-FFF2-40B4-BE49-F238E27FC236}">
                <a16:creationId xmlns:a16="http://schemas.microsoft.com/office/drawing/2014/main" id="{71F2028B-9BE2-951B-2984-2E844986F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402" y="2688789"/>
            <a:ext cx="3499484" cy="27235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5E8E4709-8716-50BA-9AAC-C273B1E7F88F}"/>
              </a:ext>
            </a:extLst>
          </p:cNvPr>
          <p:cNvSpPr/>
          <p:nvPr/>
        </p:nvSpPr>
        <p:spPr>
          <a:xfrm rot="-1740000">
            <a:off x="2051666" y="855041"/>
            <a:ext cx="2021305" cy="1501541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WAS POSSIBLE</a:t>
            </a:r>
            <a:endParaRPr lang="LID4096" dirty="0"/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F38EF0B3-676D-6501-A8CA-7ADF207E8F47}"/>
              </a:ext>
            </a:extLst>
          </p:cNvPr>
          <p:cNvSpPr/>
          <p:nvPr/>
        </p:nvSpPr>
        <p:spPr>
          <a:xfrm rot="2640000">
            <a:off x="8135488" y="672805"/>
            <a:ext cx="2240271" cy="1635621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STOP</a:t>
            </a:r>
            <a:endParaRPr lang="LID4096" dirty="0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3437A071-AFD5-A389-C1A4-7E6AE4528910}"/>
              </a:ext>
            </a:extLst>
          </p:cNvPr>
          <p:cNvSpPr/>
          <p:nvPr/>
        </p:nvSpPr>
        <p:spPr>
          <a:xfrm>
            <a:off x="5152282" y="3429000"/>
            <a:ext cx="2544897" cy="1972019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TECHNOLOGY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2977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B787-CFC9-3840-B4E2-364CF09C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Consideration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0F504F-D19E-5AF3-CAD3-923ACE0091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56601" y="1687330"/>
          <a:ext cx="90787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D82B5A3-94B3-2189-480C-A9D8F4B4F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06" y="2414835"/>
            <a:ext cx="2272923" cy="18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933CE6-F0F6-7956-8FF7-FE147A694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6132" y="2236018"/>
            <a:ext cx="2736991" cy="2046921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6D08FB9A-E62C-7CBD-95D1-5FA1FF627DBF}"/>
              </a:ext>
            </a:extLst>
          </p:cNvPr>
          <p:cNvSpPr/>
          <p:nvPr/>
        </p:nvSpPr>
        <p:spPr>
          <a:xfrm>
            <a:off x="9634295" y="4962418"/>
            <a:ext cx="1461796" cy="10762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CRITICAL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0918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5FE3-2223-5235-7CAA-EA6F6920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BEFD13-9DEC-A8CC-37EA-A4F84F81474D}"/>
              </a:ext>
            </a:extLst>
          </p:cNvPr>
          <p:cNvSpPr/>
          <p:nvPr/>
        </p:nvSpPr>
        <p:spPr>
          <a:xfrm>
            <a:off x="304087" y="2383329"/>
            <a:ext cx="2912165" cy="151055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REQUIREMENTS</a:t>
            </a:r>
            <a:endParaRPr lang="LID4096" sz="28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82CB214-2AFA-2304-6940-B5014D10C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6793" y="408700"/>
            <a:ext cx="3329950" cy="2101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learVision™ EFVS with SkyLens">
            <a:extLst>
              <a:ext uri="{FF2B5EF4-FFF2-40B4-BE49-F238E27FC236}">
                <a16:creationId xmlns:a16="http://schemas.microsoft.com/office/drawing/2014/main" id="{095E96CE-6E19-4857-1F0C-CE85D95C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82" y="3122082"/>
            <a:ext cx="3329950" cy="23047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38FD7D5-3EB2-8F65-40B6-FFB32295E068}"/>
              </a:ext>
            </a:extLst>
          </p:cNvPr>
          <p:cNvSpPr/>
          <p:nvPr/>
        </p:nvSpPr>
        <p:spPr>
          <a:xfrm rot="1140000">
            <a:off x="3959574" y="3003056"/>
            <a:ext cx="2125700" cy="23148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In-flight Medical Diagnostic Devices</a:t>
            </a:r>
            <a:endParaRPr lang="LID4096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DC2E23A-BE84-B841-11C1-6DB0DE17619D}"/>
              </a:ext>
            </a:extLst>
          </p:cNvPr>
          <p:cNvSpPr/>
          <p:nvPr/>
        </p:nvSpPr>
        <p:spPr>
          <a:xfrm rot="-840000">
            <a:off x="3806361" y="1223583"/>
            <a:ext cx="2170323" cy="161948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Autonomous Aircrafts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661072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0864-567A-10A7-5AC2-E2199967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6" y="65644"/>
            <a:ext cx="4301690" cy="1325563"/>
          </a:xfrm>
        </p:spPr>
        <p:txBody>
          <a:bodyPr/>
          <a:lstStyle/>
          <a:p>
            <a:r>
              <a:rPr lang="en-US" dirty="0"/>
              <a:t>MITRE -CAASD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A2E40C-0EA0-9DCD-14D4-E20051B83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5190" y="883118"/>
            <a:ext cx="7999862" cy="5091764"/>
          </a:xfr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397795B-F804-74B6-D311-9A550A44F5FC}"/>
              </a:ext>
            </a:extLst>
          </p:cNvPr>
          <p:cNvGraphicFramePr/>
          <p:nvPr/>
        </p:nvGraphicFramePr>
        <p:xfrm>
          <a:off x="106948" y="1391207"/>
          <a:ext cx="3637279" cy="430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406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0C1C8D-94A0-2C83-1DDD-9006A003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0A5D3-8906-B0BD-6D23-4B2E90E86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6C1DC7E-9BC9-6904-893B-F640641D0D3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19609063"/>
              </p:ext>
            </p:extLst>
          </p:nvPr>
        </p:nvGraphicFramePr>
        <p:xfrm>
          <a:off x="520022" y="904126"/>
          <a:ext cx="5797318" cy="4525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8014B338-65AE-D526-6D91-5AB7454F19E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780038641"/>
              </p:ext>
            </p:extLst>
          </p:nvPr>
        </p:nvGraphicFramePr>
        <p:xfrm>
          <a:off x="5318037" y="904126"/>
          <a:ext cx="6526658" cy="4582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A7A3B6-4116-3A48-5F0E-332C000C1C94}"/>
              </a:ext>
            </a:extLst>
          </p:cNvPr>
          <p:cNvSpPr/>
          <p:nvPr/>
        </p:nvSpPr>
        <p:spPr>
          <a:xfrm>
            <a:off x="359596" y="2269679"/>
            <a:ext cx="565078" cy="2137025"/>
          </a:xfrm>
          <a:prstGeom prst="round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/>
              <a:t>Signals</a:t>
            </a:r>
            <a:endParaRPr lang="LID4096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7FA746-1B84-070A-540C-B094B1D4312C}"/>
              </a:ext>
            </a:extLst>
          </p:cNvPr>
          <p:cNvSpPr/>
          <p:nvPr/>
        </p:nvSpPr>
        <p:spPr>
          <a:xfrm>
            <a:off x="11389439" y="2093119"/>
            <a:ext cx="565078" cy="2137025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Failure Modes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591136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FD67-B130-EE10-9A78-909329D9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82" y="182144"/>
            <a:ext cx="10515600" cy="1325563"/>
          </a:xfrm>
        </p:spPr>
        <p:txBody>
          <a:bodyPr/>
          <a:lstStyle/>
          <a:p>
            <a:r>
              <a:rPr lang="en-US" dirty="0"/>
              <a:t>Maturity Assessment Criteria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DAB7A8-0097-8222-E2F1-D5831AC92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125" y="1695133"/>
            <a:ext cx="7736874" cy="346773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83D39-E70F-CE3B-5835-8A7413AC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50" y="2537717"/>
            <a:ext cx="1652003" cy="15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8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1362-FA51-48F1-1E28-0061378A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397" y="249666"/>
            <a:ext cx="10515600" cy="1325563"/>
          </a:xfrm>
        </p:spPr>
        <p:txBody>
          <a:bodyPr/>
          <a:lstStyle/>
          <a:p>
            <a:r>
              <a:rPr lang="en-US" dirty="0"/>
              <a:t>Validity Assessment Criteria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B2885F-3592-71CF-5CFC-067369D76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1603" y="1575229"/>
            <a:ext cx="7487463" cy="370754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D9F15-8DB9-206C-54D6-282D35A3F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03" y="2261812"/>
            <a:ext cx="2177158" cy="19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6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B6BB1-5F24-3E40-41B9-916DDE29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394885"/>
              </p:ext>
            </p:extLst>
          </p:nvPr>
        </p:nvGraphicFramePr>
        <p:xfrm>
          <a:off x="2804845" y="365126"/>
          <a:ext cx="8548954" cy="581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7C3A1FE-E17B-3635-7AB3-74E4996E2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93" y="2293337"/>
            <a:ext cx="1743607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7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7C1FA-DB04-E444-1CBA-917BAE42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LID4096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71679B-B648-539B-8938-275EA48D19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503560"/>
              </p:ext>
            </p:extLst>
          </p:nvPr>
        </p:nvGraphicFramePr>
        <p:xfrm>
          <a:off x="838200" y="144548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0532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3094-6A1A-7667-052B-7836EE77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842533"/>
              </p:ext>
            </p:extLst>
          </p:nvPr>
        </p:nvGraphicFramePr>
        <p:xfrm>
          <a:off x="2876764" y="365125"/>
          <a:ext cx="8477036" cy="581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746BF05-DB9D-5955-F927-CF80BFD5C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3" y="2405337"/>
            <a:ext cx="1457070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93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974E-929C-7507-C6C4-15775FA9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637843"/>
              </p:ext>
            </p:extLst>
          </p:nvPr>
        </p:nvGraphicFramePr>
        <p:xfrm>
          <a:off x="2958957" y="365125"/>
          <a:ext cx="8394843" cy="581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89A75EB-2CCE-42D1-CEC6-64E1D9E5A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33" y="2539460"/>
            <a:ext cx="146926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67EA5-ABA9-FD22-D747-F37DC5DE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597300"/>
              </p:ext>
            </p:extLst>
          </p:nvPr>
        </p:nvGraphicFramePr>
        <p:xfrm>
          <a:off x="2352782" y="365125"/>
          <a:ext cx="9001018" cy="581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EAF5D5C-C8B8-19C6-9E44-9E5200FF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0" y="2578534"/>
            <a:ext cx="142049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9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F20D-CEA0-A746-42A2-BFCC4B60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680895"/>
              </p:ext>
            </p:extLst>
          </p:nvPr>
        </p:nvGraphicFramePr>
        <p:xfrm>
          <a:off x="2208943" y="329558"/>
          <a:ext cx="9504452" cy="581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3385A60-929D-F636-9506-07A05AB3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0" y="2432771"/>
            <a:ext cx="1511939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65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A1BB6-333B-D559-11FB-3742A245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192126"/>
              </p:ext>
            </p:extLst>
          </p:nvPr>
        </p:nvGraphicFramePr>
        <p:xfrm>
          <a:off x="2506894" y="365125"/>
          <a:ext cx="9011292" cy="581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9D1169A-2F57-025D-FEC4-88E3DF64C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2" y="2514520"/>
            <a:ext cx="194479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16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488C-F19C-33ED-BB97-8D0B8691E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1" y="0"/>
            <a:ext cx="10515600" cy="1325563"/>
          </a:xfrm>
        </p:spPr>
        <p:txBody>
          <a:bodyPr/>
          <a:lstStyle/>
          <a:p>
            <a:r>
              <a:rPr lang="en-US" dirty="0"/>
              <a:t>Future Research for this study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3AB3C8-394E-36AB-DB35-48C3261A7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586318"/>
              </p:ext>
            </p:extLst>
          </p:nvPr>
        </p:nvGraphicFramePr>
        <p:xfrm>
          <a:off x="-456605" y="1027905"/>
          <a:ext cx="13710268" cy="4417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6181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0302-0F04-17AE-CDAF-D6388CED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A9F5D4-F019-E533-D79E-AF221A25B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449" y="825366"/>
            <a:ext cx="6362298" cy="5207268"/>
          </a:xfrm>
        </p:spPr>
      </p:pic>
    </p:spTree>
    <p:extLst>
      <p:ext uri="{BB962C8B-B14F-4D97-AF65-F5344CB8AC3E}">
        <p14:creationId xmlns:p14="http://schemas.microsoft.com/office/powerpoint/2010/main" val="64333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BE59-3726-4EBC-D7BF-AD123F1D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29BBCC-5823-1351-2230-0DCA666C8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42" y="1027906"/>
            <a:ext cx="6550900" cy="4253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05F5025-6391-8E30-6406-C3238CD2B17C}"/>
              </a:ext>
            </a:extLst>
          </p:cNvPr>
          <p:cNvSpPr/>
          <p:nvPr/>
        </p:nvSpPr>
        <p:spPr>
          <a:xfrm>
            <a:off x="838200" y="1939787"/>
            <a:ext cx="3753636" cy="2429249"/>
          </a:xfrm>
          <a:prstGeom prst="homePlate">
            <a:avLst/>
          </a:prstGeom>
          <a:blipFill>
            <a:blip r:embed="rId3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CAM </a:t>
            </a:r>
          </a:p>
          <a:p>
            <a:pPr algn="ctr"/>
            <a:r>
              <a:rPr lang="en-US" sz="2400" dirty="0"/>
              <a:t>CENTRE FOR AVIATION MEDICINE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76559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66DC-843B-4D97-47BD-B696BB6BD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BCF99A0-0DF5-8838-D8E6-718AB4B17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065318"/>
              </p:ext>
            </p:extLst>
          </p:nvPr>
        </p:nvGraphicFramePr>
        <p:xfrm>
          <a:off x="3624588" y="365125"/>
          <a:ext cx="9133573" cy="4940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C19F1FE-BA7B-536D-1F2A-390436FD65EB}"/>
              </a:ext>
            </a:extLst>
          </p:cNvPr>
          <p:cNvSpPr/>
          <p:nvPr/>
        </p:nvSpPr>
        <p:spPr>
          <a:xfrm>
            <a:off x="694362" y="1911278"/>
            <a:ext cx="3612637" cy="1848050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Achievements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420187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438DD2-767E-3D5A-90E8-DE8CFA426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0" y="457200"/>
            <a:ext cx="4977195" cy="50970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3807C-7BC8-4500-7FAD-70E7291AF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43" y="110073"/>
            <a:ext cx="4977195" cy="5445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D6F71-AC7B-7172-DEBC-578CB676D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76" y="108976"/>
            <a:ext cx="4896270" cy="544530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4EC9468-FEEE-0C7A-035C-ADABFF21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C48CA-0BEF-5DE3-ACE8-E0B15501B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35" y="282932"/>
            <a:ext cx="4537009" cy="4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8FD1-33A9-8633-510B-2F9599BB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2D85F4-9979-0406-44EB-1779410D8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1007" y="220794"/>
            <a:ext cx="6524089" cy="553996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A1D34D-BA06-EC60-D84D-F81BD3D12FF3}"/>
              </a:ext>
            </a:extLst>
          </p:cNvPr>
          <p:cNvSpPr/>
          <p:nvPr/>
        </p:nvSpPr>
        <p:spPr>
          <a:xfrm>
            <a:off x="9526730" y="1907935"/>
            <a:ext cx="2464068" cy="21656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Breast Cancer Studies</a:t>
            </a:r>
            <a:endParaRPr lang="LID4096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FBD423-C27E-5D8C-F120-B6F4F06AB1E4}"/>
              </a:ext>
            </a:extLst>
          </p:cNvPr>
          <p:cNvSpPr/>
          <p:nvPr/>
        </p:nvSpPr>
        <p:spPr>
          <a:xfrm>
            <a:off x="7315200" y="472611"/>
            <a:ext cx="821933" cy="729465"/>
          </a:xfrm>
          <a:prstGeom prst="ellipse">
            <a:avLst/>
          </a:prstGeom>
          <a:solidFill>
            <a:schemeClr val="accent6">
              <a:lumMod val="75000"/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193498-0AF1-AE33-7A5E-03090A2D55CD}"/>
              </a:ext>
            </a:extLst>
          </p:cNvPr>
          <p:cNvSpPr/>
          <p:nvPr/>
        </p:nvSpPr>
        <p:spPr>
          <a:xfrm>
            <a:off x="6549775" y="2917093"/>
            <a:ext cx="2024009" cy="1993186"/>
          </a:xfrm>
          <a:prstGeom prst="ellipse">
            <a:avLst/>
          </a:prstGeom>
          <a:solidFill>
            <a:srgbClr val="FF0000">
              <a:alpha val="1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1BD4F00-1CB2-9F6A-5FE1-E60A01CD01F6}"/>
              </a:ext>
            </a:extLst>
          </p:cNvPr>
          <p:cNvSpPr/>
          <p:nvPr/>
        </p:nvSpPr>
        <p:spPr>
          <a:xfrm>
            <a:off x="595901" y="1982913"/>
            <a:ext cx="2609636" cy="2165684"/>
          </a:xfrm>
          <a:prstGeom prst="homePlate">
            <a:avLst/>
          </a:prstGeom>
          <a:blipFill>
            <a:blip r:embed="rId3"/>
            <a:tile tx="0" ty="0" sx="100000" sy="100000" flip="none" algn="tl"/>
          </a:blipFill>
          <a:effectLst>
            <a:glow rad="127000">
              <a:schemeClr val="accent1">
                <a:alpha val="2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Statistical </a:t>
            </a:r>
          </a:p>
          <a:p>
            <a:pPr algn="ctr"/>
            <a:r>
              <a:rPr lang="en-US" sz="2800" dirty="0"/>
              <a:t>Significance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16818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40D7B-31A4-15BC-F65C-F1EE9F01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4FC0-25C2-3824-B36E-120F986A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LID4096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93611E-F36A-A721-D165-29E0FCB0D3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243993"/>
              </p:ext>
            </p:extLst>
          </p:nvPr>
        </p:nvGraphicFramePr>
        <p:xfrm>
          <a:off x="3565911" y="467745"/>
          <a:ext cx="8855243" cy="4730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8A250D3-5726-C619-C6F7-B7B877986E90}"/>
              </a:ext>
            </a:extLst>
          </p:cNvPr>
          <p:cNvSpPr/>
          <p:nvPr/>
        </p:nvSpPr>
        <p:spPr>
          <a:xfrm>
            <a:off x="694362" y="1911278"/>
            <a:ext cx="3612637" cy="1848050"/>
          </a:xfrm>
          <a:prstGeom prst="homePlate">
            <a:avLst/>
          </a:prstGeo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Achievements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3526732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C4C9-966D-44C2-CFD7-13BD2FA5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F0B4-3467-BBBE-41EB-AC81994AF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E3736-9D32-F802-9566-7CD5811B9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0" y="228974"/>
            <a:ext cx="6994220" cy="489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F0D50-BE58-1F14-6DB8-8FC9DAF4C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780" y="1174434"/>
            <a:ext cx="6965879" cy="42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7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E472-C83E-31B9-754E-E8752A48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356" y="365125"/>
            <a:ext cx="7484444" cy="1325563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026" name="Picture 2" descr="Aeromedical &amp; Human Factors">
            <a:extLst>
              <a:ext uri="{FF2B5EF4-FFF2-40B4-BE49-F238E27FC236}">
                <a16:creationId xmlns:a16="http://schemas.microsoft.com/office/drawing/2014/main" id="{6778F8E0-8F05-8691-0FBE-A303DD56DF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99" y="3087984"/>
            <a:ext cx="5332394" cy="22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ilot Job Description">
            <a:extLst>
              <a:ext uri="{FF2B5EF4-FFF2-40B4-BE49-F238E27FC236}">
                <a16:creationId xmlns:a16="http://schemas.microsoft.com/office/drawing/2014/main" id="{1E51093D-12E0-C778-CA9B-518741ED79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030" name="Picture 6" descr="Pilot Job Description">
            <a:extLst>
              <a:ext uri="{FF2B5EF4-FFF2-40B4-BE49-F238E27FC236}">
                <a16:creationId xmlns:a16="http://schemas.microsoft.com/office/drawing/2014/main" id="{218AACCF-EE21-7473-E7C6-472B73B5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88" y="144379"/>
            <a:ext cx="4292867" cy="280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A817E4-A209-6F7F-713C-D7EDBB029550}"/>
              </a:ext>
            </a:extLst>
          </p:cNvPr>
          <p:cNvCxnSpPr>
            <a:cxnSpLocks/>
          </p:cNvCxnSpPr>
          <p:nvPr/>
        </p:nvCxnSpPr>
        <p:spPr>
          <a:xfrm>
            <a:off x="7991722" y="144379"/>
            <a:ext cx="0" cy="29486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806637-4069-8852-EF92-5E48EBE0E325}"/>
              </a:ext>
            </a:extLst>
          </p:cNvPr>
          <p:cNvCxnSpPr>
            <a:cxnSpLocks/>
          </p:cNvCxnSpPr>
          <p:nvPr/>
        </p:nvCxnSpPr>
        <p:spPr>
          <a:xfrm>
            <a:off x="8559089" y="3091872"/>
            <a:ext cx="0" cy="26645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454FAE-33F1-B15D-1F01-36C5E2BCBEF0}"/>
              </a:ext>
            </a:extLst>
          </p:cNvPr>
          <p:cNvSpPr/>
          <p:nvPr/>
        </p:nvSpPr>
        <p:spPr>
          <a:xfrm>
            <a:off x="895703" y="1423758"/>
            <a:ext cx="3319101" cy="332845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HUMAN-MACHINE INTERACTION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791112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343</Words>
  <Application>Microsoft Office PowerPoint</Application>
  <PresentationFormat>Widescreen</PresentationFormat>
  <Paragraphs>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1_Office Theme</vt:lpstr>
      <vt:lpstr>PowerPoint Presentation</vt:lpstr>
      <vt:lpstr>Outline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Future Demands</vt:lpstr>
      <vt:lpstr>PowerPoint Presentation</vt:lpstr>
      <vt:lpstr>Consideration</vt:lpstr>
      <vt:lpstr>PowerPoint Presentation</vt:lpstr>
      <vt:lpstr>MITRE -CAASD</vt:lpstr>
      <vt:lpstr>PowerPoint Presentation</vt:lpstr>
      <vt:lpstr>Maturity Assessment Criteria</vt:lpstr>
      <vt:lpstr>Validity Assessment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Research for this study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Mochere</dc:creator>
  <cp:lastModifiedBy>Alexander Mkwizu</cp:lastModifiedBy>
  <cp:revision>26</cp:revision>
  <dcterms:created xsi:type="dcterms:W3CDTF">2024-05-07T09:20:29Z</dcterms:created>
  <dcterms:modified xsi:type="dcterms:W3CDTF">2024-05-16T06:03:59Z</dcterms:modified>
</cp:coreProperties>
</file>