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66" r:id="rId4"/>
    <p:sldId id="279" r:id="rId5"/>
    <p:sldId id="275" r:id="rId6"/>
    <p:sldId id="268" r:id="rId7"/>
    <p:sldId id="280" r:id="rId8"/>
    <p:sldId id="281" r:id="rId9"/>
    <p:sldId id="282" r:id="rId10"/>
    <p:sldId id="267" r:id="rId11"/>
    <p:sldId id="277" r:id="rId12"/>
    <p:sldId id="283" r:id="rId13"/>
    <p:sldId id="2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11" userDrawn="1">
          <p15:clr>
            <a:srgbClr val="A4A3A4"/>
          </p15:clr>
        </p15:guide>
        <p15:guide id="4" pos="7469" userDrawn="1">
          <p15:clr>
            <a:srgbClr val="A4A3A4"/>
          </p15:clr>
        </p15:guide>
        <p15:guide id="5" orient="horz" pos="232" userDrawn="1">
          <p15:clr>
            <a:srgbClr val="A4A3A4"/>
          </p15:clr>
        </p15:guide>
        <p15:guide id="6" orient="horz" pos="40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8D01"/>
    <a:srgbClr val="005DB8"/>
    <a:srgbClr val="F4821E"/>
    <a:srgbClr val="211F1F"/>
    <a:srgbClr val="00142F"/>
    <a:srgbClr val="0021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84823" autoAdjust="0"/>
  </p:normalViewPr>
  <p:slideViewPr>
    <p:cSldViewPr snapToGrid="0" showGuides="1">
      <p:cViewPr varScale="1">
        <p:scale>
          <a:sx n="69" d="100"/>
          <a:sy n="69" d="100"/>
        </p:scale>
        <p:origin x="696" y="60"/>
      </p:cViewPr>
      <p:guideLst>
        <p:guide orient="horz" pos="2160"/>
        <p:guide pos="3840"/>
        <p:guide pos="211"/>
        <p:guide pos="7469"/>
        <p:guide orient="horz" pos="232"/>
        <p:guide orient="horz" pos="40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10T08:02:11.182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5771 19,'17'-19,"-37"42,-7 7,-1879 2167,-1917 2197,3817-4387,0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5D266-4289-427C-9954-5DE0E48449AB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F38D6-7968-44ED-A492-A522FC49B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08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F38D6-7968-44ED-A492-A522FC49B4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5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F38D6-7968-44ED-A492-A522FC49B4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279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F38D6-7968-44ED-A492-A522FC49B4B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97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F38D6-7968-44ED-A492-A522FC49B4B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64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F38D6-7968-44ED-A492-A522FC49B4B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980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F38D6-7968-44ED-A492-A522FC49B4B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28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>
                <a:effectLst/>
              </a:rPr>
            </a:b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F38D6-7968-44ED-A492-A522FC49B4B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738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B9419-50DF-47F3-933E-355D67249E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C072A8-61B5-4047-BFF5-1BD5A9C976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E720B0-7B6B-49DD-9246-02488992E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Your footer goes in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B8F3E2-E6E9-4FB1-BB22-0F5C3DD87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4636" y="6436517"/>
            <a:ext cx="482401" cy="421483"/>
          </a:xfrm>
          <a:prstGeom prst="rect">
            <a:avLst/>
          </a:prstGeom>
        </p:spPr>
        <p:txBody>
          <a:bodyPr/>
          <a:lstStyle/>
          <a:p>
            <a:fld id="{14ED2C52-F4A6-44CA-8A9F-483183194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68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682A8-CFB8-488B-8CCC-15DBACD16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5FBF00-5228-4E46-9B52-28048EA889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24190E-B787-4039-B6D1-4D07E1E23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Your footer goes in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FDF94-473A-4CB9-9B08-0BFEDCE90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4636" y="6436517"/>
            <a:ext cx="482401" cy="421483"/>
          </a:xfrm>
          <a:prstGeom prst="rect">
            <a:avLst/>
          </a:prstGeom>
        </p:spPr>
        <p:txBody>
          <a:bodyPr/>
          <a:lstStyle/>
          <a:p>
            <a:fld id="{14ED2C52-F4A6-44CA-8A9F-483183194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492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942745-EAF3-4FB5-81BE-9CFEE37D75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3BC474-B6E6-4239-9F69-F47EF7BB89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E2F5A-382E-457D-9CE5-5D1BCB144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Your footer goes in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DA6AEC-0C43-47EB-8DDC-3A138923D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4636" y="6436517"/>
            <a:ext cx="482401" cy="421483"/>
          </a:xfrm>
          <a:prstGeom prst="rect">
            <a:avLst/>
          </a:prstGeom>
        </p:spPr>
        <p:txBody>
          <a:bodyPr/>
          <a:lstStyle/>
          <a:p>
            <a:fld id="{14ED2C52-F4A6-44CA-8A9F-483183194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61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A7AFD-CA7B-4BBB-9D7F-C588CF300FA7}" type="datetime1">
              <a:rPr lang="en-US" smtClean="0"/>
              <a:t>5/10/2024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192A8-943E-44A0-A923-0FA9071E2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287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37C02-0FE9-4694-A7B5-DAA2E7F92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C760-6439-437F-BBB1-C3856724A8A8}" type="datetime1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59E44-CD78-4CC7-8AA4-C4FF8D368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53EE96-960C-45FC-BB52-209ED2441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DEBBE-1EFA-4D2E-88F5-083B206EF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502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A37AA-DF25-4E12-99A4-F1BE017E5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32F55-C81E-4908-87FD-03B7B6FA0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A8F9B0-EE44-4266-B3AF-51692A81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Your footer goes in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E8566-3336-40EE-A367-B1CB477BF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4636" y="6436517"/>
            <a:ext cx="482401" cy="421483"/>
          </a:xfrm>
          <a:prstGeom prst="rect">
            <a:avLst/>
          </a:prstGeom>
        </p:spPr>
        <p:txBody>
          <a:bodyPr/>
          <a:lstStyle/>
          <a:p>
            <a:fld id="{14ED2C52-F4A6-44CA-8A9F-483183194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03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4B589-FD97-435F-8AA2-AE46F623C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657DC4-24B4-4D33-B07E-9BA59368E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B9D3C-1601-4383-BC3A-B9EB6928B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Your footer goes in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70C81-DF9D-457A-80F8-056DB564A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4636" y="6436517"/>
            <a:ext cx="482401" cy="421483"/>
          </a:xfrm>
          <a:prstGeom prst="rect">
            <a:avLst/>
          </a:prstGeom>
        </p:spPr>
        <p:txBody>
          <a:bodyPr/>
          <a:lstStyle/>
          <a:p>
            <a:fld id="{14ED2C52-F4A6-44CA-8A9F-483183194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565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6D673-ACA3-49D1-A25A-3ABE0B443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7D49B-7D0C-472C-B099-C068915EE5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F51810-07AD-442F-BABA-4A4116F62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CCFBE7-FE90-4DCA-ACAB-07A1DDE61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Your footer goes in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325721-A6F7-44E7-9208-E8F53CA88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4636" y="6436517"/>
            <a:ext cx="482401" cy="421483"/>
          </a:xfrm>
          <a:prstGeom prst="rect">
            <a:avLst/>
          </a:prstGeom>
        </p:spPr>
        <p:txBody>
          <a:bodyPr/>
          <a:lstStyle/>
          <a:p>
            <a:fld id="{14ED2C52-F4A6-44CA-8A9F-483183194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797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4C2B9-8BAF-4F00-BAE2-C47FE7ED7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FD23FE-F588-44A5-94DF-4482457B1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F52F6D-9B4A-4C11-9114-73E4E3B133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DB8E1D-065D-4F3F-BCC7-E7675692BB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9F9D4B-B07F-463E-B4B7-B061B07DA1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953D16-7D66-4F93-8AC8-A048CA6B0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Your footer goes in here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0CC035-927C-4292-8F79-08587FF16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4636" y="6436517"/>
            <a:ext cx="482401" cy="421483"/>
          </a:xfrm>
          <a:prstGeom prst="rect">
            <a:avLst/>
          </a:prstGeom>
        </p:spPr>
        <p:txBody>
          <a:bodyPr/>
          <a:lstStyle/>
          <a:p>
            <a:fld id="{14ED2C52-F4A6-44CA-8A9F-483183194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601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36097-A3D9-44B1-8F5D-8BDF10E56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34E78C-C5DC-4F91-9CF5-E480EAE49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Your footer goes in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EB0AA0-C0C6-42C9-9C12-BBAB6897E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4636" y="6436517"/>
            <a:ext cx="482401" cy="421483"/>
          </a:xfrm>
          <a:prstGeom prst="rect">
            <a:avLst/>
          </a:prstGeom>
        </p:spPr>
        <p:txBody>
          <a:bodyPr/>
          <a:lstStyle/>
          <a:p>
            <a:fld id="{14ED2C52-F4A6-44CA-8A9F-483183194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54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535AA7-6310-46B6-8748-0FEFD76F2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Your footer goes in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A02C6C-B367-454F-AA9F-02539A484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4636" y="6436517"/>
            <a:ext cx="482401" cy="421483"/>
          </a:xfrm>
          <a:prstGeom prst="rect">
            <a:avLst/>
          </a:prstGeom>
        </p:spPr>
        <p:txBody>
          <a:bodyPr/>
          <a:lstStyle/>
          <a:p>
            <a:fld id="{14ED2C52-F4A6-44CA-8A9F-483183194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581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66809-64E4-42AC-B207-A53C9EA11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B33BA-155A-4E2B-91C0-167817BDA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90F33D-9FE5-4ABE-BF7C-B49500AF93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D19E28-B6BF-40FC-B9D9-FBA25778C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Your footer goes in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53544F-3376-4E60-8AE5-EB300ECBC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4636" y="6436517"/>
            <a:ext cx="482401" cy="421483"/>
          </a:xfrm>
          <a:prstGeom prst="rect">
            <a:avLst/>
          </a:prstGeom>
        </p:spPr>
        <p:txBody>
          <a:bodyPr/>
          <a:lstStyle/>
          <a:p>
            <a:fld id="{14ED2C52-F4A6-44CA-8A9F-483183194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102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869DD-8B7D-499E-A90B-5758AF5D7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96449A-3FC7-42A6-89DD-7409D88BB9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36D171-F2C2-4FE8-9641-5AE7BBCD58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F11FF5-CBEA-4BC9-BC0A-171431971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Your footer goes in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867904-89DC-40FD-8A28-55F069FDF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4636" y="6436517"/>
            <a:ext cx="482401" cy="421483"/>
          </a:xfrm>
          <a:prstGeom prst="rect">
            <a:avLst/>
          </a:prstGeom>
        </p:spPr>
        <p:txBody>
          <a:bodyPr/>
          <a:lstStyle/>
          <a:p>
            <a:fld id="{14ED2C52-F4A6-44CA-8A9F-483183194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071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DCDDB0F-2519-498C-ABDE-EC2EB02EA967}"/>
              </a:ext>
            </a:extLst>
          </p:cNvPr>
          <p:cNvSpPr/>
          <p:nvPr userDrawn="1"/>
        </p:nvSpPr>
        <p:spPr>
          <a:xfrm>
            <a:off x="0" y="6375400"/>
            <a:ext cx="12192000" cy="482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F6BB08-598D-4DA8-8DAE-FF79BED4E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543408"/>
            <a:ext cx="11522076" cy="4985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484F2-2835-4F04-A6F0-197F71F26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2" y="1304925"/>
            <a:ext cx="1152207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FC455-4BDA-4583-8958-CD5DB16D6F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962" y="6532062"/>
            <a:ext cx="4114800" cy="169277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algn="l" defTabSz="914400" rtl="0" eaLnBrk="1" latinLnBrk="0" hangingPunct="1">
              <a:defRPr lang="en-US" sz="1100" i="1" kern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Your footer goes in here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0DE4609-097F-4105-B6C2-CAFF8D7EFE97}"/>
              </a:ext>
            </a:extLst>
          </p:cNvPr>
          <p:cNvGrpSpPr/>
          <p:nvPr userDrawn="1"/>
        </p:nvGrpSpPr>
        <p:grpSpPr>
          <a:xfrm>
            <a:off x="334962" y="156661"/>
            <a:ext cx="550117" cy="190548"/>
            <a:chOff x="334962" y="164783"/>
            <a:chExt cx="550117" cy="19054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235DEB8-B96D-4B7D-AF9D-83CD7BE37DD8}"/>
                </a:ext>
              </a:extLst>
            </p:cNvPr>
            <p:cNvGrpSpPr/>
            <p:nvPr/>
          </p:nvGrpSpPr>
          <p:grpSpPr>
            <a:xfrm>
              <a:off x="334962" y="164783"/>
              <a:ext cx="190548" cy="190548"/>
              <a:chOff x="376439" y="119063"/>
              <a:chExt cx="190548" cy="190548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335EF4C0-5385-478C-B00F-D7DBB52EA4BE}"/>
                  </a:ext>
                </a:extLst>
              </p:cNvPr>
              <p:cNvSpPr/>
              <p:nvPr/>
            </p:nvSpPr>
            <p:spPr>
              <a:xfrm>
                <a:off x="376439" y="119063"/>
                <a:ext cx="190548" cy="19054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rgbClr val="F4821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 8">
                <a:extLst>
                  <a:ext uri="{FF2B5EF4-FFF2-40B4-BE49-F238E27FC236}">
                    <a16:creationId xmlns:a16="http://schemas.microsoft.com/office/drawing/2014/main" id="{2888FBEC-9139-4D3F-9C44-E332D0F2F2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473" y="170760"/>
                <a:ext cx="52481" cy="87155"/>
              </a:xfrm>
              <a:custGeom>
                <a:avLst/>
                <a:gdLst>
                  <a:gd name="T0" fmla="*/ 54 w 56"/>
                  <a:gd name="T1" fmla="*/ 96 h 96"/>
                  <a:gd name="T2" fmla="*/ 53 w 56"/>
                  <a:gd name="T3" fmla="*/ 95 h 96"/>
                  <a:gd name="T4" fmla="*/ 1 w 56"/>
                  <a:gd name="T5" fmla="*/ 49 h 96"/>
                  <a:gd name="T6" fmla="*/ 0 w 56"/>
                  <a:gd name="T7" fmla="*/ 48 h 96"/>
                  <a:gd name="T8" fmla="*/ 1 w 56"/>
                  <a:gd name="T9" fmla="*/ 47 h 96"/>
                  <a:gd name="T10" fmla="*/ 53 w 56"/>
                  <a:gd name="T11" fmla="*/ 1 h 96"/>
                  <a:gd name="T12" fmla="*/ 55 w 56"/>
                  <a:gd name="T13" fmla="*/ 1 h 96"/>
                  <a:gd name="T14" fmla="*/ 55 w 56"/>
                  <a:gd name="T15" fmla="*/ 3 h 96"/>
                  <a:gd name="T16" fmla="*/ 5 w 56"/>
                  <a:gd name="T17" fmla="*/ 48 h 96"/>
                  <a:gd name="T18" fmla="*/ 55 w 56"/>
                  <a:gd name="T19" fmla="*/ 93 h 96"/>
                  <a:gd name="T20" fmla="*/ 55 w 56"/>
                  <a:gd name="T21" fmla="*/ 95 h 96"/>
                  <a:gd name="T22" fmla="*/ 54 w 56"/>
                  <a:gd name="T23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6" h="96">
                    <a:moveTo>
                      <a:pt x="54" y="96"/>
                    </a:moveTo>
                    <a:cubicBezTo>
                      <a:pt x="54" y="96"/>
                      <a:pt x="53" y="96"/>
                      <a:pt x="53" y="95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0" y="49"/>
                      <a:pt x="0" y="49"/>
                      <a:pt x="0" y="48"/>
                    </a:cubicBezTo>
                    <a:cubicBezTo>
                      <a:pt x="0" y="47"/>
                      <a:pt x="0" y="47"/>
                      <a:pt x="1" y="47"/>
                    </a:cubicBezTo>
                    <a:cubicBezTo>
                      <a:pt x="53" y="1"/>
                      <a:pt x="53" y="1"/>
                      <a:pt x="53" y="1"/>
                    </a:cubicBezTo>
                    <a:cubicBezTo>
                      <a:pt x="53" y="0"/>
                      <a:pt x="55" y="0"/>
                      <a:pt x="55" y="1"/>
                    </a:cubicBezTo>
                    <a:cubicBezTo>
                      <a:pt x="56" y="2"/>
                      <a:pt x="56" y="3"/>
                      <a:pt x="55" y="3"/>
                    </a:cubicBezTo>
                    <a:cubicBezTo>
                      <a:pt x="5" y="48"/>
                      <a:pt x="5" y="48"/>
                      <a:pt x="5" y="48"/>
                    </a:cubicBezTo>
                    <a:cubicBezTo>
                      <a:pt x="55" y="93"/>
                      <a:pt x="55" y="93"/>
                      <a:pt x="55" y="93"/>
                    </a:cubicBezTo>
                    <a:cubicBezTo>
                      <a:pt x="56" y="93"/>
                      <a:pt x="56" y="94"/>
                      <a:pt x="55" y="95"/>
                    </a:cubicBezTo>
                    <a:cubicBezTo>
                      <a:pt x="55" y="96"/>
                      <a:pt x="55" y="96"/>
                      <a:pt x="54" y="96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D675B93-3D1D-4DDF-9C00-DC712106300E}"/>
                </a:ext>
              </a:extLst>
            </p:cNvPr>
            <p:cNvGrpSpPr/>
            <p:nvPr/>
          </p:nvGrpSpPr>
          <p:grpSpPr>
            <a:xfrm flipH="1">
              <a:off x="694531" y="164783"/>
              <a:ext cx="190548" cy="190548"/>
              <a:chOff x="376439" y="119063"/>
              <a:chExt cx="190548" cy="190548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0EEF4C7F-74D8-4E39-8A5F-D4E6D676563E}"/>
                  </a:ext>
                </a:extLst>
              </p:cNvPr>
              <p:cNvSpPr/>
              <p:nvPr/>
            </p:nvSpPr>
            <p:spPr>
              <a:xfrm>
                <a:off x="376439" y="119063"/>
                <a:ext cx="190548" cy="19054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rgbClr val="005D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711DDF95-840E-4EFF-9391-E29B47521B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473" y="170760"/>
                <a:ext cx="52481" cy="87155"/>
              </a:xfrm>
              <a:custGeom>
                <a:avLst/>
                <a:gdLst>
                  <a:gd name="T0" fmla="*/ 54 w 56"/>
                  <a:gd name="T1" fmla="*/ 96 h 96"/>
                  <a:gd name="T2" fmla="*/ 53 w 56"/>
                  <a:gd name="T3" fmla="*/ 95 h 96"/>
                  <a:gd name="T4" fmla="*/ 1 w 56"/>
                  <a:gd name="T5" fmla="*/ 49 h 96"/>
                  <a:gd name="T6" fmla="*/ 0 w 56"/>
                  <a:gd name="T7" fmla="*/ 48 h 96"/>
                  <a:gd name="T8" fmla="*/ 1 w 56"/>
                  <a:gd name="T9" fmla="*/ 47 h 96"/>
                  <a:gd name="T10" fmla="*/ 53 w 56"/>
                  <a:gd name="T11" fmla="*/ 1 h 96"/>
                  <a:gd name="T12" fmla="*/ 55 w 56"/>
                  <a:gd name="T13" fmla="*/ 1 h 96"/>
                  <a:gd name="T14" fmla="*/ 55 w 56"/>
                  <a:gd name="T15" fmla="*/ 3 h 96"/>
                  <a:gd name="T16" fmla="*/ 5 w 56"/>
                  <a:gd name="T17" fmla="*/ 48 h 96"/>
                  <a:gd name="T18" fmla="*/ 55 w 56"/>
                  <a:gd name="T19" fmla="*/ 93 h 96"/>
                  <a:gd name="T20" fmla="*/ 55 w 56"/>
                  <a:gd name="T21" fmla="*/ 95 h 96"/>
                  <a:gd name="T22" fmla="*/ 54 w 56"/>
                  <a:gd name="T23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6" h="96">
                    <a:moveTo>
                      <a:pt x="54" y="96"/>
                    </a:moveTo>
                    <a:cubicBezTo>
                      <a:pt x="54" y="96"/>
                      <a:pt x="53" y="96"/>
                      <a:pt x="53" y="95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0" y="49"/>
                      <a:pt x="0" y="49"/>
                      <a:pt x="0" y="48"/>
                    </a:cubicBezTo>
                    <a:cubicBezTo>
                      <a:pt x="0" y="47"/>
                      <a:pt x="0" y="47"/>
                      <a:pt x="1" y="47"/>
                    </a:cubicBezTo>
                    <a:cubicBezTo>
                      <a:pt x="53" y="1"/>
                      <a:pt x="53" y="1"/>
                      <a:pt x="53" y="1"/>
                    </a:cubicBezTo>
                    <a:cubicBezTo>
                      <a:pt x="53" y="0"/>
                      <a:pt x="55" y="0"/>
                      <a:pt x="55" y="1"/>
                    </a:cubicBezTo>
                    <a:cubicBezTo>
                      <a:pt x="56" y="2"/>
                      <a:pt x="56" y="3"/>
                      <a:pt x="55" y="3"/>
                    </a:cubicBezTo>
                    <a:cubicBezTo>
                      <a:pt x="5" y="48"/>
                      <a:pt x="5" y="48"/>
                      <a:pt x="5" y="48"/>
                    </a:cubicBezTo>
                    <a:cubicBezTo>
                      <a:pt x="55" y="93"/>
                      <a:pt x="55" y="93"/>
                      <a:pt x="55" y="93"/>
                    </a:cubicBezTo>
                    <a:cubicBezTo>
                      <a:pt x="56" y="93"/>
                      <a:pt x="56" y="94"/>
                      <a:pt x="55" y="95"/>
                    </a:cubicBezTo>
                    <a:cubicBezTo>
                      <a:pt x="55" y="96"/>
                      <a:pt x="55" y="96"/>
                      <a:pt x="54" y="96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CB662A00-0E4B-426B-9218-56290DC9A8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4636" y="6375401"/>
            <a:ext cx="482401" cy="482600"/>
          </a:xfrm>
          <a:prstGeom prst="rect">
            <a:avLst/>
          </a:prstGeom>
          <a:solidFill>
            <a:srgbClr val="005DB8"/>
          </a:solidFill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lang="en-US" sz="1200" b="1" kern="1200" smtClean="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fld id="{14ED2C52-F4A6-44CA-8A9F-48318319496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B08043-B2E4-4BC8-956C-CC69AC524D10}"/>
              </a:ext>
            </a:extLst>
          </p:cNvPr>
          <p:cNvSpPr/>
          <p:nvPr userDrawn="1"/>
        </p:nvSpPr>
        <p:spPr>
          <a:xfrm>
            <a:off x="11374638" y="6375400"/>
            <a:ext cx="482400" cy="611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F8B359-7BE4-A977-FEA5-D547EBB962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6" t="10843" r="4278" b="25901"/>
          <a:stretch/>
        </p:blipFill>
        <p:spPr>
          <a:xfrm>
            <a:off x="10354638" y="6432924"/>
            <a:ext cx="862029" cy="32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291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 dirty="0" smtClean="0">
          <a:solidFill>
            <a:schemeClr val="tx2"/>
          </a:solidFill>
          <a:latin typeface="+mj-lt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9DB08-FA41-4EF1-B45A-A11596EFCFE9}" type="datetime1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192A8-943E-44A0-A923-0FA9071E2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89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Slide Number Placeholder 1023">
            <a:extLst>
              <a:ext uri="{FF2B5EF4-FFF2-40B4-BE49-F238E27FC236}">
                <a16:creationId xmlns:a16="http://schemas.microsoft.com/office/drawing/2014/main" id="{4E03A70A-AFB3-436C-B75F-9B13F382A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2C52-F4A6-44CA-8A9F-48318319496E}" type="slidenum">
              <a:rPr lang="en-US" smtClean="0"/>
              <a:t>1</a:t>
            </a:fld>
            <a:endParaRPr lang="en-US"/>
          </a:p>
        </p:txBody>
      </p:sp>
      <p:sp>
        <p:nvSpPr>
          <p:cNvPr id="1029" name="Rectangle 1028">
            <a:extLst>
              <a:ext uri="{FF2B5EF4-FFF2-40B4-BE49-F238E27FC236}">
                <a16:creationId xmlns:a16="http://schemas.microsoft.com/office/drawing/2014/main" id="{9BFC10D7-EAA4-47CA-A3E6-4A1D633BD51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1026">
            <a:extLst>
              <a:ext uri="{FF2B5EF4-FFF2-40B4-BE49-F238E27FC236}">
                <a16:creationId xmlns:a16="http://schemas.microsoft.com/office/drawing/2014/main" id="{F62F86DB-85C8-4740-A704-8BDF68367E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E2C0F4EA-A608-4DE9-8CEA-BC29C15DD7EE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5DB8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C8FC9C8-8B2E-4918-879E-FD5E1B2DBDE1}"/>
              </a:ext>
            </a:extLst>
          </p:cNvPr>
          <p:cNvSpPr/>
          <p:nvPr/>
        </p:nvSpPr>
        <p:spPr>
          <a:xfrm>
            <a:off x="547689" y="2428195"/>
            <a:ext cx="6145342" cy="3175164"/>
          </a:xfrm>
          <a:prstGeom prst="rect">
            <a:avLst/>
          </a:prstGeom>
          <a:solidFill>
            <a:srgbClr val="F48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E7FE196-EF28-450A-8E94-7E6325853E88}"/>
              </a:ext>
            </a:extLst>
          </p:cNvPr>
          <p:cNvSpPr/>
          <p:nvPr/>
        </p:nvSpPr>
        <p:spPr>
          <a:xfrm>
            <a:off x="547689" y="4694548"/>
            <a:ext cx="6145341" cy="1741969"/>
          </a:xfrm>
          <a:prstGeom prst="rect">
            <a:avLst/>
          </a:prstGeom>
          <a:solidFill>
            <a:srgbClr val="005D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485FCCA-0672-4E49-A879-79F223913D2B}"/>
              </a:ext>
            </a:extLst>
          </p:cNvPr>
          <p:cNvSpPr txBox="1"/>
          <p:nvPr/>
        </p:nvSpPr>
        <p:spPr>
          <a:xfrm>
            <a:off x="547688" y="2451590"/>
            <a:ext cx="6145343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Harmonization of regulatory frameworks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1286D9E-B27D-49D5-909F-8AB41D9ACAD9}"/>
              </a:ext>
            </a:extLst>
          </p:cNvPr>
          <p:cNvSpPr/>
          <p:nvPr/>
        </p:nvSpPr>
        <p:spPr>
          <a:xfrm>
            <a:off x="547687" y="4694549"/>
            <a:ext cx="4772457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en-US" b="1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Presentation by: Peninah </a:t>
            </a:r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N.Ngugi</a:t>
            </a:r>
            <a:b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Kenya Civil Aviation Authority</a:t>
            </a:r>
          </a:p>
          <a:p>
            <a:r>
              <a:rPr lang="en-US" sz="24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DFC93B-A209-8B34-71F1-8D6067573397}"/>
              </a:ext>
            </a:extLst>
          </p:cNvPr>
          <p:cNvSpPr/>
          <p:nvPr/>
        </p:nvSpPr>
        <p:spPr>
          <a:xfrm>
            <a:off x="547689" y="619918"/>
            <a:ext cx="6145342" cy="1808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15E21F-67C5-5B79-3115-F6603A8BD31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6" t="10843" r="4278" b="15234"/>
          <a:stretch/>
        </p:blipFill>
        <p:spPr>
          <a:xfrm>
            <a:off x="547688" y="691097"/>
            <a:ext cx="2816357" cy="12546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8693" y="3837152"/>
            <a:ext cx="6234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6th  EAC AVIATION SYMPOSIUM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  <a:r>
              <a:rPr lang="en-US" sz="24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-16</a:t>
            </a:r>
            <a:r>
              <a:rPr lang="en-US" sz="24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May 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C511ED-AF79-50B3-B4F7-97CB0289AF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5778" y="672300"/>
            <a:ext cx="290512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119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567DBD-F7D9-D633-B8EE-0FBF8FCF9D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879"/>
            <a:ext cx="12192000" cy="686087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69712A2-680F-BCAA-DFE6-1D54B7CBB395}"/>
              </a:ext>
            </a:extLst>
          </p:cNvPr>
          <p:cNvSpPr/>
          <p:nvPr/>
        </p:nvSpPr>
        <p:spPr>
          <a:xfrm>
            <a:off x="76199" y="59588"/>
            <a:ext cx="12191999" cy="7595937"/>
          </a:xfrm>
          <a:prstGeom prst="rect">
            <a:avLst/>
          </a:prstGeom>
          <a:solidFill>
            <a:srgbClr val="F28D01">
              <a:alpha val="2424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213A2C-4FFF-32EF-D61E-413602B42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DEBBE-1EFA-4D2E-88F5-083B206EF4A4}" type="slidenum">
              <a:rPr lang="en-US" smtClean="0"/>
              <a:t>10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73EA8E-D941-AF07-C628-338713496B7E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58B1E5-3D09-ADE4-F6A7-E8290F82CCBC}"/>
              </a:ext>
            </a:extLst>
          </p:cNvPr>
          <p:cNvSpPr/>
          <p:nvPr/>
        </p:nvSpPr>
        <p:spPr>
          <a:xfrm>
            <a:off x="-1" y="-2880"/>
            <a:ext cx="9033165" cy="7595937"/>
          </a:xfrm>
          <a:prstGeom prst="rect">
            <a:avLst/>
          </a:prstGeom>
          <a:solidFill>
            <a:srgbClr val="005D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E23325C-BBC6-E6DA-8EFF-BA499B9D57F2}"/>
              </a:ext>
            </a:extLst>
          </p:cNvPr>
          <p:cNvSpPr txBox="1">
            <a:spLocks/>
          </p:cNvSpPr>
          <p:nvPr/>
        </p:nvSpPr>
        <p:spPr>
          <a:xfrm>
            <a:off x="933451" y="2009775"/>
            <a:ext cx="5067300" cy="19335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FFA5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CLICK TO ADD</a:t>
            </a:r>
          </a:p>
          <a:p>
            <a:r>
              <a:rPr lang="en-US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TITLE</a:t>
            </a:r>
            <a:endParaRPr lang="x-none" sz="4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0A94210-402C-402B-D6AF-014D4C9F2F76}"/>
              </a:ext>
            </a:extLst>
          </p:cNvPr>
          <p:cNvSpPr txBox="1">
            <a:spLocks/>
          </p:cNvSpPr>
          <p:nvPr/>
        </p:nvSpPr>
        <p:spPr>
          <a:xfrm>
            <a:off x="933450" y="3943350"/>
            <a:ext cx="4574165" cy="8275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Subheading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KE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999ED1F-31D2-951A-0B80-953C8EA37A20}"/>
              </a:ext>
            </a:extLst>
          </p:cNvPr>
          <p:cNvCxnSpPr>
            <a:cxnSpLocks/>
          </p:cNvCxnSpPr>
          <p:nvPr/>
        </p:nvCxnSpPr>
        <p:spPr>
          <a:xfrm>
            <a:off x="1052019" y="3490028"/>
            <a:ext cx="1556837" cy="0"/>
          </a:xfrm>
          <a:prstGeom prst="line">
            <a:avLst/>
          </a:prstGeom>
          <a:ln w="38100" cmpd="sng">
            <a:solidFill>
              <a:srgbClr val="FF9F1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5DAD9606-820A-D054-F638-56E97883B0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92" y="277090"/>
            <a:ext cx="4574164" cy="42949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C0D2BE-7813-A908-53EA-2EB576B15EF4}"/>
              </a:ext>
            </a:extLst>
          </p:cNvPr>
          <p:cNvSpPr txBox="1"/>
          <p:nvPr/>
        </p:nvSpPr>
        <p:spPr>
          <a:xfrm>
            <a:off x="4796424" y="277090"/>
            <a:ext cx="4042776" cy="3869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KE" sz="3200" kern="0" dirty="0">
                <a:solidFill>
                  <a:srgbClr val="3B7D23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Questions</a:t>
            </a:r>
            <a:endParaRPr lang="en-KE" sz="3200" kern="100" dirty="0">
              <a:effectLst/>
              <a:highlight>
                <a:srgbClr val="FFFFFF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KE" sz="3200" kern="0" dirty="0">
                <a:solidFill>
                  <a:srgbClr val="C04F15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Comments</a:t>
            </a:r>
            <a:endParaRPr lang="en-KE" sz="3200" kern="100" dirty="0">
              <a:effectLst/>
              <a:highlight>
                <a:srgbClr val="FFFFFF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KE" sz="3200" kern="0" dirty="0">
                <a:solidFill>
                  <a:srgbClr val="80350E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Observations</a:t>
            </a:r>
            <a:endParaRPr lang="en-KE" sz="3200" kern="100" dirty="0">
              <a:effectLst/>
              <a:highlight>
                <a:srgbClr val="FFFFFF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KE" sz="3200" kern="0" dirty="0">
                <a:solidFill>
                  <a:srgbClr val="104862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Remarks</a:t>
            </a:r>
            <a:endParaRPr lang="en-KE" sz="3200" kern="100" dirty="0">
              <a:effectLst/>
              <a:highlight>
                <a:srgbClr val="FFFFFF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KE" sz="3200" kern="0" dirty="0">
                <a:solidFill>
                  <a:srgbClr val="7030A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Clarifications</a:t>
            </a:r>
            <a:endParaRPr lang="en-KE" sz="3200" kern="100" dirty="0">
              <a:effectLst/>
              <a:highlight>
                <a:srgbClr val="FFFFFF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KE" sz="3200" kern="0" dirty="0">
                <a:solidFill>
                  <a:srgbClr val="156082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Notes </a:t>
            </a:r>
            <a:endParaRPr lang="en-KE" sz="3200" kern="100" dirty="0">
              <a:effectLst/>
              <a:highlight>
                <a:srgbClr val="FFFFFF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K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485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8ED61B1-D1E5-4098-BA33-4D65F0213799}"/>
              </a:ext>
            </a:extLst>
          </p:cNvPr>
          <p:cNvSpPr/>
          <p:nvPr/>
        </p:nvSpPr>
        <p:spPr>
          <a:xfrm>
            <a:off x="334962" y="512992"/>
            <a:ext cx="11732347" cy="5583008"/>
          </a:xfrm>
          <a:prstGeom prst="rect">
            <a:avLst/>
          </a:prstGeom>
          <a:solidFill>
            <a:srgbClr val="F28D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2D03C2-840E-43E3-9BE3-BA905707004C}"/>
              </a:ext>
            </a:extLst>
          </p:cNvPr>
          <p:cNvSpPr/>
          <p:nvPr/>
        </p:nvSpPr>
        <p:spPr>
          <a:xfrm>
            <a:off x="334961" y="512992"/>
            <a:ext cx="1507693" cy="5583008"/>
          </a:xfrm>
          <a:prstGeom prst="rect">
            <a:avLst/>
          </a:prstGeom>
          <a:solidFill>
            <a:srgbClr val="005D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C36BB6-5E0B-4F9D-92E3-238EDDB9E50A}"/>
              </a:ext>
            </a:extLst>
          </p:cNvPr>
          <p:cNvSpPr txBox="1"/>
          <p:nvPr/>
        </p:nvSpPr>
        <p:spPr>
          <a:xfrm>
            <a:off x="1842655" y="1183332"/>
            <a:ext cx="10014382" cy="2769989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algn="ctr" defTabSz="914377">
              <a:defRPr/>
            </a:pPr>
            <a:r>
              <a:rPr lang="en-US" sz="6000" kern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 </a:t>
            </a:r>
            <a:r>
              <a:rPr lang="en-US" sz="5400" kern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UMOJA WETU NI NGUZO YETU’</a:t>
            </a:r>
          </a:p>
          <a:p>
            <a:pPr algn="ctr" defTabSz="914377">
              <a:defRPr/>
            </a:pPr>
            <a:endParaRPr lang="en-US" sz="6000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914377">
              <a:defRPr/>
            </a:pPr>
            <a:r>
              <a:rPr lang="en-US" sz="6000" kern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‘UNITY IS OUR PILLAR’</a:t>
            </a:r>
            <a:endParaRPr lang="en-US" sz="40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D69422-0434-410F-B31A-579921368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Your footer goes in here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A3EDD5-8EF9-4302-8A34-DD3AED10C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rgbClr val="005DB8"/>
          </a:solidFill>
        </p:spPr>
        <p:txBody>
          <a:bodyPr/>
          <a:lstStyle/>
          <a:p>
            <a:fld id="{14ED2C52-F4A6-44CA-8A9F-48318319496E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919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Slide Number Placeholder 1023">
            <a:extLst>
              <a:ext uri="{FF2B5EF4-FFF2-40B4-BE49-F238E27FC236}">
                <a16:creationId xmlns:a16="http://schemas.microsoft.com/office/drawing/2014/main" id="{4E03A70A-AFB3-436C-B75F-9B13F382A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D2C52-F4A6-44CA-8A9F-48318319496E}" type="slidenum">
              <a:rPr lang="en-US" smtClean="0"/>
              <a:t>12</a:t>
            </a:fld>
            <a:endParaRPr lang="en-US"/>
          </a:p>
        </p:txBody>
      </p:sp>
      <p:sp>
        <p:nvSpPr>
          <p:cNvPr id="1029" name="Rectangle 1028">
            <a:extLst>
              <a:ext uri="{FF2B5EF4-FFF2-40B4-BE49-F238E27FC236}">
                <a16:creationId xmlns:a16="http://schemas.microsoft.com/office/drawing/2014/main" id="{9BFC10D7-EAA4-47CA-A3E6-4A1D633BD51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1026">
            <a:extLst>
              <a:ext uri="{FF2B5EF4-FFF2-40B4-BE49-F238E27FC236}">
                <a16:creationId xmlns:a16="http://schemas.microsoft.com/office/drawing/2014/main" id="{F62F86DB-85C8-4740-A704-8BDF68367E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E2C0F4EA-A608-4DE9-8CEA-BC29C15DD7EE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5DB8">
              <a:alpha val="258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C8FC9C8-8B2E-4918-879E-FD5E1B2DBDE1}"/>
              </a:ext>
            </a:extLst>
          </p:cNvPr>
          <p:cNvSpPr/>
          <p:nvPr/>
        </p:nvSpPr>
        <p:spPr>
          <a:xfrm rot="16200000">
            <a:off x="-218749" y="495840"/>
            <a:ext cx="6159426" cy="5721926"/>
          </a:xfrm>
          <a:prstGeom prst="rect">
            <a:avLst/>
          </a:prstGeom>
          <a:solidFill>
            <a:srgbClr val="005D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B69121A-C965-430E-A788-0421141EBBEA}"/>
              </a:ext>
            </a:extLst>
          </p:cNvPr>
          <p:cNvGrpSpPr/>
          <p:nvPr/>
        </p:nvGrpSpPr>
        <p:grpSpPr>
          <a:xfrm>
            <a:off x="821758" y="1920895"/>
            <a:ext cx="3924300" cy="2831545"/>
            <a:chOff x="821758" y="1899356"/>
            <a:chExt cx="3924300" cy="283154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485FCCA-0672-4E49-A879-79F223913D2B}"/>
                </a:ext>
              </a:extLst>
            </p:cNvPr>
            <p:cNvSpPr txBox="1"/>
            <p:nvPr/>
          </p:nvSpPr>
          <p:spPr>
            <a:xfrm>
              <a:off x="821758" y="1899356"/>
              <a:ext cx="3924300" cy="22159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7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THANK YOU</a:t>
              </a:r>
              <a:endParaRPr lang="en-US" sz="7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52FA5AF-C54A-48A6-A2B0-375F2E49EDC8}"/>
                </a:ext>
              </a:extLst>
            </p:cNvPr>
            <p:cNvSpPr/>
            <p:nvPr/>
          </p:nvSpPr>
          <p:spPr>
            <a:xfrm>
              <a:off x="821758" y="4361569"/>
              <a:ext cx="3675221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2400" dirty="0">
                  <a:solidFill>
                    <a:schemeClr val="accen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Click to add text</a:t>
              </a:r>
            </a:p>
          </p:txBody>
        </p:sp>
      </p:grp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083EC750-1D4C-0D64-CE99-D400E0AEE4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8876" y="761999"/>
            <a:ext cx="5514506" cy="520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180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8ED61B1-D1E5-4098-BA33-4D65F0213799}"/>
              </a:ext>
            </a:extLst>
          </p:cNvPr>
          <p:cNvSpPr/>
          <p:nvPr/>
        </p:nvSpPr>
        <p:spPr>
          <a:xfrm>
            <a:off x="334962" y="512992"/>
            <a:ext cx="11522076" cy="2428875"/>
          </a:xfrm>
          <a:prstGeom prst="rect">
            <a:avLst/>
          </a:prstGeom>
          <a:solidFill>
            <a:srgbClr val="F28D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2D03C2-840E-43E3-9BE3-BA905707004C}"/>
              </a:ext>
            </a:extLst>
          </p:cNvPr>
          <p:cNvSpPr/>
          <p:nvPr/>
        </p:nvSpPr>
        <p:spPr>
          <a:xfrm>
            <a:off x="334962" y="512992"/>
            <a:ext cx="1079059" cy="2428875"/>
          </a:xfrm>
          <a:prstGeom prst="rect">
            <a:avLst/>
          </a:prstGeom>
          <a:solidFill>
            <a:srgbClr val="005D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C36BB6-5E0B-4F9D-92E3-238EDDB9E50A}"/>
              </a:ext>
            </a:extLst>
          </p:cNvPr>
          <p:cNvSpPr txBox="1"/>
          <p:nvPr/>
        </p:nvSpPr>
        <p:spPr>
          <a:xfrm>
            <a:off x="1594822" y="1169477"/>
            <a:ext cx="9779813" cy="61555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defTabSz="914377">
              <a:defRPr/>
            </a:pPr>
            <a:r>
              <a:rPr lang="en-KE" sz="4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Harmonization</a:t>
            </a:r>
            <a:endParaRPr lang="en-US" sz="40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2F57F1-AE2D-45D9-9F5A-F7B7F9AAF91B}"/>
              </a:ext>
            </a:extLst>
          </p:cNvPr>
          <p:cNvSpPr txBox="1"/>
          <p:nvPr/>
        </p:nvSpPr>
        <p:spPr>
          <a:xfrm>
            <a:off x="639149" y="4013028"/>
            <a:ext cx="11217887" cy="1292662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800" kern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KE" sz="2800" kern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ligning</a:t>
            </a:r>
            <a:r>
              <a:rPr lang="en-KE" sz="2800" kern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rules, standards, and procedures across the East African Community and Africa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en-US" sz="2800" kern="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D69422-0434-410F-B31A-579921368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Your footer goes in here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A3EDD5-8EF9-4302-8A34-DD3AED10C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rgbClr val="005DB8"/>
          </a:solidFill>
        </p:spPr>
        <p:txBody>
          <a:bodyPr/>
          <a:lstStyle/>
          <a:p>
            <a:fld id="{14ED2C52-F4A6-44CA-8A9F-48318319496E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263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8ED61B1-D1E5-4098-BA33-4D65F0213799}"/>
              </a:ext>
            </a:extLst>
          </p:cNvPr>
          <p:cNvSpPr/>
          <p:nvPr/>
        </p:nvSpPr>
        <p:spPr>
          <a:xfrm>
            <a:off x="334962" y="512993"/>
            <a:ext cx="11522076" cy="1731444"/>
          </a:xfrm>
          <a:prstGeom prst="rect">
            <a:avLst/>
          </a:prstGeom>
          <a:solidFill>
            <a:srgbClr val="F28D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2D03C2-840E-43E3-9BE3-BA905707004C}"/>
              </a:ext>
            </a:extLst>
          </p:cNvPr>
          <p:cNvSpPr/>
          <p:nvPr/>
        </p:nvSpPr>
        <p:spPr>
          <a:xfrm>
            <a:off x="334962" y="512993"/>
            <a:ext cx="1079059" cy="1731444"/>
          </a:xfrm>
          <a:prstGeom prst="rect">
            <a:avLst/>
          </a:prstGeom>
          <a:solidFill>
            <a:srgbClr val="005D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C36BB6-5E0B-4F9D-92E3-238EDDB9E50A}"/>
              </a:ext>
            </a:extLst>
          </p:cNvPr>
          <p:cNvSpPr txBox="1"/>
          <p:nvPr/>
        </p:nvSpPr>
        <p:spPr>
          <a:xfrm>
            <a:off x="1594822" y="1169477"/>
            <a:ext cx="9779813" cy="61555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defTabSz="914377">
              <a:defRPr/>
            </a:pPr>
            <a:r>
              <a:rPr lang="en-US" sz="4000" ker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Why Harmonize?</a:t>
            </a:r>
            <a:endParaRPr lang="en-US" sz="40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2F57F1-AE2D-45D9-9F5A-F7B7F9AAF91B}"/>
              </a:ext>
            </a:extLst>
          </p:cNvPr>
          <p:cNvSpPr txBox="1"/>
          <p:nvPr/>
        </p:nvSpPr>
        <p:spPr>
          <a:xfrm>
            <a:off x="397949" y="2244437"/>
            <a:ext cx="11217887" cy="5355312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kern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Enhance effectiveness of safety and security oversight systems.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onsistency in requirements and expectations across borders or sectors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kern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Enhances Efficiency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en-US" sz="3200" kern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ynergism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kern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Enhanced Oversight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kern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Risk Reduction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kern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Facilitation of Trade and Cooperation</a:t>
            </a:r>
          </a:p>
          <a:p>
            <a:endParaRPr lang="en-US" sz="3200" kern="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800" kern="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A3EDD5-8EF9-4302-8A34-DD3AED10C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rgbClr val="005DB8"/>
          </a:solidFill>
        </p:spPr>
        <p:txBody>
          <a:bodyPr/>
          <a:lstStyle/>
          <a:p>
            <a:fld id="{14ED2C52-F4A6-44CA-8A9F-48318319496E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224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121">
            <a:extLst>
              <a:ext uri="{FF2B5EF4-FFF2-40B4-BE49-F238E27FC236}">
                <a16:creationId xmlns:a16="http://schemas.microsoft.com/office/drawing/2014/main" id="{26519E81-C48F-4DC1-8447-5AA3137BE5EE}"/>
              </a:ext>
            </a:extLst>
          </p:cNvPr>
          <p:cNvSpPr/>
          <p:nvPr/>
        </p:nvSpPr>
        <p:spPr>
          <a:xfrm>
            <a:off x="6553200" y="-24281"/>
            <a:ext cx="5638800" cy="6850560"/>
          </a:xfrm>
          <a:prstGeom prst="rect">
            <a:avLst/>
          </a:prstGeom>
          <a:solidFill>
            <a:srgbClr val="005D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1050D9D-4058-4D45-A51D-AB2BBB5F8A79}"/>
              </a:ext>
            </a:extLst>
          </p:cNvPr>
          <p:cNvCxnSpPr>
            <a:cxnSpLocks/>
          </p:cNvCxnSpPr>
          <p:nvPr/>
        </p:nvCxnSpPr>
        <p:spPr>
          <a:xfrm>
            <a:off x="495299" y="3921551"/>
            <a:ext cx="554211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61D2AF1F-4132-440F-9D32-9AF207CE1448}"/>
              </a:ext>
            </a:extLst>
          </p:cNvPr>
          <p:cNvCxnSpPr>
            <a:cxnSpLocks/>
          </p:cNvCxnSpPr>
          <p:nvPr/>
        </p:nvCxnSpPr>
        <p:spPr>
          <a:xfrm>
            <a:off x="495299" y="2136215"/>
            <a:ext cx="554211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306D5811-419C-2A85-3ACE-225C736F1706}"/>
              </a:ext>
            </a:extLst>
          </p:cNvPr>
          <p:cNvSpPr/>
          <p:nvPr/>
        </p:nvSpPr>
        <p:spPr>
          <a:xfrm>
            <a:off x="6553200" y="2136215"/>
            <a:ext cx="186965" cy="1785336"/>
          </a:xfrm>
          <a:prstGeom prst="rect">
            <a:avLst/>
          </a:prstGeom>
          <a:solidFill>
            <a:srgbClr val="F28D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772906-BBF7-0CEF-3B76-1A9E4D4AC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1" y="-17404"/>
            <a:ext cx="5638800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5032C8A-FCCC-B4E9-E240-2682D5DCC61E}"/>
                  </a:ext>
                </a:extLst>
              </p14:cNvPr>
              <p14:cNvContentPartPr/>
              <p14:nvPr/>
            </p14:nvContentPartPr>
            <p14:xfrm>
              <a:off x="8635233" y="1525473"/>
              <a:ext cx="2083680" cy="23972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5032C8A-FCCC-B4E9-E240-2682D5DCC61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81233" y="1417473"/>
                <a:ext cx="2191320" cy="2612880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CEA8E6B4-8043-7ED0-DFA5-DBDEAEB87E6A}"/>
              </a:ext>
            </a:extLst>
          </p:cNvPr>
          <p:cNvSpPr txBox="1"/>
          <p:nvPr/>
        </p:nvSpPr>
        <p:spPr>
          <a:xfrm>
            <a:off x="0" y="2751783"/>
            <a:ext cx="6553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n-NO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ICAO ESAF Region</a:t>
            </a:r>
          </a:p>
        </p:txBody>
      </p:sp>
    </p:spTree>
    <p:extLst>
      <p:ext uri="{BB962C8B-B14F-4D97-AF65-F5344CB8AC3E}">
        <p14:creationId xmlns:p14="http://schemas.microsoft.com/office/powerpoint/2010/main" val="1380648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E2FD8-3E77-4608-962F-9F9DF109F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73692"/>
            <a:ext cx="3483643" cy="553998"/>
          </a:xfrm>
        </p:spPr>
        <p:txBody>
          <a:bodyPr/>
          <a:lstStyle/>
          <a:p>
            <a:r>
              <a:rPr lang="en-US" sz="2000" dirty="0">
                <a:solidFill>
                  <a:srgbClr val="005DB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Statistics for ICAO ESAF Region Overall EI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3E22D2-378C-4883-A7BF-2155CD9D2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Your footer goes in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42816D-C5C2-424B-8498-D571671E8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rgbClr val="005DB8"/>
          </a:solidFill>
        </p:spPr>
        <p:txBody>
          <a:bodyPr/>
          <a:lstStyle/>
          <a:p>
            <a:fld id="{14ED2C52-F4A6-44CA-8A9F-48318319496E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9" name="Straight Connector 248">
            <a:extLst>
              <a:ext uri="{FF2B5EF4-FFF2-40B4-BE49-F238E27FC236}">
                <a16:creationId xmlns:a16="http://schemas.microsoft.com/office/drawing/2014/main" id="{1254C16E-D8FF-4A4D-8AFF-7E0C2FAD34FE}"/>
              </a:ext>
            </a:extLst>
          </p:cNvPr>
          <p:cNvCxnSpPr/>
          <p:nvPr/>
        </p:nvCxnSpPr>
        <p:spPr>
          <a:xfrm>
            <a:off x="3821481" y="917287"/>
            <a:ext cx="0" cy="4629727"/>
          </a:xfrm>
          <a:prstGeom prst="line">
            <a:avLst/>
          </a:prstGeom>
          <a:ln w="0">
            <a:solidFill>
              <a:schemeClr val="tx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>
            <a:extLst>
              <a:ext uri="{FF2B5EF4-FFF2-40B4-BE49-F238E27FC236}">
                <a16:creationId xmlns:a16="http://schemas.microsoft.com/office/drawing/2014/main" id="{435C0432-2813-43B3-96C1-21E9E19AA994}"/>
              </a:ext>
            </a:extLst>
          </p:cNvPr>
          <p:cNvCxnSpPr/>
          <p:nvPr/>
        </p:nvCxnSpPr>
        <p:spPr>
          <a:xfrm>
            <a:off x="334962" y="673691"/>
            <a:ext cx="6096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C1684D75-6891-B0B0-0E34-5053C69FA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564" y="429496"/>
            <a:ext cx="8922327" cy="570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811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E2FD8-3E77-4608-962F-9F9DF109F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73691"/>
            <a:ext cx="3969326" cy="767175"/>
          </a:xfrm>
        </p:spPr>
        <p:txBody>
          <a:bodyPr/>
          <a:lstStyle/>
          <a:p>
            <a:r>
              <a:rPr lang="en-US" sz="2000" dirty="0">
                <a:solidFill>
                  <a:srgbClr val="005DB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Statistics for  World vs ESAF vs States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3E22D2-378C-4883-A7BF-2155CD9D2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Your footer goes in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42816D-C5C2-424B-8498-D571671E8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rgbClr val="005DB8"/>
          </a:solidFill>
        </p:spPr>
        <p:txBody>
          <a:bodyPr/>
          <a:lstStyle/>
          <a:p>
            <a:fld id="{14ED2C52-F4A6-44CA-8A9F-48318319496E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9" name="Straight Connector 248">
            <a:extLst>
              <a:ext uri="{FF2B5EF4-FFF2-40B4-BE49-F238E27FC236}">
                <a16:creationId xmlns:a16="http://schemas.microsoft.com/office/drawing/2014/main" id="{1254C16E-D8FF-4A4D-8AFF-7E0C2FAD34FE}"/>
              </a:ext>
            </a:extLst>
          </p:cNvPr>
          <p:cNvCxnSpPr/>
          <p:nvPr/>
        </p:nvCxnSpPr>
        <p:spPr>
          <a:xfrm>
            <a:off x="3821481" y="917287"/>
            <a:ext cx="0" cy="4629727"/>
          </a:xfrm>
          <a:prstGeom prst="line">
            <a:avLst/>
          </a:prstGeom>
          <a:ln w="0">
            <a:solidFill>
              <a:schemeClr val="tx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>
            <a:extLst>
              <a:ext uri="{FF2B5EF4-FFF2-40B4-BE49-F238E27FC236}">
                <a16:creationId xmlns:a16="http://schemas.microsoft.com/office/drawing/2014/main" id="{435C0432-2813-43B3-96C1-21E9E19AA994}"/>
              </a:ext>
            </a:extLst>
          </p:cNvPr>
          <p:cNvCxnSpPr/>
          <p:nvPr/>
        </p:nvCxnSpPr>
        <p:spPr>
          <a:xfrm>
            <a:off x="334962" y="673691"/>
            <a:ext cx="6096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6FE137F0-BC5B-91F6-DAA1-295B5C596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9328" y="-2"/>
            <a:ext cx="8215732" cy="633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002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E2FD8-3E77-4608-962F-9F9DF109F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73691"/>
            <a:ext cx="3969326" cy="767175"/>
          </a:xfrm>
        </p:spPr>
        <p:txBody>
          <a:bodyPr/>
          <a:lstStyle/>
          <a:p>
            <a:r>
              <a:rPr lang="en-US" sz="2000" dirty="0">
                <a:solidFill>
                  <a:srgbClr val="005DB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Statistics for  World vs ESAF vs States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3E22D2-378C-4883-A7BF-2155CD9D2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Your footer goes in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42816D-C5C2-424B-8498-D571671E8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rgbClr val="005DB8"/>
          </a:solidFill>
        </p:spPr>
        <p:txBody>
          <a:bodyPr/>
          <a:lstStyle/>
          <a:p>
            <a:fld id="{14ED2C52-F4A6-44CA-8A9F-48318319496E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9" name="Straight Connector 248">
            <a:extLst>
              <a:ext uri="{FF2B5EF4-FFF2-40B4-BE49-F238E27FC236}">
                <a16:creationId xmlns:a16="http://schemas.microsoft.com/office/drawing/2014/main" id="{1254C16E-D8FF-4A4D-8AFF-7E0C2FAD34FE}"/>
              </a:ext>
            </a:extLst>
          </p:cNvPr>
          <p:cNvCxnSpPr/>
          <p:nvPr/>
        </p:nvCxnSpPr>
        <p:spPr>
          <a:xfrm>
            <a:off x="3821481" y="917287"/>
            <a:ext cx="0" cy="4629727"/>
          </a:xfrm>
          <a:prstGeom prst="line">
            <a:avLst/>
          </a:prstGeom>
          <a:ln w="0">
            <a:solidFill>
              <a:schemeClr val="tx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>
            <a:extLst>
              <a:ext uri="{FF2B5EF4-FFF2-40B4-BE49-F238E27FC236}">
                <a16:creationId xmlns:a16="http://schemas.microsoft.com/office/drawing/2014/main" id="{435C0432-2813-43B3-96C1-21E9E19AA994}"/>
              </a:ext>
            </a:extLst>
          </p:cNvPr>
          <p:cNvCxnSpPr/>
          <p:nvPr/>
        </p:nvCxnSpPr>
        <p:spPr>
          <a:xfrm>
            <a:off x="334962" y="673691"/>
            <a:ext cx="6096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2F70EB59-6771-D6EB-2850-20054E55C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502" y="2106053"/>
            <a:ext cx="6504996" cy="264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28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E2FD8-3E77-4608-962F-9F9DF109F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562" y="673692"/>
            <a:ext cx="10734819" cy="462379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rgbClr val="005DB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Statistics for  World vs ESAF vs States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42816D-C5C2-424B-8498-D571671E8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rgbClr val="005DB8"/>
          </a:solidFill>
        </p:spPr>
        <p:txBody>
          <a:bodyPr/>
          <a:lstStyle/>
          <a:p>
            <a:fld id="{14ED2C52-F4A6-44CA-8A9F-48318319496E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9" name="Straight Connector 248">
            <a:extLst>
              <a:ext uri="{FF2B5EF4-FFF2-40B4-BE49-F238E27FC236}">
                <a16:creationId xmlns:a16="http://schemas.microsoft.com/office/drawing/2014/main" id="{1254C16E-D8FF-4A4D-8AFF-7E0C2FAD34FE}"/>
              </a:ext>
            </a:extLst>
          </p:cNvPr>
          <p:cNvCxnSpPr/>
          <p:nvPr/>
        </p:nvCxnSpPr>
        <p:spPr>
          <a:xfrm>
            <a:off x="3821481" y="917287"/>
            <a:ext cx="0" cy="4629727"/>
          </a:xfrm>
          <a:prstGeom prst="line">
            <a:avLst/>
          </a:prstGeom>
          <a:ln w="0">
            <a:solidFill>
              <a:schemeClr val="tx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>
            <a:extLst>
              <a:ext uri="{FF2B5EF4-FFF2-40B4-BE49-F238E27FC236}">
                <a16:creationId xmlns:a16="http://schemas.microsoft.com/office/drawing/2014/main" id="{435C0432-2813-43B3-96C1-21E9E19AA994}"/>
              </a:ext>
            </a:extLst>
          </p:cNvPr>
          <p:cNvCxnSpPr/>
          <p:nvPr/>
        </p:nvCxnSpPr>
        <p:spPr>
          <a:xfrm>
            <a:off x="334962" y="673691"/>
            <a:ext cx="6096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402E47CA-2B09-3309-EE0C-D6EEA32F6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657" y="1136073"/>
            <a:ext cx="10598726" cy="504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91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B8672-84DA-4C29-9AB6-7B0F22554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543408"/>
            <a:ext cx="11522076" cy="387798"/>
          </a:xfrm>
        </p:spPr>
        <p:txBody>
          <a:bodyPr/>
          <a:lstStyle/>
          <a:p>
            <a:r>
              <a:rPr lang="en-US" sz="2800" dirty="0">
                <a:solidFill>
                  <a:srgbClr val="005DB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to do 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A0BB29-E215-4B26-9BA8-846E85D8B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rgbClr val="005DB8"/>
          </a:solidFill>
        </p:spPr>
        <p:txBody>
          <a:bodyPr/>
          <a:lstStyle/>
          <a:p>
            <a:fld id="{14ED2C52-F4A6-44CA-8A9F-48318319496E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4669864-3970-4949-80F5-F9D1D76F806B}"/>
              </a:ext>
            </a:extLst>
          </p:cNvPr>
          <p:cNvGrpSpPr/>
          <p:nvPr/>
        </p:nvGrpSpPr>
        <p:grpSpPr>
          <a:xfrm>
            <a:off x="298587" y="1429259"/>
            <a:ext cx="2773439" cy="4427459"/>
            <a:chOff x="334962" y="1375637"/>
            <a:chExt cx="2773439" cy="382821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634B51A-3613-484C-B1D4-42EA24738281}"/>
                </a:ext>
              </a:extLst>
            </p:cNvPr>
            <p:cNvSpPr/>
            <p:nvPr/>
          </p:nvSpPr>
          <p:spPr>
            <a:xfrm>
              <a:off x="334962" y="2363813"/>
              <a:ext cx="2737065" cy="2840036"/>
            </a:xfrm>
            <a:prstGeom prst="rect">
              <a:avLst/>
            </a:prstGeom>
            <a:solidFill>
              <a:srgbClr val="005D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01744996-539A-4919-A255-FB4D36849ED3}"/>
                </a:ext>
              </a:extLst>
            </p:cNvPr>
            <p:cNvSpPr/>
            <p:nvPr/>
          </p:nvSpPr>
          <p:spPr>
            <a:xfrm flipV="1">
              <a:off x="1505163" y="2476501"/>
              <a:ext cx="396662" cy="131072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FC3E8F8-FF39-4A60-9C74-AA1844EA9E89}"/>
                </a:ext>
              </a:extLst>
            </p:cNvPr>
            <p:cNvSpPr/>
            <p:nvPr/>
          </p:nvSpPr>
          <p:spPr>
            <a:xfrm>
              <a:off x="334962" y="1375637"/>
              <a:ext cx="2737065" cy="9929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KE" sz="2400" kern="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International Cooperation</a:t>
              </a:r>
              <a:endPara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541EC02-5B1C-4E6D-9E87-DE00AB17A53B}"/>
                </a:ext>
              </a:extLst>
            </p:cNvPr>
            <p:cNvSpPr txBox="1"/>
            <p:nvPr/>
          </p:nvSpPr>
          <p:spPr>
            <a:xfrm>
              <a:off x="407710" y="2707494"/>
              <a:ext cx="2700691" cy="1064478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/>
            <a:p>
              <a:pPr marL="285750" indent="-285750">
                <a:spcBef>
                  <a:spcPts val="600"/>
                </a:spcBef>
                <a:buFont typeface="Calibri Light" panose="020F0302020204030204" pitchFamily="34" charset="0"/>
                <a:buChar char="›"/>
              </a:pPr>
              <a:r>
                <a:rPr lang="en-KE" sz="2000" kern="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Engage in international forums </a:t>
              </a:r>
              <a:r>
                <a:rPr lang="en-US" sz="2000" kern="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to develop common standards</a:t>
              </a:r>
              <a:endPara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96AAC7A-4F30-4F62-A768-058EF953D5E7}"/>
              </a:ext>
            </a:extLst>
          </p:cNvPr>
          <p:cNvGrpSpPr/>
          <p:nvPr/>
        </p:nvGrpSpPr>
        <p:grpSpPr>
          <a:xfrm>
            <a:off x="3405124" y="1447544"/>
            <a:ext cx="2737065" cy="4409175"/>
            <a:chOff x="334962" y="1483517"/>
            <a:chExt cx="2737065" cy="3650458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721CA4D-A8AF-41A4-987A-C832A5AE00AF}"/>
                </a:ext>
              </a:extLst>
            </p:cNvPr>
            <p:cNvSpPr/>
            <p:nvPr/>
          </p:nvSpPr>
          <p:spPr>
            <a:xfrm>
              <a:off x="334962" y="2476501"/>
              <a:ext cx="2737065" cy="2657474"/>
            </a:xfrm>
            <a:prstGeom prst="rect">
              <a:avLst/>
            </a:prstGeom>
            <a:solidFill>
              <a:srgbClr val="005D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52B9C967-427B-402A-9753-535629B7D192}"/>
                </a:ext>
              </a:extLst>
            </p:cNvPr>
            <p:cNvSpPr/>
            <p:nvPr/>
          </p:nvSpPr>
          <p:spPr>
            <a:xfrm flipV="1">
              <a:off x="1505163" y="2476501"/>
              <a:ext cx="396662" cy="131072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CC61F3A0-D6A9-4F0C-8CAF-CEECC6AA741A}"/>
                </a:ext>
              </a:extLst>
            </p:cNvPr>
            <p:cNvSpPr/>
            <p:nvPr/>
          </p:nvSpPr>
          <p:spPr>
            <a:xfrm>
              <a:off x="334962" y="1483517"/>
              <a:ext cx="2737065" cy="9929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86C5336-FF9B-4AF6-AD4B-02E7904E73BB}"/>
                </a:ext>
              </a:extLst>
            </p:cNvPr>
            <p:cNvSpPr txBox="1"/>
            <p:nvPr/>
          </p:nvSpPr>
          <p:spPr>
            <a:xfrm>
              <a:off x="414471" y="2758798"/>
              <a:ext cx="2657556" cy="1783707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/>
            <a:p>
              <a:pPr marL="285750" indent="-285750">
                <a:spcBef>
                  <a:spcPts val="600"/>
                </a:spcBef>
                <a:buFont typeface="Calibri Light" panose="020F0302020204030204" pitchFamily="34" charset="0"/>
                <a:buChar char="›"/>
              </a:pPr>
              <a:r>
                <a:rPr lang="en-US" sz="20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Facilitate regional regulatory alignment to promote economic integration and enhance safety and security cooperation</a:t>
              </a:r>
              <a:endPara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097B7D9-66C4-4D62-AD0F-7BC836DB6175}"/>
              </a:ext>
            </a:extLst>
          </p:cNvPr>
          <p:cNvGrpSpPr/>
          <p:nvPr/>
        </p:nvGrpSpPr>
        <p:grpSpPr>
          <a:xfrm>
            <a:off x="6296973" y="1447543"/>
            <a:ext cx="2737065" cy="4410638"/>
            <a:chOff x="334962" y="1483517"/>
            <a:chExt cx="2737065" cy="3650458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D866853F-846A-4E1B-9C04-4E4BA854C109}"/>
                </a:ext>
              </a:extLst>
            </p:cNvPr>
            <p:cNvSpPr/>
            <p:nvPr/>
          </p:nvSpPr>
          <p:spPr>
            <a:xfrm>
              <a:off x="334962" y="2476501"/>
              <a:ext cx="2737065" cy="2657474"/>
            </a:xfrm>
            <a:prstGeom prst="rect">
              <a:avLst/>
            </a:prstGeom>
            <a:solidFill>
              <a:srgbClr val="005D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Isosceles Triangle 73">
              <a:extLst>
                <a:ext uri="{FF2B5EF4-FFF2-40B4-BE49-F238E27FC236}">
                  <a16:creationId xmlns:a16="http://schemas.microsoft.com/office/drawing/2014/main" id="{38747F9F-878C-4618-8CC3-E58B73471A9C}"/>
                </a:ext>
              </a:extLst>
            </p:cNvPr>
            <p:cNvSpPr/>
            <p:nvPr/>
          </p:nvSpPr>
          <p:spPr>
            <a:xfrm flipV="1">
              <a:off x="1505163" y="2476501"/>
              <a:ext cx="396662" cy="131072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12F8F91-EF17-4259-B6DB-B910516FE8FE}"/>
                </a:ext>
              </a:extLst>
            </p:cNvPr>
            <p:cNvSpPr/>
            <p:nvPr/>
          </p:nvSpPr>
          <p:spPr>
            <a:xfrm>
              <a:off x="334962" y="1483517"/>
              <a:ext cx="2737065" cy="9929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Capacity Building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CB6E3DB9-94CD-4438-9120-39EC70C795BF}"/>
                </a:ext>
              </a:extLst>
            </p:cNvPr>
            <p:cNvSpPr txBox="1"/>
            <p:nvPr/>
          </p:nvSpPr>
          <p:spPr>
            <a:xfrm>
              <a:off x="371336" y="2476171"/>
              <a:ext cx="2485673" cy="2419942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/>
            <a:p>
              <a:pPr marL="285750" indent="-285750">
                <a:spcBef>
                  <a:spcPts val="600"/>
                </a:spcBef>
                <a:buFont typeface="Wingdings" panose="05000000000000000000" pitchFamily="2" charset="2"/>
                <a:buChar char="Ø"/>
              </a:pPr>
              <a:r>
                <a:rPr lang="en-US" sz="20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Training for regulators</a:t>
              </a:r>
            </a:p>
            <a:p>
              <a:pPr marL="285750" indent="-285750">
                <a:spcBef>
                  <a:spcPts val="600"/>
                </a:spcBef>
                <a:buFont typeface="Wingdings" panose="05000000000000000000" pitchFamily="2" charset="2"/>
                <a:buChar char="Ø"/>
              </a:pPr>
              <a:r>
                <a:rPr lang="en-US" sz="20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Enhance infrastructure for inspections and enforcement</a:t>
              </a:r>
            </a:p>
            <a:p>
              <a:pPr marL="285750" indent="-285750">
                <a:spcBef>
                  <a:spcPts val="600"/>
                </a:spcBef>
                <a:buFont typeface="Wingdings" panose="05000000000000000000" pitchFamily="2" charset="2"/>
                <a:buChar char="Ø"/>
              </a:pPr>
              <a:r>
                <a:rPr lang="en-US" sz="20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Enhancing information sharing mechanisms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A5B7B58-C447-458E-AF09-EC78256F220F}"/>
              </a:ext>
            </a:extLst>
          </p:cNvPr>
          <p:cNvGrpSpPr/>
          <p:nvPr/>
        </p:nvGrpSpPr>
        <p:grpSpPr>
          <a:xfrm>
            <a:off x="9119975" y="1447543"/>
            <a:ext cx="2571619" cy="4409175"/>
            <a:chOff x="334962" y="1483517"/>
            <a:chExt cx="2737065" cy="3650458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76BCD619-4569-4B54-B42A-A3C1E0B5457C}"/>
                </a:ext>
              </a:extLst>
            </p:cNvPr>
            <p:cNvSpPr/>
            <p:nvPr/>
          </p:nvSpPr>
          <p:spPr>
            <a:xfrm>
              <a:off x="334962" y="2475619"/>
              <a:ext cx="2737065" cy="2658356"/>
            </a:xfrm>
            <a:prstGeom prst="rect">
              <a:avLst/>
            </a:prstGeom>
            <a:solidFill>
              <a:srgbClr val="005D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Isosceles Triangle 92">
              <a:extLst>
                <a:ext uri="{FF2B5EF4-FFF2-40B4-BE49-F238E27FC236}">
                  <a16:creationId xmlns:a16="http://schemas.microsoft.com/office/drawing/2014/main" id="{ECED79A5-E3EE-449A-9380-915FA089FA58}"/>
                </a:ext>
              </a:extLst>
            </p:cNvPr>
            <p:cNvSpPr/>
            <p:nvPr/>
          </p:nvSpPr>
          <p:spPr>
            <a:xfrm flipV="1">
              <a:off x="1505163" y="2476501"/>
              <a:ext cx="396662" cy="131072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17B1210F-3AD3-425B-AE6F-4A9F03EA28CC}"/>
                </a:ext>
              </a:extLst>
            </p:cNvPr>
            <p:cNvSpPr/>
            <p:nvPr/>
          </p:nvSpPr>
          <p:spPr>
            <a:xfrm>
              <a:off x="334962" y="1483517"/>
              <a:ext cx="2737065" cy="9929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KE" sz="2400" kern="0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Public-Private </a:t>
              </a:r>
              <a:r>
                <a:rPr lang="en-KE" sz="2800" kern="0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Collaboration</a:t>
              </a:r>
              <a:endPara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E9ACF316-DEB8-4C88-B989-7F366433A938}"/>
                </a:ext>
              </a:extLst>
            </p:cNvPr>
            <p:cNvSpPr txBox="1"/>
            <p:nvPr/>
          </p:nvSpPr>
          <p:spPr>
            <a:xfrm>
              <a:off x="334962" y="2494771"/>
              <a:ext cx="2737065" cy="1274077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/>
            <a:p>
              <a:pPr marL="285750" indent="-285750">
                <a:spcBef>
                  <a:spcPts val="600"/>
                </a:spcBef>
                <a:buFont typeface="Calibri Light" panose="020F0302020204030204" pitchFamily="34" charset="0"/>
                <a:buChar char="›"/>
              </a:pPr>
              <a:r>
                <a:rPr lang="en-US" sz="20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Engage private sector stakeholders to develop industry-specific standards and best practices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D8DB542-BACC-DB76-06C7-DDE253F3FBBA}"/>
              </a:ext>
            </a:extLst>
          </p:cNvPr>
          <p:cNvSpPr/>
          <p:nvPr/>
        </p:nvSpPr>
        <p:spPr>
          <a:xfrm>
            <a:off x="1064526" y="5950200"/>
            <a:ext cx="1014958" cy="137503"/>
          </a:xfrm>
          <a:prstGeom prst="rect">
            <a:avLst/>
          </a:prstGeom>
          <a:solidFill>
            <a:srgbClr val="F28D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201CDE-865C-43EF-6D43-5218EF32FC61}"/>
              </a:ext>
            </a:extLst>
          </p:cNvPr>
          <p:cNvSpPr/>
          <p:nvPr/>
        </p:nvSpPr>
        <p:spPr>
          <a:xfrm>
            <a:off x="4266177" y="5945312"/>
            <a:ext cx="1014958" cy="137503"/>
          </a:xfrm>
          <a:prstGeom prst="rect">
            <a:avLst/>
          </a:prstGeom>
          <a:solidFill>
            <a:srgbClr val="F28D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604A2F6-CB51-C5FC-C590-847348174E62}"/>
              </a:ext>
            </a:extLst>
          </p:cNvPr>
          <p:cNvSpPr/>
          <p:nvPr/>
        </p:nvSpPr>
        <p:spPr>
          <a:xfrm>
            <a:off x="7158027" y="5945311"/>
            <a:ext cx="1014958" cy="137503"/>
          </a:xfrm>
          <a:prstGeom prst="rect">
            <a:avLst/>
          </a:prstGeom>
          <a:solidFill>
            <a:srgbClr val="F28D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C83567-449A-2035-AB96-1939CE22427D}"/>
              </a:ext>
            </a:extLst>
          </p:cNvPr>
          <p:cNvSpPr/>
          <p:nvPr/>
        </p:nvSpPr>
        <p:spPr>
          <a:xfrm flipV="1">
            <a:off x="9939677" y="5945312"/>
            <a:ext cx="1014958" cy="137503"/>
          </a:xfrm>
          <a:prstGeom prst="rect">
            <a:avLst/>
          </a:prstGeom>
          <a:solidFill>
            <a:srgbClr val="F28D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D932B7-92FC-3C5B-D313-E40E52C9DA3A}"/>
              </a:ext>
            </a:extLst>
          </p:cNvPr>
          <p:cNvSpPr txBox="1"/>
          <p:nvPr/>
        </p:nvSpPr>
        <p:spPr>
          <a:xfrm>
            <a:off x="4112588" y="1517010"/>
            <a:ext cx="19652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 Integration</a:t>
            </a:r>
            <a:endParaRPr lang="en-KE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214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19">
      <a:dk1>
        <a:sysClr val="windowText" lastClr="000000"/>
      </a:dk1>
      <a:lt1>
        <a:sysClr val="window" lastClr="FFFFFF"/>
      </a:lt1>
      <a:dk2>
        <a:srgbClr val="00214E"/>
      </a:dk2>
      <a:lt2>
        <a:srgbClr val="E7E6E6"/>
      </a:lt2>
      <a:accent1>
        <a:srgbClr val="F28D01"/>
      </a:accent1>
      <a:accent2>
        <a:srgbClr val="40404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83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B6B"/>
      </a:accent1>
      <a:accent2>
        <a:srgbClr val="556270"/>
      </a:accent2>
      <a:accent3>
        <a:srgbClr val="280E32"/>
      </a:accent3>
      <a:accent4>
        <a:srgbClr val="FF6B6B"/>
      </a:accent4>
      <a:accent5>
        <a:srgbClr val="556270"/>
      </a:accent5>
      <a:accent6>
        <a:srgbClr val="280E32"/>
      </a:accent6>
      <a:hlink>
        <a:srgbClr val="0563C1"/>
      </a:hlink>
      <a:folHlink>
        <a:srgbClr val="954F72"/>
      </a:folHlink>
    </a:clrScheme>
    <a:fontScheme name="Custom 1">
      <a:majorFont>
        <a:latin typeface="Century Gothic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245</Words>
  <Application>Microsoft Office PowerPoint</Application>
  <PresentationFormat>Widescreen</PresentationFormat>
  <Paragraphs>70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Segoe UI</vt:lpstr>
      <vt:lpstr>Tahoma</vt:lpstr>
      <vt:lpstr>Wingdings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Statistics for ICAO ESAF Region Overall EI</vt:lpstr>
      <vt:lpstr>Statistics for  World vs ESAF vs States</vt:lpstr>
      <vt:lpstr>Statistics for  World vs ESAF vs States</vt:lpstr>
      <vt:lpstr>Statistics for  World vs ESAF vs States</vt:lpstr>
      <vt:lpstr>What to do 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Fierda Usiyah</dc:creator>
  <cp:lastModifiedBy>Peninah Njeri Nginyo</cp:lastModifiedBy>
  <cp:revision>58</cp:revision>
  <dcterms:created xsi:type="dcterms:W3CDTF">2019-07-04T04:38:12Z</dcterms:created>
  <dcterms:modified xsi:type="dcterms:W3CDTF">2024-05-10T09:41:21Z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2e49e27-0df9-4ca0-92de-c4dde59f056d_Enabled">
    <vt:lpwstr>true</vt:lpwstr>
  </property>
  <property fmtid="{D5CDD505-2E9C-101B-9397-08002B2CF9AE}" pid="3" name="MSIP_Label_c2e49e27-0df9-4ca0-92de-c4dde59f056d_SetDate">
    <vt:lpwstr>2024-05-10T08:03:16Z</vt:lpwstr>
  </property>
  <property fmtid="{D5CDD505-2E9C-101B-9397-08002B2CF9AE}" pid="4" name="MSIP_Label_c2e49e27-0df9-4ca0-92de-c4dde59f056d_Method">
    <vt:lpwstr>Standard</vt:lpwstr>
  </property>
  <property fmtid="{D5CDD505-2E9C-101B-9397-08002B2CF9AE}" pid="5" name="MSIP_Label_c2e49e27-0df9-4ca0-92de-c4dde59f056d_Name">
    <vt:lpwstr>General</vt:lpwstr>
  </property>
  <property fmtid="{D5CDD505-2E9C-101B-9397-08002B2CF9AE}" pid="6" name="MSIP_Label_c2e49e27-0df9-4ca0-92de-c4dde59f056d_SiteId">
    <vt:lpwstr>c3c0dc15-bc31-47cc-9b44-2c0385b7be2a</vt:lpwstr>
  </property>
  <property fmtid="{D5CDD505-2E9C-101B-9397-08002B2CF9AE}" pid="7" name="MSIP_Label_c2e49e27-0df9-4ca0-92de-c4dde59f056d_ActionId">
    <vt:lpwstr>bf09a87d-aa44-4329-b215-a7d4058ce18e</vt:lpwstr>
  </property>
  <property fmtid="{D5CDD505-2E9C-101B-9397-08002B2CF9AE}" pid="8" name="MSIP_Label_c2e49e27-0df9-4ca0-92de-c4dde59f056d_ContentBits">
    <vt:lpwstr>0</vt:lpwstr>
  </property>
</Properties>
</file>