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0"/>
  </p:notesMasterIdLst>
  <p:handoutMasterIdLst>
    <p:handoutMasterId r:id="rId31"/>
  </p:handoutMasterIdLst>
  <p:sldIdLst>
    <p:sldId id="565" r:id="rId2"/>
    <p:sldId id="1393368948" r:id="rId3"/>
    <p:sldId id="1393368930" r:id="rId4"/>
    <p:sldId id="1393368938" r:id="rId5"/>
    <p:sldId id="1393368931" r:id="rId6"/>
    <p:sldId id="1393368932" r:id="rId7"/>
    <p:sldId id="1393368927" r:id="rId8"/>
    <p:sldId id="1393368933" r:id="rId9"/>
    <p:sldId id="1393368934" r:id="rId10"/>
    <p:sldId id="1393368929" r:id="rId11"/>
    <p:sldId id="1393368937" r:id="rId12"/>
    <p:sldId id="1393368935" r:id="rId13"/>
    <p:sldId id="1393368939" r:id="rId14"/>
    <p:sldId id="1393368959" r:id="rId15"/>
    <p:sldId id="1393368955" r:id="rId16"/>
    <p:sldId id="1393368952" r:id="rId17"/>
    <p:sldId id="1393368943" r:id="rId18"/>
    <p:sldId id="1393368956" r:id="rId19"/>
    <p:sldId id="1393368946" r:id="rId20"/>
    <p:sldId id="1393368944" r:id="rId21"/>
    <p:sldId id="1393368947" r:id="rId22"/>
    <p:sldId id="1393368957" r:id="rId23"/>
    <p:sldId id="1393368958" r:id="rId24"/>
    <p:sldId id="1393368950" r:id="rId25"/>
    <p:sldId id="1393368951" r:id="rId26"/>
    <p:sldId id="1393368961" r:id="rId27"/>
    <p:sldId id="1393368949" r:id="rId28"/>
    <p:sldId id="710" r:id="rId29"/>
  </p:sldIdLst>
  <p:sldSz cx="12192000" cy="6858000"/>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3840">
          <p15:clr>
            <a:srgbClr val="A4A3A4"/>
          </p15:clr>
        </p15:guide>
        <p15:guide id="3" orient="horz" pos="216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69D"/>
    <a:srgbClr val="314A62"/>
    <a:srgbClr val="424E72"/>
    <a:srgbClr val="0570CD"/>
    <a:srgbClr val="001951"/>
    <a:srgbClr val="5B9BD5"/>
    <a:srgbClr val="0000C9"/>
    <a:srgbClr val="A15509"/>
    <a:srgbClr val="5CBCE8"/>
    <a:srgbClr val="0067C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2D5ABB26-0587-4C30-8999-92F81FD0307C}">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027" autoAdjust="0"/>
    <p:restoredTop sz="81170" autoAdjust="0"/>
  </p:normalViewPr>
  <p:slideViewPr>
    <p:cSldViewPr>
      <p:cViewPr varScale="1">
        <p:scale>
          <a:sx n="62" d="100"/>
          <a:sy n="62" d="100"/>
        </p:scale>
        <p:origin x="28" y="48"/>
      </p:cViewPr>
      <p:guideLst>
        <p:guide pos="3840"/>
        <p:guide orient="horz" pos="2160"/>
      </p:guideLst>
    </p:cSldViewPr>
  </p:slideViewPr>
  <p:notesTextViewPr>
    <p:cViewPr>
      <p:scale>
        <a:sx n="3" d="2"/>
        <a:sy n="3" d="2"/>
      </p:scale>
      <p:origin x="0" y="0"/>
    </p:cViewPr>
  </p:notesTextViewPr>
  <p:sorterViewPr>
    <p:cViewPr>
      <p:scale>
        <a:sx n="90" d="100"/>
        <a:sy n="90" d="100"/>
      </p:scale>
      <p:origin x="0" y="0"/>
    </p:cViewPr>
  </p:sorterViewPr>
  <p:notesViewPr>
    <p:cSldViewPr>
      <p:cViewPr>
        <p:scale>
          <a:sx n="66" d="100"/>
          <a:sy n="66" d="100"/>
        </p:scale>
        <p:origin x="3062" y="1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tableStyles" Target="tableStyles.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D99B8EE-50DD-4C52-8038-4F7F1F37A849}"/>
              </a:ext>
            </a:extLst>
          </p:cNvPr>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a:p>
        </p:txBody>
      </p:sp>
      <p:sp>
        <p:nvSpPr>
          <p:cNvPr id="3" name="Date Placeholder 2">
            <a:extLst>
              <a:ext uri="{FF2B5EF4-FFF2-40B4-BE49-F238E27FC236}">
                <a16:creationId xmlns:a16="http://schemas.microsoft.com/office/drawing/2014/main" id="{46530976-1B79-470A-BD6F-91723D9F7C37}"/>
              </a:ext>
            </a:extLst>
          </p:cNvPr>
          <p:cNvSpPr>
            <a:spLocks noGrp="1"/>
          </p:cNvSpPr>
          <p:nvPr>
            <p:ph type="dt" sz="quarter" idx="1"/>
          </p:nvPr>
        </p:nvSpPr>
        <p:spPr>
          <a:xfrm>
            <a:off x="4143587" y="0"/>
            <a:ext cx="3169920" cy="481727"/>
          </a:xfrm>
          <a:prstGeom prst="rect">
            <a:avLst/>
          </a:prstGeom>
        </p:spPr>
        <p:txBody>
          <a:bodyPr vert="horz" lIns="96661" tIns="48331" rIns="96661" bIns="48331" rtlCol="0"/>
          <a:lstStyle>
            <a:lvl1pPr algn="r">
              <a:defRPr sz="1300"/>
            </a:lvl1pPr>
          </a:lstStyle>
          <a:p>
            <a:fld id="{F444DF9A-6155-44F7-A66E-24E7A6AFA5B9}" type="datetimeFigureOut">
              <a:rPr lang="en-US" smtClean="0"/>
              <a:t>5/15/2024</a:t>
            </a:fld>
            <a:endParaRPr lang="en-US"/>
          </a:p>
        </p:txBody>
      </p:sp>
      <p:sp>
        <p:nvSpPr>
          <p:cNvPr id="4" name="Footer Placeholder 3">
            <a:extLst>
              <a:ext uri="{FF2B5EF4-FFF2-40B4-BE49-F238E27FC236}">
                <a16:creationId xmlns:a16="http://schemas.microsoft.com/office/drawing/2014/main" id="{B1C0F9DC-5F85-46D1-A152-DF930700E4D5}"/>
              </a:ext>
            </a:extLst>
          </p:cNvPr>
          <p:cNvSpPr>
            <a:spLocks noGrp="1"/>
          </p:cNvSpPr>
          <p:nvPr>
            <p:ph type="ftr" sz="quarter" idx="2"/>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a:p>
        </p:txBody>
      </p:sp>
      <p:sp>
        <p:nvSpPr>
          <p:cNvPr id="5" name="Slide Number Placeholder 4">
            <a:extLst>
              <a:ext uri="{FF2B5EF4-FFF2-40B4-BE49-F238E27FC236}">
                <a16:creationId xmlns:a16="http://schemas.microsoft.com/office/drawing/2014/main" id="{3EFE9CA2-2A9A-4191-843A-18EE92C94D05}"/>
              </a:ext>
            </a:extLst>
          </p:cNvPr>
          <p:cNvSpPr>
            <a:spLocks noGrp="1"/>
          </p:cNvSpPr>
          <p:nvPr>
            <p:ph type="sldNum" sz="quarter" idx="3"/>
          </p:nvPr>
        </p:nvSpPr>
        <p:spPr>
          <a:xfrm>
            <a:off x="4143587" y="9119474"/>
            <a:ext cx="3169920" cy="481726"/>
          </a:xfrm>
          <a:prstGeom prst="rect">
            <a:avLst/>
          </a:prstGeom>
        </p:spPr>
        <p:txBody>
          <a:bodyPr vert="horz" lIns="96661" tIns="48331" rIns="96661" bIns="48331" rtlCol="0" anchor="b"/>
          <a:lstStyle>
            <a:lvl1pPr algn="r">
              <a:defRPr sz="1300"/>
            </a:lvl1pPr>
          </a:lstStyle>
          <a:p>
            <a:fld id="{97103A29-EB70-4988-9CF7-1E36007FC6FF}" type="slidenum">
              <a:rPr lang="en-US" smtClean="0"/>
              <a:t>‹#›</a:t>
            </a:fld>
            <a:endParaRPr lang="en-US"/>
          </a:p>
        </p:txBody>
      </p:sp>
    </p:spTree>
    <p:extLst>
      <p:ext uri="{BB962C8B-B14F-4D97-AF65-F5344CB8AC3E}">
        <p14:creationId xmlns:p14="http://schemas.microsoft.com/office/powerpoint/2010/main" val="186813597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422275" y="415925"/>
            <a:ext cx="3836988" cy="2159000"/>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390144" y="2813937"/>
            <a:ext cx="6534912" cy="6171337"/>
          </a:xfrm>
          <a:prstGeom prst="rect">
            <a:avLst/>
          </a:prstGeom>
        </p:spPr>
        <p:txBody>
          <a:bodyPr vert="horz" lIns="0" tIns="0" rIns="0" bIns="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390144" y="9186054"/>
            <a:ext cx="5331968" cy="149755"/>
          </a:xfrm>
          <a:prstGeom prst="rect">
            <a:avLst/>
          </a:prstGeom>
        </p:spPr>
        <p:txBody>
          <a:bodyPr vert="horz" wrap="none" lIns="0" tIns="0" rIns="0" bIns="0" rtlCol="0" anchor="b"/>
          <a:lstStyle>
            <a:lvl1pPr algn="l">
              <a:defRPr sz="800"/>
            </a:lvl1pPr>
          </a:lstStyle>
          <a:p>
            <a:endParaRPr lang="en-US"/>
          </a:p>
        </p:txBody>
      </p:sp>
      <p:sp>
        <p:nvSpPr>
          <p:cNvPr id="7" name="Slide Number Placeholder 6"/>
          <p:cNvSpPr>
            <a:spLocks noGrp="1"/>
          </p:cNvSpPr>
          <p:nvPr>
            <p:ph type="sldNum" sz="quarter" idx="5"/>
          </p:nvPr>
        </p:nvSpPr>
        <p:spPr>
          <a:xfrm>
            <a:off x="6087872" y="9186054"/>
            <a:ext cx="837184" cy="149755"/>
          </a:xfrm>
          <a:prstGeom prst="rect">
            <a:avLst/>
          </a:prstGeom>
        </p:spPr>
        <p:txBody>
          <a:bodyPr vert="horz" wrap="none" lIns="0" tIns="0" rIns="0" bIns="0" rtlCol="0" anchor="b"/>
          <a:lstStyle>
            <a:lvl1pPr algn="r">
              <a:defRPr sz="800"/>
            </a:lvl1pPr>
          </a:lstStyle>
          <a:p>
            <a:fld id="{B0CEBCF5-12EF-414A-9C81-2E98371E8B74}" type="slidenum">
              <a:rPr lang="en-US" smtClean="0"/>
              <a:pPr/>
              <a:t>‹#›</a:t>
            </a:fld>
            <a:endParaRPr lang="en-US"/>
          </a:p>
        </p:txBody>
      </p:sp>
    </p:spTree>
    <p:extLst>
      <p:ext uri="{BB962C8B-B14F-4D97-AF65-F5344CB8AC3E}">
        <p14:creationId xmlns:p14="http://schemas.microsoft.com/office/powerpoint/2010/main" val="2145096564"/>
      </p:ext>
    </p:extLst>
  </p:cSld>
  <p:clrMap bg1="lt1" tx1="dk1" bg2="lt2" tx2="dk2" accent1="accent1" accent2="accent2" accent3="accent3" accent4="accent4" accent5="accent5" accent6="accent6" hlink="hlink" folHlink="folHlink"/>
  <p:notesStyle>
    <a:lvl1pPr marL="0" algn="l" defTabSz="914400" rtl="0" eaLnBrk="1" latinLnBrk="0" hangingPunct="1">
      <a:spcBef>
        <a:spcPts val="600"/>
      </a:spcBef>
      <a:defRPr sz="1200" kern="1200">
        <a:solidFill>
          <a:schemeClr val="tx1"/>
        </a:solidFill>
        <a:latin typeface="+mn-lt"/>
        <a:ea typeface="+mn-ea"/>
        <a:cs typeface="+mn-cs"/>
      </a:defRPr>
    </a:lvl1pPr>
    <a:lvl2pPr marL="228600" indent="0" algn="l" defTabSz="914400" rtl="0" eaLnBrk="1" latinLnBrk="0" hangingPunct="1">
      <a:spcBef>
        <a:spcPts val="600"/>
      </a:spcBef>
      <a:defRPr sz="1100" kern="1200">
        <a:solidFill>
          <a:schemeClr val="tx1"/>
        </a:solidFill>
        <a:latin typeface="+mn-lt"/>
        <a:ea typeface="+mn-ea"/>
        <a:cs typeface="+mn-cs"/>
      </a:defRPr>
    </a:lvl2pPr>
    <a:lvl3pPr marL="400050" indent="0" algn="l" defTabSz="914400" rtl="0" eaLnBrk="1" latinLnBrk="0" hangingPunct="1">
      <a:spcBef>
        <a:spcPts val="600"/>
      </a:spcBef>
      <a:defRPr sz="1000" kern="1200">
        <a:solidFill>
          <a:schemeClr val="tx1"/>
        </a:solidFill>
        <a:latin typeface="+mn-lt"/>
        <a:ea typeface="+mn-ea"/>
        <a:cs typeface="+mn-cs"/>
      </a:defRPr>
    </a:lvl3pPr>
    <a:lvl4pPr marL="571500" indent="0" algn="l" defTabSz="914400" rtl="0" eaLnBrk="1" latinLnBrk="0" hangingPunct="1">
      <a:spcBef>
        <a:spcPts val="600"/>
      </a:spcBef>
      <a:defRPr sz="900" kern="1200">
        <a:solidFill>
          <a:schemeClr val="tx1"/>
        </a:solidFill>
        <a:latin typeface="+mn-lt"/>
        <a:ea typeface="+mn-ea"/>
        <a:cs typeface="+mn-cs"/>
      </a:defRPr>
    </a:lvl4pPr>
    <a:lvl5pPr marL="742950" indent="0" algn="l" defTabSz="914400" rtl="0" eaLnBrk="1" latinLnBrk="0" hangingPunct="1">
      <a:spcBef>
        <a:spcPts val="600"/>
      </a:spcBef>
      <a:defRPr sz="8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9100" y="414338"/>
            <a:ext cx="3841750" cy="216058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0CEBCF5-12EF-414A-9C81-2E98371E8B74}" type="slidenum">
              <a:rPr lang="en-US" smtClean="0"/>
              <a:pPr/>
              <a:t>1</a:t>
            </a:fld>
            <a:endParaRPr lang="en-US"/>
          </a:p>
        </p:txBody>
      </p:sp>
    </p:spTree>
    <p:extLst>
      <p:ext uri="{BB962C8B-B14F-4D97-AF65-F5344CB8AC3E}">
        <p14:creationId xmlns:p14="http://schemas.microsoft.com/office/powerpoint/2010/main" val="15056346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Ensure each maneuver is performed by each pilot, at least twice, at various bank angles. ● The ADI/PFD is the primary control instrument for recovery from an upset, as adequate outside visual references may not be available or may be misleading.</a:t>
            </a:r>
          </a:p>
          <a:p>
            <a:endParaRPr lang="en-US" dirty="0"/>
          </a:p>
          <a:p>
            <a:r>
              <a:rPr lang="en-US" dirty="0"/>
              <a:t>Review and clear the V-N and Alpha-Beta Plot Diagrams after each UPRT/EET and Stall Event. </a:t>
            </a:r>
          </a:p>
          <a:p>
            <a:endParaRPr lang="en-US" dirty="0"/>
          </a:p>
          <a:p>
            <a:r>
              <a:rPr lang="en-US" dirty="0"/>
              <a:t>● This demonstration will reinforce the concept that a proper approach to stall or stall recovery is done by reducing AOA. ● Approach to stall recovery will require the angle of attack/pitch to be reduced, perhaps significantly, in order to recover from the stall. </a:t>
            </a:r>
          </a:p>
          <a:p>
            <a:endParaRPr lang="en-US" dirty="0"/>
          </a:p>
          <a:p>
            <a:r>
              <a:rPr lang="en-US" dirty="0"/>
              <a:t>Point out that buffet onset may occur before stick shaker at high altitudes.</a:t>
            </a:r>
          </a:p>
        </p:txBody>
      </p:sp>
      <p:sp>
        <p:nvSpPr>
          <p:cNvPr id="4" name="Slide Number Placeholder 3"/>
          <p:cNvSpPr>
            <a:spLocks noGrp="1"/>
          </p:cNvSpPr>
          <p:nvPr>
            <p:ph type="sldNum" sz="quarter" idx="5"/>
          </p:nvPr>
        </p:nvSpPr>
        <p:spPr/>
        <p:txBody>
          <a:bodyPr/>
          <a:lstStyle/>
          <a:p>
            <a:fld id="{B0CEBCF5-12EF-414A-9C81-2E98371E8B74}" type="slidenum">
              <a:rPr lang="en-US" smtClean="0"/>
              <a:pPr/>
              <a:t>20</a:t>
            </a:fld>
            <a:endParaRPr lang="en-US"/>
          </a:p>
        </p:txBody>
      </p:sp>
    </p:spTree>
    <p:extLst>
      <p:ext uri="{BB962C8B-B14F-4D97-AF65-F5344CB8AC3E}">
        <p14:creationId xmlns:p14="http://schemas.microsoft.com/office/powerpoint/2010/main" val="10613879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0CEBCF5-12EF-414A-9C81-2E98371E8B74}" type="slidenum">
              <a:rPr lang="en-US" smtClean="0"/>
              <a:pPr/>
              <a:t>26</a:t>
            </a:fld>
            <a:endParaRPr lang="en-US"/>
          </a:p>
        </p:txBody>
      </p:sp>
    </p:spTree>
    <p:extLst>
      <p:ext uri="{BB962C8B-B14F-4D97-AF65-F5344CB8AC3E}">
        <p14:creationId xmlns:p14="http://schemas.microsoft.com/office/powerpoint/2010/main" val="41663104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0.emf"/><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0.emf"/><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F57E2D-DC81-4AD4-A9CB-D4CFF6EC9F19}"/>
              </a:ext>
            </a:extLst>
          </p:cNvPr>
          <p:cNvSpPr>
            <a:spLocks noGrp="1"/>
          </p:cNvSpPr>
          <p:nvPr>
            <p:ph type="title"/>
          </p:nvPr>
        </p:nvSpPr>
        <p:spPr/>
        <p:txBody>
          <a:bodyPr/>
          <a:lstStyle/>
          <a:p>
            <a:r>
              <a:rPr lang="en-US"/>
              <a:t>Click to edit Master title style</a:t>
            </a:r>
            <a:endParaRPr/>
          </a:p>
        </p:txBody>
      </p:sp>
      <p:sp>
        <p:nvSpPr>
          <p:cNvPr id="3" name="Content Placeholder 2">
            <a:extLst>
              <a:ext uri="{FF2B5EF4-FFF2-40B4-BE49-F238E27FC236}">
                <a16:creationId xmlns:a16="http://schemas.microsoft.com/office/drawing/2014/main" id="{3CCCDC6B-3D2A-4AE4-B184-074FD7488EB8}"/>
              </a:ext>
            </a:extLst>
          </p:cNvPr>
          <p:cNvSpPr>
            <a:spLocks noGrp="1"/>
          </p:cNvSpPr>
          <p:nvPr>
            <p:ph idx="1" hasCustomPrompt="1"/>
          </p:nvPr>
        </p:nvSpPr>
        <p:spPr/>
        <p:txBody>
          <a:bodyPr/>
          <a:lstStyle>
            <a:lvl1pPr>
              <a:defRPr/>
            </a:lvl1pPr>
          </a:lstStyle>
          <a:p>
            <a:pPr lvl="0"/>
            <a:r>
              <a:t>Click to add text or choose an icon below to insert other content. Turn bullet points on or off from the Home tab</a:t>
            </a:r>
          </a:p>
          <a:p>
            <a:pPr lvl="1"/>
            <a:r>
              <a:t>Second level</a:t>
            </a:r>
          </a:p>
          <a:p>
            <a:pPr lvl="2"/>
            <a:r>
              <a:t>Third level</a:t>
            </a:r>
          </a:p>
          <a:p>
            <a:pPr lvl="3"/>
            <a:r>
              <a:t>Fourth level</a:t>
            </a:r>
          </a:p>
          <a:p>
            <a:pPr lvl="4"/>
            <a:r>
              <a:t>Fifth level</a:t>
            </a:r>
          </a:p>
        </p:txBody>
      </p:sp>
      <p:sp>
        <p:nvSpPr>
          <p:cNvPr id="4" name="Date Placeholder 3">
            <a:extLst>
              <a:ext uri="{FF2B5EF4-FFF2-40B4-BE49-F238E27FC236}">
                <a16:creationId xmlns:a16="http://schemas.microsoft.com/office/drawing/2014/main" id="{C3DE4359-F51D-40F0-BAEA-5271D70A7BD9}"/>
              </a:ext>
            </a:extLst>
          </p:cNvPr>
          <p:cNvSpPr>
            <a:spLocks noGrp="1"/>
          </p:cNvSpPr>
          <p:nvPr>
            <p:ph type="dt" sz="half" idx="10"/>
          </p:nvPr>
        </p:nvSpPr>
        <p:spPr/>
        <p:txBody>
          <a:bodyPr/>
          <a:lstStyle/>
          <a:p>
            <a:endParaRPr/>
          </a:p>
        </p:txBody>
      </p:sp>
      <p:sp>
        <p:nvSpPr>
          <p:cNvPr id="5" name="Footer Placeholder 4">
            <a:extLst>
              <a:ext uri="{FF2B5EF4-FFF2-40B4-BE49-F238E27FC236}">
                <a16:creationId xmlns:a16="http://schemas.microsoft.com/office/drawing/2014/main" id="{184B2BC1-97F9-4EEB-A9E1-C5F8CB6032B4}"/>
              </a:ext>
            </a:extLst>
          </p:cNvPr>
          <p:cNvSpPr>
            <a:spLocks noGrp="1"/>
          </p:cNvSpPr>
          <p:nvPr>
            <p:ph type="ftr" sz="quarter" idx="11"/>
          </p:nvPr>
        </p:nvSpPr>
        <p:spPr/>
        <p:txBody>
          <a:bodyPr/>
          <a:lstStyle/>
          <a:p>
            <a:endParaRPr/>
          </a:p>
        </p:txBody>
      </p:sp>
      <p:sp>
        <p:nvSpPr>
          <p:cNvPr id="6" name="Slide Number Placeholder 5">
            <a:extLst>
              <a:ext uri="{FF2B5EF4-FFF2-40B4-BE49-F238E27FC236}">
                <a16:creationId xmlns:a16="http://schemas.microsoft.com/office/drawing/2014/main" id="{5538AC38-A698-4675-ADF8-4FADB97978FC}"/>
              </a:ext>
            </a:extLst>
          </p:cNvPr>
          <p:cNvSpPr>
            <a:spLocks noGrp="1"/>
          </p:cNvSpPr>
          <p:nvPr>
            <p:ph type="sldNum" sz="quarter" idx="12"/>
          </p:nvPr>
        </p:nvSpPr>
        <p:spPr/>
        <p:txBody>
          <a:bodyPr/>
          <a:lstStyle/>
          <a:p>
            <a:fld id="{860E0CF8-2674-4D97-8AFA-E2034D9E9C8A}" type="slidenum">
              <a:rPr/>
              <a:t>‹#›</a:t>
            </a:fld>
            <a:endParaRPr/>
          </a:p>
        </p:txBody>
      </p:sp>
    </p:spTree>
    <p:extLst>
      <p:ext uri="{BB962C8B-B14F-4D97-AF65-F5344CB8AC3E}">
        <p14:creationId xmlns:p14="http://schemas.microsoft.com/office/powerpoint/2010/main" val="23165652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Labels Left Thre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230503-A7A1-41DE-B255-ED1A26822541}"/>
              </a:ext>
            </a:extLst>
          </p:cNvPr>
          <p:cNvSpPr>
            <a:spLocks noGrp="1"/>
          </p:cNvSpPr>
          <p:nvPr>
            <p:ph type="title"/>
          </p:nvPr>
        </p:nvSpPr>
        <p:spPr>
          <a:xfrm>
            <a:off x="342901" y="304802"/>
            <a:ext cx="3676649" cy="1158874"/>
          </a:xfrm>
        </p:spPr>
        <p:txBody>
          <a:bodyPr/>
          <a:lstStyle/>
          <a:p>
            <a:r>
              <a:rPr lang="en-US"/>
              <a:t>Click to edit Master title style</a:t>
            </a:r>
            <a:endParaRPr/>
          </a:p>
        </p:txBody>
      </p:sp>
      <p:sp>
        <p:nvSpPr>
          <p:cNvPr id="3" name="Date Placeholder 2">
            <a:extLst>
              <a:ext uri="{FF2B5EF4-FFF2-40B4-BE49-F238E27FC236}">
                <a16:creationId xmlns:a16="http://schemas.microsoft.com/office/drawing/2014/main" id="{EE9AFE19-35DF-409E-BAF2-EF12C62EF610}"/>
              </a:ext>
            </a:extLst>
          </p:cNvPr>
          <p:cNvSpPr>
            <a:spLocks noGrp="1"/>
          </p:cNvSpPr>
          <p:nvPr>
            <p:ph type="dt" sz="half" idx="10"/>
          </p:nvPr>
        </p:nvSpPr>
        <p:spPr/>
        <p:txBody>
          <a:bodyPr/>
          <a:lstStyle/>
          <a:p>
            <a:endParaRPr/>
          </a:p>
        </p:txBody>
      </p:sp>
      <p:sp>
        <p:nvSpPr>
          <p:cNvPr id="4" name="Footer Placeholder 3">
            <a:extLst>
              <a:ext uri="{FF2B5EF4-FFF2-40B4-BE49-F238E27FC236}">
                <a16:creationId xmlns:a16="http://schemas.microsoft.com/office/drawing/2014/main" id="{0F2E0D78-ACFE-4576-8A50-17422BF93A2A}"/>
              </a:ext>
            </a:extLst>
          </p:cNvPr>
          <p:cNvSpPr>
            <a:spLocks noGrp="1"/>
          </p:cNvSpPr>
          <p:nvPr>
            <p:ph type="ftr" sz="quarter" idx="11"/>
          </p:nvPr>
        </p:nvSpPr>
        <p:spPr>
          <a:xfrm>
            <a:off x="342900" y="5927405"/>
            <a:ext cx="3676649" cy="587695"/>
          </a:xfrm>
        </p:spPr>
        <p:txBody>
          <a:bodyPr/>
          <a:lstStyle/>
          <a:p>
            <a:endParaRPr/>
          </a:p>
        </p:txBody>
      </p:sp>
      <p:sp>
        <p:nvSpPr>
          <p:cNvPr id="5" name="Slide Number Placeholder 4">
            <a:extLst>
              <a:ext uri="{FF2B5EF4-FFF2-40B4-BE49-F238E27FC236}">
                <a16:creationId xmlns:a16="http://schemas.microsoft.com/office/drawing/2014/main" id="{9FFFBF16-EE14-4F1B-B8BA-235D2AF87CE7}"/>
              </a:ext>
            </a:extLst>
          </p:cNvPr>
          <p:cNvSpPr>
            <a:spLocks noGrp="1"/>
          </p:cNvSpPr>
          <p:nvPr>
            <p:ph type="sldNum" sz="quarter" idx="12"/>
          </p:nvPr>
        </p:nvSpPr>
        <p:spPr/>
        <p:txBody>
          <a:bodyPr/>
          <a:lstStyle/>
          <a:p>
            <a:fld id="{860E0CF8-2674-4D97-8AFA-E2034D9E9C8A}" type="slidenum">
              <a:rPr/>
              <a:pPr/>
              <a:t>‹#›</a:t>
            </a:fld>
            <a:endParaRPr/>
          </a:p>
        </p:txBody>
      </p:sp>
      <p:sp>
        <p:nvSpPr>
          <p:cNvPr id="10" name="Text Placeholder 9">
            <a:extLst>
              <a:ext uri="{FF2B5EF4-FFF2-40B4-BE49-F238E27FC236}">
                <a16:creationId xmlns:a16="http://schemas.microsoft.com/office/drawing/2014/main" id="{70D2A357-409B-42A5-B5E3-4F1B66EAA060}"/>
              </a:ext>
            </a:extLst>
          </p:cNvPr>
          <p:cNvSpPr>
            <a:spLocks noGrp="1"/>
          </p:cNvSpPr>
          <p:nvPr>
            <p:ph type="body" sz="quarter" idx="13" hasCustomPrompt="1"/>
          </p:nvPr>
        </p:nvSpPr>
        <p:spPr>
          <a:xfrm>
            <a:off x="342900" y="1854200"/>
            <a:ext cx="3676649" cy="463550"/>
          </a:xfrm>
        </p:spPr>
        <p:txBody>
          <a:bodyPr anchor="b">
            <a:noAutofit/>
          </a:bodyPr>
          <a:lstStyle>
            <a:lvl1pPr marL="0" indent="0">
              <a:spcBef>
                <a:spcPts val="0"/>
              </a:spcBef>
              <a:buNone/>
              <a:defRPr sz="2800" b="1">
                <a:solidFill>
                  <a:schemeClr val="accent1"/>
                </a:solidFill>
              </a:defRPr>
            </a:lvl1pPr>
            <a:lvl2pPr marL="0" indent="0">
              <a:spcBef>
                <a:spcPts val="0"/>
              </a:spcBef>
              <a:buNone/>
              <a:defRPr sz="2800"/>
            </a:lvl2pPr>
            <a:lvl3pPr marL="0" indent="0">
              <a:spcBef>
                <a:spcPts val="0"/>
              </a:spcBef>
              <a:buNone/>
              <a:defRPr sz="2800"/>
            </a:lvl3pPr>
            <a:lvl4pPr marL="0" indent="0">
              <a:spcBef>
                <a:spcPts val="0"/>
              </a:spcBef>
              <a:buNone/>
              <a:defRPr sz="2800"/>
            </a:lvl4pPr>
            <a:lvl5pPr marL="0" indent="0">
              <a:spcBef>
                <a:spcPts val="0"/>
              </a:spcBef>
              <a:buNone/>
              <a:defRPr sz="2800"/>
            </a:lvl5pPr>
            <a:lvl6pPr marL="0" indent="0">
              <a:spcBef>
                <a:spcPts val="0"/>
              </a:spcBef>
              <a:buNone/>
              <a:defRPr sz="2800"/>
            </a:lvl6pPr>
            <a:lvl7pPr marL="0" indent="0">
              <a:spcBef>
                <a:spcPts val="0"/>
              </a:spcBef>
              <a:buNone/>
              <a:defRPr sz="2800"/>
            </a:lvl7pPr>
            <a:lvl8pPr marL="0" indent="0">
              <a:spcBef>
                <a:spcPts val="0"/>
              </a:spcBef>
              <a:buNone/>
              <a:defRPr sz="2800"/>
            </a:lvl8pPr>
            <a:lvl9pPr marL="0" indent="0">
              <a:spcBef>
                <a:spcPts val="0"/>
              </a:spcBef>
              <a:buNone/>
              <a:defRPr sz="2800"/>
            </a:lvl9pPr>
          </a:lstStyle>
          <a:p>
            <a:pPr lvl="0"/>
            <a:r>
              <a:t>Model</a:t>
            </a:r>
          </a:p>
        </p:txBody>
      </p:sp>
      <p:sp>
        <p:nvSpPr>
          <p:cNvPr id="11" name="Text Placeholder 9">
            <a:extLst>
              <a:ext uri="{FF2B5EF4-FFF2-40B4-BE49-F238E27FC236}">
                <a16:creationId xmlns:a16="http://schemas.microsoft.com/office/drawing/2014/main" id="{375372AF-A855-4F33-B5EC-7F645833F893}"/>
              </a:ext>
            </a:extLst>
          </p:cNvPr>
          <p:cNvSpPr>
            <a:spLocks noGrp="1"/>
          </p:cNvSpPr>
          <p:nvPr>
            <p:ph type="body" sz="quarter" idx="14"/>
          </p:nvPr>
        </p:nvSpPr>
        <p:spPr>
          <a:xfrm>
            <a:off x="342899" y="2377755"/>
            <a:ext cx="3676651" cy="587695"/>
          </a:xfrm>
        </p:spPr>
        <p:txBody>
          <a:bodyPr>
            <a:noAutofit/>
          </a:bodyPr>
          <a:lstStyle>
            <a:lvl1pPr marL="0" indent="0">
              <a:spcBef>
                <a:spcPts val="0"/>
              </a:spcBef>
              <a:buNone/>
              <a:defRPr sz="1800"/>
            </a:lvl1pPr>
            <a:lvl2pPr marL="0" indent="0">
              <a:spcBef>
                <a:spcPts val="0"/>
              </a:spcBef>
              <a:buNone/>
              <a:defRPr sz="1800"/>
            </a:lvl2pPr>
            <a:lvl3pPr marL="0" indent="0">
              <a:spcBef>
                <a:spcPts val="0"/>
              </a:spcBef>
              <a:buNone/>
              <a:defRPr sz="1800"/>
            </a:lvl3pPr>
            <a:lvl4pPr marL="0" indent="0">
              <a:spcBef>
                <a:spcPts val="0"/>
              </a:spcBef>
              <a:buNone/>
              <a:defRPr sz="1800"/>
            </a:lvl4pPr>
            <a:lvl5pPr marL="0" indent="0">
              <a:spcBef>
                <a:spcPts val="0"/>
              </a:spcBef>
              <a:buNone/>
              <a:defRPr sz="1800"/>
            </a:lvl5pPr>
            <a:lvl6pPr marL="0" indent="0">
              <a:spcBef>
                <a:spcPts val="0"/>
              </a:spcBef>
              <a:buNone/>
              <a:defRPr sz="1800"/>
            </a:lvl6pPr>
            <a:lvl7pPr marL="0" indent="0">
              <a:spcBef>
                <a:spcPts val="0"/>
              </a:spcBef>
              <a:buNone/>
              <a:defRPr sz="1800"/>
            </a:lvl7pPr>
            <a:lvl8pPr marL="0" indent="0">
              <a:spcBef>
                <a:spcPts val="0"/>
              </a:spcBef>
              <a:buNone/>
              <a:defRPr sz="1800"/>
            </a:lvl8pPr>
            <a:lvl9pPr marL="0" indent="0">
              <a:spcBef>
                <a:spcPts val="0"/>
              </a:spcBef>
              <a:buNone/>
              <a:defRPr sz="1800"/>
            </a:lvl9pPr>
          </a:lstStyle>
          <a:p>
            <a:pPr lvl="0"/>
            <a:r>
              <a:rPr lang="en-US"/>
              <a:t>Click to edit Master text styles</a:t>
            </a:r>
          </a:p>
        </p:txBody>
      </p:sp>
      <p:sp>
        <p:nvSpPr>
          <p:cNvPr id="13" name="Text Placeholder 9">
            <a:extLst>
              <a:ext uri="{FF2B5EF4-FFF2-40B4-BE49-F238E27FC236}">
                <a16:creationId xmlns:a16="http://schemas.microsoft.com/office/drawing/2014/main" id="{1D61A20C-E4C3-40D4-A71A-3F20948175F8}"/>
              </a:ext>
            </a:extLst>
          </p:cNvPr>
          <p:cNvSpPr>
            <a:spLocks noGrp="1"/>
          </p:cNvSpPr>
          <p:nvPr>
            <p:ph type="body" sz="quarter" idx="15" hasCustomPrompt="1"/>
          </p:nvPr>
        </p:nvSpPr>
        <p:spPr>
          <a:xfrm>
            <a:off x="342900" y="3143250"/>
            <a:ext cx="3676649" cy="463550"/>
          </a:xfrm>
        </p:spPr>
        <p:txBody>
          <a:bodyPr anchor="b">
            <a:noAutofit/>
          </a:bodyPr>
          <a:lstStyle>
            <a:lvl1pPr marL="0" indent="0">
              <a:spcBef>
                <a:spcPts val="0"/>
              </a:spcBef>
              <a:buNone/>
              <a:defRPr sz="2800" b="1">
                <a:solidFill>
                  <a:schemeClr val="accent4"/>
                </a:solidFill>
              </a:defRPr>
            </a:lvl1pPr>
            <a:lvl2pPr marL="0" indent="0">
              <a:spcBef>
                <a:spcPts val="0"/>
              </a:spcBef>
              <a:buNone/>
              <a:defRPr sz="2800"/>
            </a:lvl2pPr>
            <a:lvl3pPr marL="0" indent="0">
              <a:spcBef>
                <a:spcPts val="0"/>
              </a:spcBef>
              <a:buNone/>
              <a:defRPr sz="2800"/>
            </a:lvl3pPr>
            <a:lvl4pPr marL="0" indent="0">
              <a:spcBef>
                <a:spcPts val="0"/>
              </a:spcBef>
              <a:buNone/>
              <a:defRPr sz="2800"/>
            </a:lvl4pPr>
            <a:lvl5pPr marL="0" indent="0">
              <a:spcBef>
                <a:spcPts val="0"/>
              </a:spcBef>
              <a:buNone/>
              <a:defRPr sz="2800"/>
            </a:lvl5pPr>
            <a:lvl6pPr marL="0" indent="0">
              <a:spcBef>
                <a:spcPts val="0"/>
              </a:spcBef>
              <a:buNone/>
              <a:defRPr sz="2800"/>
            </a:lvl6pPr>
            <a:lvl7pPr marL="0" indent="0">
              <a:spcBef>
                <a:spcPts val="0"/>
              </a:spcBef>
              <a:buNone/>
              <a:defRPr sz="2800"/>
            </a:lvl7pPr>
            <a:lvl8pPr marL="0" indent="0">
              <a:spcBef>
                <a:spcPts val="0"/>
              </a:spcBef>
              <a:buNone/>
              <a:defRPr sz="2800"/>
            </a:lvl8pPr>
            <a:lvl9pPr marL="0" indent="0">
              <a:spcBef>
                <a:spcPts val="0"/>
              </a:spcBef>
              <a:buNone/>
              <a:defRPr sz="2800"/>
            </a:lvl9pPr>
          </a:lstStyle>
          <a:p>
            <a:pPr lvl="0"/>
            <a:r>
              <a:t>Model</a:t>
            </a:r>
          </a:p>
        </p:txBody>
      </p:sp>
      <p:sp>
        <p:nvSpPr>
          <p:cNvPr id="14" name="Text Placeholder 9">
            <a:extLst>
              <a:ext uri="{FF2B5EF4-FFF2-40B4-BE49-F238E27FC236}">
                <a16:creationId xmlns:a16="http://schemas.microsoft.com/office/drawing/2014/main" id="{BF69A8A8-F63F-4D35-9CA6-075E8C1BFF04}"/>
              </a:ext>
            </a:extLst>
          </p:cNvPr>
          <p:cNvSpPr>
            <a:spLocks noGrp="1"/>
          </p:cNvSpPr>
          <p:nvPr>
            <p:ph type="body" sz="quarter" idx="16"/>
          </p:nvPr>
        </p:nvSpPr>
        <p:spPr>
          <a:xfrm>
            <a:off x="342899" y="3666805"/>
            <a:ext cx="3676651" cy="587695"/>
          </a:xfrm>
        </p:spPr>
        <p:txBody>
          <a:bodyPr>
            <a:noAutofit/>
          </a:bodyPr>
          <a:lstStyle>
            <a:lvl1pPr marL="0" indent="0">
              <a:spcBef>
                <a:spcPts val="0"/>
              </a:spcBef>
              <a:buNone/>
              <a:defRPr sz="1800"/>
            </a:lvl1pPr>
            <a:lvl2pPr marL="0" indent="0">
              <a:spcBef>
                <a:spcPts val="0"/>
              </a:spcBef>
              <a:buNone/>
              <a:defRPr sz="1800"/>
            </a:lvl2pPr>
            <a:lvl3pPr marL="0" indent="0">
              <a:spcBef>
                <a:spcPts val="0"/>
              </a:spcBef>
              <a:buNone/>
              <a:defRPr sz="1800"/>
            </a:lvl3pPr>
            <a:lvl4pPr marL="0" indent="0">
              <a:spcBef>
                <a:spcPts val="0"/>
              </a:spcBef>
              <a:buNone/>
              <a:defRPr sz="1800"/>
            </a:lvl4pPr>
            <a:lvl5pPr marL="0" indent="0">
              <a:spcBef>
                <a:spcPts val="0"/>
              </a:spcBef>
              <a:buNone/>
              <a:defRPr sz="1800"/>
            </a:lvl5pPr>
            <a:lvl6pPr marL="0" indent="0">
              <a:spcBef>
                <a:spcPts val="0"/>
              </a:spcBef>
              <a:buNone/>
              <a:defRPr sz="1800"/>
            </a:lvl6pPr>
            <a:lvl7pPr marL="0" indent="0">
              <a:spcBef>
                <a:spcPts val="0"/>
              </a:spcBef>
              <a:buNone/>
              <a:defRPr sz="1800"/>
            </a:lvl7pPr>
            <a:lvl8pPr marL="0" indent="0">
              <a:spcBef>
                <a:spcPts val="0"/>
              </a:spcBef>
              <a:buNone/>
              <a:defRPr sz="1800"/>
            </a:lvl8pPr>
            <a:lvl9pPr marL="0" indent="0">
              <a:spcBef>
                <a:spcPts val="0"/>
              </a:spcBef>
              <a:buNone/>
              <a:defRPr sz="1800"/>
            </a:lvl9pPr>
          </a:lstStyle>
          <a:p>
            <a:pPr lvl="0"/>
            <a:r>
              <a:rPr lang="en-US"/>
              <a:t>Click to edit Master text styles</a:t>
            </a:r>
          </a:p>
        </p:txBody>
      </p:sp>
      <p:sp>
        <p:nvSpPr>
          <p:cNvPr id="15" name="Text Placeholder 9">
            <a:extLst>
              <a:ext uri="{FF2B5EF4-FFF2-40B4-BE49-F238E27FC236}">
                <a16:creationId xmlns:a16="http://schemas.microsoft.com/office/drawing/2014/main" id="{42D6210B-D8B6-4290-BE5C-DE41DC61BC5D}"/>
              </a:ext>
            </a:extLst>
          </p:cNvPr>
          <p:cNvSpPr>
            <a:spLocks noGrp="1"/>
          </p:cNvSpPr>
          <p:nvPr>
            <p:ph type="body" sz="quarter" idx="17" hasCustomPrompt="1"/>
          </p:nvPr>
        </p:nvSpPr>
        <p:spPr>
          <a:xfrm>
            <a:off x="342900" y="4445000"/>
            <a:ext cx="3676649" cy="463550"/>
          </a:xfrm>
        </p:spPr>
        <p:txBody>
          <a:bodyPr anchor="b">
            <a:noAutofit/>
          </a:bodyPr>
          <a:lstStyle>
            <a:lvl1pPr marL="0" indent="0">
              <a:spcBef>
                <a:spcPts val="0"/>
              </a:spcBef>
              <a:buNone/>
              <a:defRPr sz="2800" b="1">
                <a:solidFill>
                  <a:srgbClr val="008BAC"/>
                </a:solidFill>
              </a:defRPr>
            </a:lvl1pPr>
            <a:lvl2pPr marL="0" indent="0">
              <a:spcBef>
                <a:spcPts val="0"/>
              </a:spcBef>
              <a:buNone/>
              <a:defRPr sz="2800"/>
            </a:lvl2pPr>
            <a:lvl3pPr marL="0" indent="0">
              <a:spcBef>
                <a:spcPts val="0"/>
              </a:spcBef>
              <a:buNone/>
              <a:defRPr sz="2800"/>
            </a:lvl3pPr>
            <a:lvl4pPr marL="0" indent="0">
              <a:spcBef>
                <a:spcPts val="0"/>
              </a:spcBef>
              <a:buNone/>
              <a:defRPr sz="2800"/>
            </a:lvl4pPr>
            <a:lvl5pPr marL="0" indent="0">
              <a:spcBef>
                <a:spcPts val="0"/>
              </a:spcBef>
              <a:buNone/>
              <a:defRPr sz="2800"/>
            </a:lvl5pPr>
            <a:lvl6pPr marL="0" indent="0">
              <a:spcBef>
                <a:spcPts val="0"/>
              </a:spcBef>
              <a:buNone/>
              <a:defRPr sz="2800"/>
            </a:lvl6pPr>
            <a:lvl7pPr marL="0" indent="0">
              <a:spcBef>
                <a:spcPts val="0"/>
              </a:spcBef>
              <a:buNone/>
              <a:defRPr sz="2800"/>
            </a:lvl7pPr>
            <a:lvl8pPr marL="0" indent="0">
              <a:spcBef>
                <a:spcPts val="0"/>
              </a:spcBef>
              <a:buNone/>
              <a:defRPr sz="2800"/>
            </a:lvl8pPr>
            <a:lvl9pPr marL="0" indent="0">
              <a:spcBef>
                <a:spcPts val="0"/>
              </a:spcBef>
              <a:buNone/>
              <a:defRPr sz="2800"/>
            </a:lvl9pPr>
          </a:lstStyle>
          <a:p>
            <a:pPr lvl="0"/>
            <a:r>
              <a:t>Model</a:t>
            </a:r>
          </a:p>
        </p:txBody>
      </p:sp>
      <p:sp>
        <p:nvSpPr>
          <p:cNvPr id="16" name="Text Placeholder 9">
            <a:extLst>
              <a:ext uri="{FF2B5EF4-FFF2-40B4-BE49-F238E27FC236}">
                <a16:creationId xmlns:a16="http://schemas.microsoft.com/office/drawing/2014/main" id="{0E26DCBD-A130-442C-9D32-8A3CFD475090}"/>
              </a:ext>
            </a:extLst>
          </p:cNvPr>
          <p:cNvSpPr>
            <a:spLocks noGrp="1"/>
          </p:cNvSpPr>
          <p:nvPr>
            <p:ph type="body" sz="quarter" idx="18"/>
          </p:nvPr>
        </p:nvSpPr>
        <p:spPr>
          <a:xfrm>
            <a:off x="342899" y="4968555"/>
            <a:ext cx="3676651" cy="587695"/>
          </a:xfrm>
        </p:spPr>
        <p:txBody>
          <a:bodyPr>
            <a:noAutofit/>
          </a:bodyPr>
          <a:lstStyle>
            <a:lvl1pPr marL="0" indent="0">
              <a:spcBef>
                <a:spcPts val="0"/>
              </a:spcBef>
              <a:buNone/>
              <a:defRPr sz="1800"/>
            </a:lvl1pPr>
            <a:lvl2pPr marL="0" indent="0">
              <a:spcBef>
                <a:spcPts val="0"/>
              </a:spcBef>
              <a:buNone/>
              <a:defRPr sz="1800"/>
            </a:lvl2pPr>
            <a:lvl3pPr marL="0" indent="0">
              <a:spcBef>
                <a:spcPts val="0"/>
              </a:spcBef>
              <a:buNone/>
              <a:defRPr sz="1800"/>
            </a:lvl3pPr>
            <a:lvl4pPr marL="0" indent="0">
              <a:spcBef>
                <a:spcPts val="0"/>
              </a:spcBef>
              <a:buNone/>
              <a:defRPr sz="1800"/>
            </a:lvl4pPr>
            <a:lvl5pPr marL="0" indent="0">
              <a:spcBef>
                <a:spcPts val="0"/>
              </a:spcBef>
              <a:buNone/>
              <a:defRPr sz="1800"/>
            </a:lvl5pPr>
            <a:lvl6pPr marL="0" indent="0">
              <a:spcBef>
                <a:spcPts val="0"/>
              </a:spcBef>
              <a:buNone/>
              <a:defRPr sz="1800"/>
            </a:lvl6pPr>
            <a:lvl7pPr marL="0" indent="0">
              <a:spcBef>
                <a:spcPts val="0"/>
              </a:spcBef>
              <a:buNone/>
              <a:defRPr sz="1800"/>
            </a:lvl7pPr>
            <a:lvl8pPr marL="0" indent="0">
              <a:spcBef>
                <a:spcPts val="0"/>
              </a:spcBef>
              <a:buNone/>
              <a:defRPr sz="1800"/>
            </a:lvl8pPr>
            <a:lvl9pPr marL="0" indent="0">
              <a:spcBef>
                <a:spcPts val="0"/>
              </a:spcBef>
              <a:buNone/>
              <a:defRPr sz="1800"/>
            </a:lvl9pPr>
          </a:lstStyle>
          <a:p>
            <a:pPr lvl="0"/>
            <a:r>
              <a:rPr lang="en-US"/>
              <a:t>Click to edit Master text styles</a:t>
            </a:r>
          </a:p>
        </p:txBody>
      </p:sp>
    </p:spTree>
    <p:extLst>
      <p:ext uri="{BB962C8B-B14F-4D97-AF65-F5344CB8AC3E}">
        <p14:creationId xmlns:p14="http://schemas.microsoft.com/office/powerpoint/2010/main" val="30684225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Labels Left Six">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230503-A7A1-41DE-B255-ED1A26822541}"/>
              </a:ext>
            </a:extLst>
          </p:cNvPr>
          <p:cNvSpPr>
            <a:spLocks noGrp="1"/>
          </p:cNvSpPr>
          <p:nvPr>
            <p:ph type="title"/>
          </p:nvPr>
        </p:nvSpPr>
        <p:spPr>
          <a:xfrm>
            <a:off x="342901" y="304802"/>
            <a:ext cx="3676649" cy="779341"/>
          </a:xfrm>
        </p:spPr>
        <p:txBody>
          <a:bodyPr/>
          <a:lstStyle/>
          <a:p>
            <a:r>
              <a:rPr lang="en-US"/>
              <a:t>Click to edit Master title style</a:t>
            </a:r>
            <a:endParaRPr/>
          </a:p>
        </p:txBody>
      </p:sp>
      <p:sp>
        <p:nvSpPr>
          <p:cNvPr id="3" name="Date Placeholder 2">
            <a:extLst>
              <a:ext uri="{FF2B5EF4-FFF2-40B4-BE49-F238E27FC236}">
                <a16:creationId xmlns:a16="http://schemas.microsoft.com/office/drawing/2014/main" id="{EE9AFE19-35DF-409E-BAF2-EF12C62EF610}"/>
              </a:ext>
            </a:extLst>
          </p:cNvPr>
          <p:cNvSpPr>
            <a:spLocks noGrp="1"/>
          </p:cNvSpPr>
          <p:nvPr>
            <p:ph type="dt" sz="half" idx="10"/>
          </p:nvPr>
        </p:nvSpPr>
        <p:spPr/>
        <p:txBody>
          <a:bodyPr/>
          <a:lstStyle/>
          <a:p>
            <a:endParaRPr/>
          </a:p>
        </p:txBody>
      </p:sp>
      <p:sp>
        <p:nvSpPr>
          <p:cNvPr id="4" name="Footer Placeholder 3">
            <a:extLst>
              <a:ext uri="{FF2B5EF4-FFF2-40B4-BE49-F238E27FC236}">
                <a16:creationId xmlns:a16="http://schemas.microsoft.com/office/drawing/2014/main" id="{0F2E0D78-ACFE-4576-8A50-17422BF93A2A}"/>
              </a:ext>
            </a:extLst>
          </p:cNvPr>
          <p:cNvSpPr>
            <a:spLocks noGrp="1"/>
          </p:cNvSpPr>
          <p:nvPr>
            <p:ph type="ftr" sz="quarter" idx="11"/>
          </p:nvPr>
        </p:nvSpPr>
        <p:spPr>
          <a:xfrm>
            <a:off x="342900" y="5927405"/>
            <a:ext cx="3676649" cy="587695"/>
          </a:xfrm>
        </p:spPr>
        <p:txBody>
          <a:bodyPr/>
          <a:lstStyle/>
          <a:p>
            <a:endParaRPr/>
          </a:p>
        </p:txBody>
      </p:sp>
      <p:sp>
        <p:nvSpPr>
          <p:cNvPr id="5" name="Slide Number Placeholder 4">
            <a:extLst>
              <a:ext uri="{FF2B5EF4-FFF2-40B4-BE49-F238E27FC236}">
                <a16:creationId xmlns:a16="http://schemas.microsoft.com/office/drawing/2014/main" id="{9FFFBF16-EE14-4F1B-B8BA-235D2AF87CE7}"/>
              </a:ext>
            </a:extLst>
          </p:cNvPr>
          <p:cNvSpPr>
            <a:spLocks noGrp="1"/>
          </p:cNvSpPr>
          <p:nvPr>
            <p:ph type="sldNum" sz="quarter" idx="12"/>
          </p:nvPr>
        </p:nvSpPr>
        <p:spPr/>
        <p:txBody>
          <a:bodyPr/>
          <a:lstStyle/>
          <a:p>
            <a:fld id="{860E0CF8-2674-4D97-8AFA-E2034D9E9C8A}" type="slidenum">
              <a:rPr/>
              <a:pPr/>
              <a:t>‹#›</a:t>
            </a:fld>
            <a:endParaRPr/>
          </a:p>
        </p:txBody>
      </p:sp>
      <p:sp>
        <p:nvSpPr>
          <p:cNvPr id="10" name="Text Placeholder 9">
            <a:extLst>
              <a:ext uri="{FF2B5EF4-FFF2-40B4-BE49-F238E27FC236}">
                <a16:creationId xmlns:a16="http://schemas.microsoft.com/office/drawing/2014/main" id="{70D2A357-409B-42A5-B5E3-4F1B66EAA060}"/>
              </a:ext>
            </a:extLst>
          </p:cNvPr>
          <p:cNvSpPr>
            <a:spLocks noGrp="1"/>
          </p:cNvSpPr>
          <p:nvPr>
            <p:ph type="body" sz="quarter" idx="13" hasCustomPrompt="1"/>
          </p:nvPr>
        </p:nvSpPr>
        <p:spPr>
          <a:xfrm>
            <a:off x="342900" y="1199873"/>
            <a:ext cx="3676649" cy="398064"/>
          </a:xfrm>
        </p:spPr>
        <p:txBody>
          <a:bodyPr wrap="none" anchor="b">
            <a:noAutofit/>
          </a:bodyPr>
          <a:lstStyle>
            <a:lvl1pPr marL="0" indent="0">
              <a:spcBef>
                <a:spcPts val="0"/>
              </a:spcBef>
              <a:buNone/>
              <a:defRPr sz="2400" b="1">
                <a:solidFill>
                  <a:schemeClr val="tx2"/>
                </a:solidFill>
              </a:defRPr>
            </a:lvl1pPr>
            <a:lvl2pPr marL="0" indent="0">
              <a:spcBef>
                <a:spcPts val="0"/>
              </a:spcBef>
              <a:buNone/>
              <a:defRPr sz="2800"/>
            </a:lvl2pPr>
            <a:lvl3pPr marL="0" indent="0">
              <a:spcBef>
                <a:spcPts val="0"/>
              </a:spcBef>
              <a:buNone/>
              <a:defRPr sz="2800"/>
            </a:lvl3pPr>
            <a:lvl4pPr marL="0" indent="0">
              <a:spcBef>
                <a:spcPts val="0"/>
              </a:spcBef>
              <a:buNone/>
              <a:defRPr sz="2800"/>
            </a:lvl4pPr>
            <a:lvl5pPr marL="0" indent="0">
              <a:spcBef>
                <a:spcPts val="0"/>
              </a:spcBef>
              <a:buNone/>
              <a:defRPr sz="2800"/>
            </a:lvl5pPr>
            <a:lvl6pPr marL="0" indent="0">
              <a:spcBef>
                <a:spcPts val="0"/>
              </a:spcBef>
              <a:buNone/>
              <a:defRPr sz="2800"/>
            </a:lvl6pPr>
            <a:lvl7pPr marL="0" indent="0">
              <a:spcBef>
                <a:spcPts val="0"/>
              </a:spcBef>
              <a:buNone/>
              <a:defRPr sz="2800"/>
            </a:lvl7pPr>
            <a:lvl8pPr marL="0" indent="0">
              <a:spcBef>
                <a:spcPts val="0"/>
              </a:spcBef>
              <a:buNone/>
              <a:defRPr sz="2800"/>
            </a:lvl8pPr>
            <a:lvl9pPr marL="0" indent="0">
              <a:spcBef>
                <a:spcPts val="0"/>
              </a:spcBef>
              <a:buNone/>
              <a:defRPr sz="2800"/>
            </a:lvl9pPr>
          </a:lstStyle>
          <a:p>
            <a:pPr lvl="0"/>
            <a:r>
              <a:t>Model</a:t>
            </a:r>
          </a:p>
        </p:txBody>
      </p:sp>
      <p:sp>
        <p:nvSpPr>
          <p:cNvPr id="7" name="Text Placeholder 6">
            <a:extLst>
              <a:ext uri="{FF2B5EF4-FFF2-40B4-BE49-F238E27FC236}">
                <a16:creationId xmlns:a16="http://schemas.microsoft.com/office/drawing/2014/main" id="{27A2C377-61B3-4737-BDE1-93A8840BB91B}"/>
              </a:ext>
            </a:extLst>
          </p:cNvPr>
          <p:cNvSpPr>
            <a:spLocks noGrp="1"/>
          </p:cNvSpPr>
          <p:nvPr>
            <p:ph type="body" sz="quarter" idx="15"/>
          </p:nvPr>
        </p:nvSpPr>
        <p:spPr>
          <a:xfrm>
            <a:off x="342899" y="1607329"/>
            <a:ext cx="3676651" cy="351735"/>
          </a:xfrm>
        </p:spPr>
        <p:txBody>
          <a:bodyPr>
            <a:noAutofit/>
          </a:bodyPr>
          <a:lstStyle>
            <a:lvl1pPr marL="0" indent="0">
              <a:lnSpc>
                <a:spcPct val="90000"/>
              </a:lnSpc>
              <a:spcBef>
                <a:spcPts val="0"/>
              </a:spcBef>
              <a:buNone/>
              <a:defRPr sz="1100"/>
            </a:lvl1pPr>
            <a:lvl2pPr marL="0" indent="0">
              <a:spcBef>
                <a:spcPts val="0"/>
              </a:spcBef>
              <a:buNone/>
              <a:defRPr sz="1100"/>
            </a:lvl2pPr>
            <a:lvl3pPr marL="0" indent="0">
              <a:spcBef>
                <a:spcPts val="0"/>
              </a:spcBef>
              <a:buNone/>
              <a:defRPr sz="1100"/>
            </a:lvl3pPr>
            <a:lvl4pPr marL="0" indent="0">
              <a:spcBef>
                <a:spcPts val="0"/>
              </a:spcBef>
              <a:buNone/>
              <a:defRPr sz="1100"/>
            </a:lvl4pPr>
            <a:lvl5pPr marL="0" indent="0">
              <a:spcBef>
                <a:spcPts val="0"/>
              </a:spcBef>
              <a:buNone/>
              <a:defRPr sz="1100"/>
            </a:lvl5pPr>
            <a:lvl6pPr marL="0" indent="0">
              <a:spcBef>
                <a:spcPts val="0"/>
              </a:spcBef>
              <a:buFont typeface="Arial" panose="020B0604020202020204" pitchFamily="34" charset="0"/>
              <a:buNone/>
              <a:defRPr sz="1100"/>
            </a:lvl6pPr>
            <a:lvl7pPr marL="0" indent="0">
              <a:spcBef>
                <a:spcPts val="0"/>
              </a:spcBef>
              <a:buNone/>
              <a:defRPr sz="1100"/>
            </a:lvl7pPr>
            <a:lvl8pPr marL="0" indent="0">
              <a:spcBef>
                <a:spcPts val="0"/>
              </a:spcBef>
              <a:buNone/>
              <a:defRPr sz="1100"/>
            </a:lvl8pPr>
            <a:lvl9pPr marL="0" indent="0">
              <a:spcBef>
                <a:spcPts val="0"/>
              </a:spcBef>
              <a:buNone/>
              <a:defRPr sz="1100"/>
            </a:lvl9pPr>
          </a:lstStyle>
          <a:p>
            <a:pPr lvl="0"/>
            <a:r>
              <a:rPr lang="en-US"/>
              <a:t>Click to edit Master text styles</a:t>
            </a:r>
          </a:p>
        </p:txBody>
      </p:sp>
      <p:sp>
        <p:nvSpPr>
          <p:cNvPr id="23" name="Text Placeholder 9">
            <a:extLst>
              <a:ext uri="{FF2B5EF4-FFF2-40B4-BE49-F238E27FC236}">
                <a16:creationId xmlns:a16="http://schemas.microsoft.com/office/drawing/2014/main" id="{2375033D-5A1C-425B-B100-814BEBF7867C}"/>
              </a:ext>
            </a:extLst>
          </p:cNvPr>
          <p:cNvSpPr>
            <a:spLocks noGrp="1"/>
          </p:cNvSpPr>
          <p:nvPr>
            <p:ph type="body" sz="quarter" idx="16" hasCustomPrompt="1"/>
          </p:nvPr>
        </p:nvSpPr>
        <p:spPr>
          <a:xfrm>
            <a:off x="342900" y="1989360"/>
            <a:ext cx="3676649" cy="398064"/>
          </a:xfrm>
        </p:spPr>
        <p:txBody>
          <a:bodyPr wrap="none" anchor="b">
            <a:noAutofit/>
          </a:bodyPr>
          <a:lstStyle>
            <a:lvl1pPr marL="0" indent="0">
              <a:spcBef>
                <a:spcPts val="0"/>
              </a:spcBef>
              <a:buNone/>
              <a:defRPr sz="2400" b="1">
                <a:solidFill>
                  <a:schemeClr val="accent2"/>
                </a:solidFill>
              </a:defRPr>
            </a:lvl1pPr>
            <a:lvl2pPr marL="0" indent="0">
              <a:spcBef>
                <a:spcPts val="0"/>
              </a:spcBef>
              <a:buNone/>
              <a:defRPr sz="2800"/>
            </a:lvl2pPr>
            <a:lvl3pPr marL="0" indent="0">
              <a:spcBef>
                <a:spcPts val="0"/>
              </a:spcBef>
              <a:buNone/>
              <a:defRPr sz="2800"/>
            </a:lvl3pPr>
            <a:lvl4pPr marL="0" indent="0">
              <a:spcBef>
                <a:spcPts val="0"/>
              </a:spcBef>
              <a:buNone/>
              <a:defRPr sz="2800"/>
            </a:lvl4pPr>
            <a:lvl5pPr marL="0" indent="0">
              <a:spcBef>
                <a:spcPts val="0"/>
              </a:spcBef>
              <a:buNone/>
              <a:defRPr sz="2800"/>
            </a:lvl5pPr>
            <a:lvl6pPr marL="0" indent="0">
              <a:spcBef>
                <a:spcPts val="0"/>
              </a:spcBef>
              <a:buNone/>
              <a:defRPr sz="2800"/>
            </a:lvl6pPr>
            <a:lvl7pPr marL="0" indent="0">
              <a:spcBef>
                <a:spcPts val="0"/>
              </a:spcBef>
              <a:buNone/>
              <a:defRPr sz="2800"/>
            </a:lvl7pPr>
            <a:lvl8pPr marL="0" indent="0">
              <a:spcBef>
                <a:spcPts val="0"/>
              </a:spcBef>
              <a:buNone/>
              <a:defRPr sz="2800"/>
            </a:lvl8pPr>
            <a:lvl9pPr marL="0" indent="0">
              <a:spcBef>
                <a:spcPts val="0"/>
              </a:spcBef>
              <a:buNone/>
              <a:defRPr sz="2800"/>
            </a:lvl9pPr>
          </a:lstStyle>
          <a:p>
            <a:pPr lvl="0"/>
            <a:r>
              <a:t>Model</a:t>
            </a:r>
          </a:p>
        </p:txBody>
      </p:sp>
      <p:sp>
        <p:nvSpPr>
          <p:cNvPr id="24" name="Text Placeholder 6">
            <a:extLst>
              <a:ext uri="{FF2B5EF4-FFF2-40B4-BE49-F238E27FC236}">
                <a16:creationId xmlns:a16="http://schemas.microsoft.com/office/drawing/2014/main" id="{9189E109-1D18-4E06-AE58-835289E8C7C4}"/>
              </a:ext>
            </a:extLst>
          </p:cNvPr>
          <p:cNvSpPr>
            <a:spLocks noGrp="1"/>
          </p:cNvSpPr>
          <p:nvPr>
            <p:ph type="body" sz="quarter" idx="17"/>
          </p:nvPr>
        </p:nvSpPr>
        <p:spPr>
          <a:xfrm>
            <a:off x="342899" y="2396816"/>
            <a:ext cx="3676651" cy="351735"/>
          </a:xfrm>
        </p:spPr>
        <p:txBody>
          <a:bodyPr>
            <a:noAutofit/>
          </a:bodyPr>
          <a:lstStyle>
            <a:lvl1pPr marL="0" indent="0">
              <a:lnSpc>
                <a:spcPct val="90000"/>
              </a:lnSpc>
              <a:spcBef>
                <a:spcPts val="0"/>
              </a:spcBef>
              <a:buNone/>
              <a:defRPr sz="1100"/>
            </a:lvl1pPr>
            <a:lvl2pPr marL="0" indent="0">
              <a:spcBef>
                <a:spcPts val="0"/>
              </a:spcBef>
              <a:buNone/>
              <a:defRPr sz="1100"/>
            </a:lvl2pPr>
            <a:lvl3pPr marL="0" indent="0">
              <a:spcBef>
                <a:spcPts val="0"/>
              </a:spcBef>
              <a:buNone/>
              <a:defRPr sz="1100"/>
            </a:lvl3pPr>
            <a:lvl4pPr marL="0" indent="0">
              <a:spcBef>
                <a:spcPts val="0"/>
              </a:spcBef>
              <a:buNone/>
              <a:defRPr sz="1100"/>
            </a:lvl4pPr>
            <a:lvl5pPr marL="0" indent="0">
              <a:spcBef>
                <a:spcPts val="0"/>
              </a:spcBef>
              <a:buNone/>
              <a:defRPr sz="1100"/>
            </a:lvl5pPr>
            <a:lvl6pPr marL="0" indent="0">
              <a:spcBef>
                <a:spcPts val="0"/>
              </a:spcBef>
              <a:buFont typeface="Arial" panose="020B0604020202020204" pitchFamily="34" charset="0"/>
              <a:buNone/>
              <a:defRPr sz="1100"/>
            </a:lvl6pPr>
            <a:lvl7pPr marL="0" indent="0">
              <a:spcBef>
                <a:spcPts val="0"/>
              </a:spcBef>
              <a:buNone/>
              <a:defRPr sz="1100"/>
            </a:lvl7pPr>
            <a:lvl8pPr marL="0" indent="0">
              <a:spcBef>
                <a:spcPts val="0"/>
              </a:spcBef>
              <a:buNone/>
              <a:defRPr sz="1100"/>
            </a:lvl8pPr>
            <a:lvl9pPr marL="0" indent="0">
              <a:spcBef>
                <a:spcPts val="0"/>
              </a:spcBef>
              <a:buNone/>
              <a:defRPr sz="1100"/>
            </a:lvl9pPr>
          </a:lstStyle>
          <a:p>
            <a:pPr lvl="0"/>
            <a:r>
              <a:rPr lang="en-US"/>
              <a:t>Click to edit Master text styles</a:t>
            </a:r>
          </a:p>
        </p:txBody>
      </p:sp>
      <p:sp>
        <p:nvSpPr>
          <p:cNvPr id="25" name="Text Placeholder 9">
            <a:extLst>
              <a:ext uri="{FF2B5EF4-FFF2-40B4-BE49-F238E27FC236}">
                <a16:creationId xmlns:a16="http://schemas.microsoft.com/office/drawing/2014/main" id="{91112E50-1B6E-43E1-8464-5AF40FA97CC0}"/>
              </a:ext>
            </a:extLst>
          </p:cNvPr>
          <p:cNvSpPr>
            <a:spLocks noGrp="1"/>
          </p:cNvSpPr>
          <p:nvPr>
            <p:ph type="body" sz="quarter" idx="18" hasCustomPrompt="1"/>
          </p:nvPr>
        </p:nvSpPr>
        <p:spPr>
          <a:xfrm>
            <a:off x="342900" y="2778847"/>
            <a:ext cx="3676649" cy="398064"/>
          </a:xfrm>
        </p:spPr>
        <p:txBody>
          <a:bodyPr wrap="none" anchor="b">
            <a:noAutofit/>
          </a:bodyPr>
          <a:lstStyle>
            <a:lvl1pPr marL="0" indent="0">
              <a:spcBef>
                <a:spcPts val="0"/>
              </a:spcBef>
              <a:buNone/>
              <a:defRPr sz="2400" b="1">
                <a:solidFill>
                  <a:schemeClr val="accent3"/>
                </a:solidFill>
              </a:defRPr>
            </a:lvl1pPr>
            <a:lvl2pPr marL="0" indent="0">
              <a:spcBef>
                <a:spcPts val="0"/>
              </a:spcBef>
              <a:buNone/>
              <a:defRPr sz="2800"/>
            </a:lvl2pPr>
            <a:lvl3pPr marL="0" indent="0">
              <a:spcBef>
                <a:spcPts val="0"/>
              </a:spcBef>
              <a:buNone/>
              <a:defRPr sz="2800"/>
            </a:lvl3pPr>
            <a:lvl4pPr marL="0" indent="0">
              <a:spcBef>
                <a:spcPts val="0"/>
              </a:spcBef>
              <a:buNone/>
              <a:defRPr sz="2800"/>
            </a:lvl4pPr>
            <a:lvl5pPr marL="0" indent="0">
              <a:spcBef>
                <a:spcPts val="0"/>
              </a:spcBef>
              <a:buNone/>
              <a:defRPr sz="2800"/>
            </a:lvl5pPr>
            <a:lvl6pPr marL="0" indent="0">
              <a:spcBef>
                <a:spcPts val="0"/>
              </a:spcBef>
              <a:buNone/>
              <a:defRPr sz="2800"/>
            </a:lvl6pPr>
            <a:lvl7pPr marL="0" indent="0">
              <a:spcBef>
                <a:spcPts val="0"/>
              </a:spcBef>
              <a:buNone/>
              <a:defRPr sz="2800"/>
            </a:lvl7pPr>
            <a:lvl8pPr marL="0" indent="0">
              <a:spcBef>
                <a:spcPts val="0"/>
              </a:spcBef>
              <a:buNone/>
              <a:defRPr sz="2800"/>
            </a:lvl8pPr>
            <a:lvl9pPr marL="0" indent="0">
              <a:spcBef>
                <a:spcPts val="0"/>
              </a:spcBef>
              <a:buNone/>
              <a:defRPr sz="2800"/>
            </a:lvl9pPr>
          </a:lstStyle>
          <a:p>
            <a:pPr lvl="0"/>
            <a:r>
              <a:t>Model</a:t>
            </a:r>
          </a:p>
        </p:txBody>
      </p:sp>
      <p:sp>
        <p:nvSpPr>
          <p:cNvPr id="26" name="Text Placeholder 6">
            <a:extLst>
              <a:ext uri="{FF2B5EF4-FFF2-40B4-BE49-F238E27FC236}">
                <a16:creationId xmlns:a16="http://schemas.microsoft.com/office/drawing/2014/main" id="{013F8F74-C9C3-406F-B9D1-3EB7A636DE24}"/>
              </a:ext>
            </a:extLst>
          </p:cNvPr>
          <p:cNvSpPr>
            <a:spLocks noGrp="1"/>
          </p:cNvSpPr>
          <p:nvPr>
            <p:ph type="body" sz="quarter" idx="19"/>
          </p:nvPr>
        </p:nvSpPr>
        <p:spPr>
          <a:xfrm>
            <a:off x="342899" y="3186303"/>
            <a:ext cx="3676651" cy="351735"/>
          </a:xfrm>
        </p:spPr>
        <p:txBody>
          <a:bodyPr>
            <a:noAutofit/>
          </a:bodyPr>
          <a:lstStyle>
            <a:lvl1pPr marL="0" indent="0">
              <a:lnSpc>
                <a:spcPct val="90000"/>
              </a:lnSpc>
              <a:spcBef>
                <a:spcPts val="0"/>
              </a:spcBef>
              <a:buNone/>
              <a:defRPr sz="1100"/>
            </a:lvl1pPr>
            <a:lvl2pPr marL="0" indent="0">
              <a:spcBef>
                <a:spcPts val="0"/>
              </a:spcBef>
              <a:buNone/>
              <a:defRPr sz="1100"/>
            </a:lvl2pPr>
            <a:lvl3pPr marL="0" indent="0">
              <a:spcBef>
                <a:spcPts val="0"/>
              </a:spcBef>
              <a:buNone/>
              <a:defRPr sz="1100"/>
            </a:lvl3pPr>
            <a:lvl4pPr marL="0" indent="0">
              <a:spcBef>
                <a:spcPts val="0"/>
              </a:spcBef>
              <a:buNone/>
              <a:defRPr sz="1100"/>
            </a:lvl4pPr>
            <a:lvl5pPr marL="0" indent="0">
              <a:spcBef>
                <a:spcPts val="0"/>
              </a:spcBef>
              <a:buNone/>
              <a:defRPr sz="1100"/>
            </a:lvl5pPr>
            <a:lvl6pPr marL="0" indent="0">
              <a:spcBef>
                <a:spcPts val="0"/>
              </a:spcBef>
              <a:buFont typeface="Arial" panose="020B0604020202020204" pitchFamily="34" charset="0"/>
              <a:buNone/>
              <a:defRPr sz="1100"/>
            </a:lvl6pPr>
            <a:lvl7pPr marL="0" indent="0">
              <a:spcBef>
                <a:spcPts val="0"/>
              </a:spcBef>
              <a:buNone/>
              <a:defRPr sz="1100"/>
            </a:lvl7pPr>
            <a:lvl8pPr marL="0" indent="0">
              <a:spcBef>
                <a:spcPts val="0"/>
              </a:spcBef>
              <a:buNone/>
              <a:defRPr sz="1100"/>
            </a:lvl8pPr>
            <a:lvl9pPr marL="0" indent="0">
              <a:spcBef>
                <a:spcPts val="0"/>
              </a:spcBef>
              <a:buNone/>
              <a:defRPr sz="1100"/>
            </a:lvl9pPr>
          </a:lstStyle>
          <a:p>
            <a:pPr lvl="0"/>
            <a:r>
              <a:rPr lang="en-US"/>
              <a:t>Click to edit Master text styles</a:t>
            </a:r>
          </a:p>
        </p:txBody>
      </p:sp>
      <p:sp>
        <p:nvSpPr>
          <p:cNvPr id="27" name="Text Placeholder 9">
            <a:extLst>
              <a:ext uri="{FF2B5EF4-FFF2-40B4-BE49-F238E27FC236}">
                <a16:creationId xmlns:a16="http://schemas.microsoft.com/office/drawing/2014/main" id="{5CEF16DB-97FD-4CF2-975D-017B0A20B718}"/>
              </a:ext>
            </a:extLst>
          </p:cNvPr>
          <p:cNvSpPr>
            <a:spLocks noGrp="1"/>
          </p:cNvSpPr>
          <p:nvPr>
            <p:ph type="body" sz="quarter" idx="20" hasCustomPrompt="1"/>
          </p:nvPr>
        </p:nvSpPr>
        <p:spPr>
          <a:xfrm>
            <a:off x="342900" y="3568334"/>
            <a:ext cx="3676649" cy="398064"/>
          </a:xfrm>
        </p:spPr>
        <p:txBody>
          <a:bodyPr wrap="none" anchor="b">
            <a:noAutofit/>
          </a:bodyPr>
          <a:lstStyle>
            <a:lvl1pPr marL="0" indent="0">
              <a:spcBef>
                <a:spcPts val="0"/>
              </a:spcBef>
              <a:buNone/>
              <a:defRPr sz="2400" b="1">
                <a:solidFill>
                  <a:schemeClr val="accent4"/>
                </a:solidFill>
              </a:defRPr>
            </a:lvl1pPr>
            <a:lvl2pPr marL="0" indent="0">
              <a:spcBef>
                <a:spcPts val="0"/>
              </a:spcBef>
              <a:buNone/>
              <a:defRPr sz="2800"/>
            </a:lvl2pPr>
            <a:lvl3pPr marL="0" indent="0">
              <a:spcBef>
                <a:spcPts val="0"/>
              </a:spcBef>
              <a:buNone/>
              <a:defRPr sz="2800"/>
            </a:lvl3pPr>
            <a:lvl4pPr marL="0" indent="0">
              <a:spcBef>
                <a:spcPts val="0"/>
              </a:spcBef>
              <a:buNone/>
              <a:defRPr sz="2800"/>
            </a:lvl4pPr>
            <a:lvl5pPr marL="0" indent="0">
              <a:spcBef>
                <a:spcPts val="0"/>
              </a:spcBef>
              <a:buNone/>
              <a:defRPr sz="2800"/>
            </a:lvl5pPr>
            <a:lvl6pPr marL="0" indent="0">
              <a:spcBef>
                <a:spcPts val="0"/>
              </a:spcBef>
              <a:buNone/>
              <a:defRPr sz="2800"/>
            </a:lvl6pPr>
            <a:lvl7pPr marL="0" indent="0">
              <a:spcBef>
                <a:spcPts val="0"/>
              </a:spcBef>
              <a:buNone/>
              <a:defRPr sz="2800"/>
            </a:lvl7pPr>
            <a:lvl8pPr marL="0" indent="0">
              <a:spcBef>
                <a:spcPts val="0"/>
              </a:spcBef>
              <a:buNone/>
              <a:defRPr sz="2800"/>
            </a:lvl8pPr>
            <a:lvl9pPr marL="0" indent="0">
              <a:spcBef>
                <a:spcPts val="0"/>
              </a:spcBef>
              <a:buNone/>
              <a:defRPr sz="2800"/>
            </a:lvl9pPr>
          </a:lstStyle>
          <a:p>
            <a:pPr lvl="0"/>
            <a:r>
              <a:t>Model</a:t>
            </a:r>
          </a:p>
        </p:txBody>
      </p:sp>
      <p:sp>
        <p:nvSpPr>
          <p:cNvPr id="28" name="Text Placeholder 6">
            <a:extLst>
              <a:ext uri="{FF2B5EF4-FFF2-40B4-BE49-F238E27FC236}">
                <a16:creationId xmlns:a16="http://schemas.microsoft.com/office/drawing/2014/main" id="{803D43AB-6ACF-46E7-A3E7-EDCB522955F5}"/>
              </a:ext>
            </a:extLst>
          </p:cNvPr>
          <p:cNvSpPr>
            <a:spLocks noGrp="1"/>
          </p:cNvSpPr>
          <p:nvPr>
            <p:ph type="body" sz="quarter" idx="21"/>
          </p:nvPr>
        </p:nvSpPr>
        <p:spPr>
          <a:xfrm>
            <a:off x="342899" y="3975790"/>
            <a:ext cx="3676651" cy="351735"/>
          </a:xfrm>
        </p:spPr>
        <p:txBody>
          <a:bodyPr>
            <a:noAutofit/>
          </a:bodyPr>
          <a:lstStyle>
            <a:lvl1pPr marL="0" indent="0">
              <a:lnSpc>
                <a:spcPct val="90000"/>
              </a:lnSpc>
              <a:spcBef>
                <a:spcPts val="0"/>
              </a:spcBef>
              <a:buNone/>
              <a:defRPr sz="1100"/>
            </a:lvl1pPr>
            <a:lvl2pPr marL="0" indent="0">
              <a:spcBef>
                <a:spcPts val="0"/>
              </a:spcBef>
              <a:buNone/>
              <a:defRPr sz="1100"/>
            </a:lvl2pPr>
            <a:lvl3pPr marL="0" indent="0">
              <a:spcBef>
                <a:spcPts val="0"/>
              </a:spcBef>
              <a:buNone/>
              <a:defRPr sz="1100"/>
            </a:lvl3pPr>
            <a:lvl4pPr marL="0" indent="0">
              <a:spcBef>
                <a:spcPts val="0"/>
              </a:spcBef>
              <a:buNone/>
              <a:defRPr sz="1100"/>
            </a:lvl4pPr>
            <a:lvl5pPr marL="0" indent="0">
              <a:spcBef>
                <a:spcPts val="0"/>
              </a:spcBef>
              <a:buNone/>
              <a:defRPr sz="1100"/>
            </a:lvl5pPr>
            <a:lvl6pPr marL="0" indent="0">
              <a:spcBef>
                <a:spcPts val="0"/>
              </a:spcBef>
              <a:buFont typeface="Arial" panose="020B0604020202020204" pitchFamily="34" charset="0"/>
              <a:buNone/>
              <a:defRPr sz="1100"/>
            </a:lvl6pPr>
            <a:lvl7pPr marL="0" indent="0">
              <a:spcBef>
                <a:spcPts val="0"/>
              </a:spcBef>
              <a:buNone/>
              <a:defRPr sz="1100"/>
            </a:lvl7pPr>
            <a:lvl8pPr marL="0" indent="0">
              <a:spcBef>
                <a:spcPts val="0"/>
              </a:spcBef>
              <a:buNone/>
              <a:defRPr sz="1100"/>
            </a:lvl8pPr>
            <a:lvl9pPr marL="0" indent="0">
              <a:spcBef>
                <a:spcPts val="0"/>
              </a:spcBef>
              <a:buNone/>
              <a:defRPr sz="1100"/>
            </a:lvl9pPr>
          </a:lstStyle>
          <a:p>
            <a:pPr lvl="0"/>
            <a:r>
              <a:rPr lang="en-US"/>
              <a:t>Click to edit Master text styles</a:t>
            </a:r>
          </a:p>
        </p:txBody>
      </p:sp>
      <p:sp>
        <p:nvSpPr>
          <p:cNvPr id="29" name="Text Placeholder 9">
            <a:extLst>
              <a:ext uri="{FF2B5EF4-FFF2-40B4-BE49-F238E27FC236}">
                <a16:creationId xmlns:a16="http://schemas.microsoft.com/office/drawing/2014/main" id="{92110DCB-BABC-48B0-BE31-9A6818461775}"/>
              </a:ext>
            </a:extLst>
          </p:cNvPr>
          <p:cNvSpPr>
            <a:spLocks noGrp="1"/>
          </p:cNvSpPr>
          <p:nvPr>
            <p:ph type="body" sz="quarter" idx="22" hasCustomPrompt="1"/>
          </p:nvPr>
        </p:nvSpPr>
        <p:spPr>
          <a:xfrm>
            <a:off x="342900" y="4357821"/>
            <a:ext cx="3676649" cy="398064"/>
          </a:xfrm>
        </p:spPr>
        <p:txBody>
          <a:bodyPr wrap="none" anchor="b">
            <a:noAutofit/>
          </a:bodyPr>
          <a:lstStyle>
            <a:lvl1pPr marL="0" indent="0">
              <a:spcBef>
                <a:spcPts val="0"/>
              </a:spcBef>
              <a:buNone/>
              <a:defRPr sz="2400" b="1">
                <a:solidFill>
                  <a:schemeClr val="accent5"/>
                </a:solidFill>
              </a:defRPr>
            </a:lvl1pPr>
            <a:lvl2pPr marL="0" indent="0">
              <a:spcBef>
                <a:spcPts val="0"/>
              </a:spcBef>
              <a:buNone/>
              <a:defRPr sz="2800"/>
            </a:lvl2pPr>
            <a:lvl3pPr marL="0" indent="0">
              <a:spcBef>
                <a:spcPts val="0"/>
              </a:spcBef>
              <a:buNone/>
              <a:defRPr sz="2800"/>
            </a:lvl3pPr>
            <a:lvl4pPr marL="0" indent="0">
              <a:spcBef>
                <a:spcPts val="0"/>
              </a:spcBef>
              <a:buNone/>
              <a:defRPr sz="2800"/>
            </a:lvl4pPr>
            <a:lvl5pPr marL="0" indent="0">
              <a:spcBef>
                <a:spcPts val="0"/>
              </a:spcBef>
              <a:buNone/>
              <a:defRPr sz="2800"/>
            </a:lvl5pPr>
            <a:lvl6pPr marL="0" indent="0">
              <a:spcBef>
                <a:spcPts val="0"/>
              </a:spcBef>
              <a:buNone/>
              <a:defRPr sz="2800"/>
            </a:lvl6pPr>
            <a:lvl7pPr marL="0" indent="0">
              <a:spcBef>
                <a:spcPts val="0"/>
              </a:spcBef>
              <a:buNone/>
              <a:defRPr sz="2800"/>
            </a:lvl7pPr>
            <a:lvl8pPr marL="0" indent="0">
              <a:spcBef>
                <a:spcPts val="0"/>
              </a:spcBef>
              <a:buNone/>
              <a:defRPr sz="2800"/>
            </a:lvl8pPr>
            <a:lvl9pPr marL="0" indent="0">
              <a:spcBef>
                <a:spcPts val="0"/>
              </a:spcBef>
              <a:buNone/>
              <a:defRPr sz="2800"/>
            </a:lvl9pPr>
          </a:lstStyle>
          <a:p>
            <a:pPr lvl="0"/>
            <a:r>
              <a:t>Model</a:t>
            </a:r>
          </a:p>
        </p:txBody>
      </p:sp>
      <p:sp>
        <p:nvSpPr>
          <p:cNvPr id="30" name="Text Placeholder 6">
            <a:extLst>
              <a:ext uri="{FF2B5EF4-FFF2-40B4-BE49-F238E27FC236}">
                <a16:creationId xmlns:a16="http://schemas.microsoft.com/office/drawing/2014/main" id="{4F0FF700-7A90-430E-9283-8B189E9B5587}"/>
              </a:ext>
            </a:extLst>
          </p:cNvPr>
          <p:cNvSpPr>
            <a:spLocks noGrp="1"/>
          </p:cNvSpPr>
          <p:nvPr>
            <p:ph type="body" sz="quarter" idx="23"/>
          </p:nvPr>
        </p:nvSpPr>
        <p:spPr>
          <a:xfrm>
            <a:off x="342899" y="4765277"/>
            <a:ext cx="3676651" cy="351735"/>
          </a:xfrm>
        </p:spPr>
        <p:txBody>
          <a:bodyPr>
            <a:noAutofit/>
          </a:bodyPr>
          <a:lstStyle>
            <a:lvl1pPr marL="0" indent="0">
              <a:lnSpc>
                <a:spcPct val="90000"/>
              </a:lnSpc>
              <a:spcBef>
                <a:spcPts val="0"/>
              </a:spcBef>
              <a:buNone/>
              <a:defRPr sz="1100"/>
            </a:lvl1pPr>
            <a:lvl2pPr marL="0" indent="0">
              <a:spcBef>
                <a:spcPts val="0"/>
              </a:spcBef>
              <a:buNone/>
              <a:defRPr sz="1100"/>
            </a:lvl2pPr>
            <a:lvl3pPr marL="0" indent="0">
              <a:spcBef>
                <a:spcPts val="0"/>
              </a:spcBef>
              <a:buNone/>
              <a:defRPr sz="1100"/>
            </a:lvl3pPr>
            <a:lvl4pPr marL="0" indent="0">
              <a:spcBef>
                <a:spcPts val="0"/>
              </a:spcBef>
              <a:buNone/>
              <a:defRPr sz="1100"/>
            </a:lvl4pPr>
            <a:lvl5pPr marL="0" indent="0">
              <a:spcBef>
                <a:spcPts val="0"/>
              </a:spcBef>
              <a:buNone/>
              <a:defRPr sz="1100"/>
            </a:lvl5pPr>
            <a:lvl6pPr marL="0" indent="0">
              <a:spcBef>
                <a:spcPts val="0"/>
              </a:spcBef>
              <a:buFont typeface="Arial" panose="020B0604020202020204" pitchFamily="34" charset="0"/>
              <a:buNone/>
              <a:defRPr sz="1100"/>
            </a:lvl6pPr>
            <a:lvl7pPr marL="0" indent="0">
              <a:spcBef>
                <a:spcPts val="0"/>
              </a:spcBef>
              <a:buNone/>
              <a:defRPr sz="1100"/>
            </a:lvl7pPr>
            <a:lvl8pPr marL="0" indent="0">
              <a:spcBef>
                <a:spcPts val="0"/>
              </a:spcBef>
              <a:buNone/>
              <a:defRPr sz="1100"/>
            </a:lvl8pPr>
            <a:lvl9pPr marL="0" indent="0">
              <a:spcBef>
                <a:spcPts val="0"/>
              </a:spcBef>
              <a:buNone/>
              <a:defRPr sz="1100"/>
            </a:lvl9pPr>
          </a:lstStyle>
          <a:p>
            <a:pPr lvl="0"/>
            <a:r>
              <a:rPr lang="en-US"/>
              <a:t>Click to edit Master text styles</a:t>
            </a:r>
          </a:p>
        </p:txBody>
      </p:sp>
      <p:sp>
        <p:nvSpPr>
          <p:cNvPr id="32" name="Text Placeholder 9">
            <a:extLst>
              <a:ext uri="{FF2B5EF4-FFF2-40B4-BE49-F238E27FC236}">
                <a16:creationId xmlns:a16="http://schemas.microsoft.com/office/drawing/2014/main" id="{205F077C-3A3A-4D37-8FFA-8A326E3B4B1A}"/>
              </a:ext>
            </a:extLst>
          </p:cNvPr>
          <p:cNvSpPr>
            <a:spLocks noGrp="1"/>
          </p:cNvSpPr>
          <p:nvPr>
            <p:ph type="body" sz="quarter" idx="24" hasCustomPrompt="1"/>
          </p:nvPr>
        </p:nvSpPr>
        <p:spPr>
          <a:xfrm>
            <a:off x="342900" y="5147310"/>
            <a:ext cx="3676649" cy="398064"/>
          </a:xfrm>
        </p:spPr>
        <p:txBody>
          <a:bodyPr wrap="none" anchor="b">
            <a:noAutofit/>
          </a:bodyPr>
          <a:lstStyle>
            <a:lvl1pPr marL="0" indent="0">
              <a:spcBef>
                <a:spcPts val="0"/>
              </a:spcBef>
              <a:buNone/>
              <a:defRPr sz="2400" b="1">
                <a:solidFill>
                  <a:srgbClr val="5F676F"/>
                </a:solidFill>
              </a:defRPr>
            </a:lvl1pPr>
            <a:lvl2pPr marL="0" indent="0">
              <a:spcBef>
                <a:spcPts val="0"/>
              </a:spcBef>
              <a:buNone/>
              <a:defRPr sz="2800"/>
            </a:lvl2pPr>
            <a:lvl3pPr marL="0" indent="0">
              <a:spcBef>
                <a:spcPts val="0"/>
              </a:spcBef>
              <a:buNone/>
              <a:defRPr sz="2800"/>
            </a:lvl3pPr>
            <a:lvl4pPr marL="0" indent="0">
              <a:spcBef>
                <a:spcPts val="0"/>
              </a:spcBef>
              <a:buNone/>
              <a:defRPr sz="2800"/>
            </a:lvl4pPr>
            <a:lvl5pPr marL="0" indent="0">
              <a:spcBef>
                <a:spcPts val="0"/>
              </a:spcBef>
              <a:buNone/>
              <a:defRPr sz="2800"/>
            </a:lvl5pPr>
            <a:lvl6pPr marL="0" indent="0">
              <a:spcBef>
                <a:spcPts val="0"/>
              </a:spcBef>
              <a:buNone/>
              <a:defRPr sz="2800"/>
            </a:lvl6pPr>
            <a:lvl7pPr marL="0" indent="0">
              <a:spcBef>
                <a:spcPts val="0"/>
              </a:spcBef>
              <a:buNone/>
              <a:defRPr sz="2800"/>
            </a:lvl7pPr>
            <a:lvl8pPr marL="0" indent="0">
              <a:spcBef>
                <a:spcPts val="0"/>
              </a:spcBef>
              <a:buNone/>
              <a:defRPr sz="2800"/>
            </a:lvl8pPr>
            <a:lvl9pPr marL="0" indent="0">
              <a:spcBef>
                <a:spcPts val="0"/>
              </a:spcBef>
              <a:buNone/>
              <a:defRPr sz="2800"/>
            </a:lvl9pPr>
          </a:lstStyle>
          <a:p>
            <a:pPr lvl="0"/>
            <a:r>
              <a:t>Model</a:t>
            </a:r>
          </a:p>
        </p:txBody>
      </p:sp>
      <p:sp>
        <p:nvSpPr>
          <p:cNvPr id="33" name="Text Placeholder 6">
            <a:extLst>
              <a:ext uri="{FF2B5EF4-FFF2-40B4-BE49-F238E27FC236}">
                <a16:creationId xmlns:a16="http://schemas.microsoft.com/office/drawing/2014/main" id="{F202E637-13AB-40AF-9EE4-BF64AD3E78DD}"/>
              </a:ext>
            </a:extLst>
          </p:cNvPr>
          <p:cNvSpPr>
            <a:spLocks noGrp="1"/>
          </p:cNvSpPr>
          <p:nvPr>
            <p:ph type="body" sz="quarter" idx="25"/>
          </p:nvPr>
        </p:nvSpPr>
        <p:spPr>
          <a:xfrm>
            <a:off x="342899" y="5554766"/>
            <a:ext cx="3676651" cy="351735"/>
          </a:xfrm>
        </p:spPr>
        <p:txBody>
          <a:bodyPr>
            <a:noAutofit/>
          </a:bodyPr>
          <a:lstStyle>
            <a:lvl1pPr marL="0" indent="0">
              <a:lnSpc>
                <a:spcPct val="90000"/>
              </a:lnSpc>
              <a:spcBef>
                <a:spcPts val="0"/>
              </a:spcBef>
              <a:buNone/>
              <a:defRPr sz="1100"/>
            </a:lvl1pPr>
            <a:lvl2pPr marL="0" indent="0">
              <a:spcBef>
                <a:spcPts val="0"/>
              </a:spcBef>
              <a:buNone/>
              <a:defRPr sz="1100"/>
            </a:lvl2pPr>
            <a:lvl3pPr marL="0" indent="0">
              <a:spcBef>
                <a:spcPts val="0"/>
              </a:spcBef>
              <a:buNone/>
              <a:defRPr sz="1100"/>
            </a:lvl3pPr>
            <a:lvl4pPr marL="0" indent="0">
              <a:spcBef>
                <a:spcPts val="0"/>
              </a:spcBef>
              <a:buNone/>
              <a:defRPr sz="1100"/>
            </a:lvl4pPr>
            <a:lvl5pPr marL="0" indent="0">
              <a:spcBef>
                <a:spcPts val="0"/>
              </a:spcBef>
              <a:buNone/>
              <a:defRPr sz="1100"/>
            </a:lvl5pPr>
            <a:lvl6pPr marL="0" indent="0">
              <a:spcBef>
                <a:spcPts val="0"/>
              </a:spcBef>
              <a:buFont typeface="Arial" panose="020B0604020202020204" pitchFamily="34" charset="0"/>
              <a:buNone/>
              <a:defRPr sz="1100"/>
            </a:lvl6pPr>
            <a:lvl7pPr marL="0" indent="0">
              <a:spcBef>
                <a:spcPts val="0"/>
              </a:spcBef>
              <a:buNone/>
              <a:defRPr sz="1100"/>
            </a:lvl7pPr>
            <a:lvl8pPr marL="0" indent="0">
              <a:spcBef>
                <a:spcPts val="0"/>
              </a:spcBef>
              <a:buNone/>
              <a:defRPr sz="1100"/>
            </a:lvl8pPr>
            <a:lvl9pPr marL="0" indent="0">
              <a:spcBef>
                <a:spcPts val="0"/>
              </a:spcBef>
              <a:buNone/>
              <a:defRPr sz="1100"/>
            </a:lvl9pPr>
          </a:lstStyle>
          <a:p>
            <a:pPr lvl="0"/>
            <a:r>
              <a:rPr lang="en-US"/>
              <a:t>Click to edit Master text styles</a:t>
            </a:r>
          </a:p>
        </p:txBody>
      </p:sp>
    </p:spTree>
    <p:extLst>
      <p:ext uri="{BB962C8B-B14F-4D97-AF65-F5344CB8AC3E}">
        <p14:creationId xmlns:p14="http://schemas.microsoft.com/office/powerpoint/2010/main" val="26353350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DBDC8B-1372-4A5D-9773-AACA8536797A}"/>
              </a:ext>
            </a:extLst>
          </p:cNvPr>
          <p:cNvSpPr>
            <a:spLocks noGrp="1"/>
          </p:cNvSpPr>
          <p:nvPr>
            <p:ph type="title"/>
          </p:nvPr>
        </p:nvSpPr>
        <p:spPr/>
        <p:txBody>
          <a:bodyPr/>
          <a:lstStyle/>
          <a:p>
            <a:r>
              <a:rPr lang="en-US"/>
              <a:t>Click to edit Master title style</a:t>
            </a:r>
            <a:endParaRPr/>
          </a:p>
        </p:txBody>
      </p:sp>
      <p:sp>
        <p:nvSpPr>
          <p:cNvPr id="3" name="Date Placeholder 2">
            <a:extLst>
              <a:ext uri="{FF2B5EF4-FFF2-40B4-BE49-F238E27FC236}">
                <a16:creationId xmlns:a16="http://schemas.microsoft.com/office/drawing/2014/main" id="{A52F4728-B624-4AAB-A2A7-B9267FF1CF29}"/>
              </a:ext>
            </a:extLst>
          </p:cNvPr>
          <p:cNvSpPr>
            <a:spLocks noGrp="1"/>
          </p:cNvSpPr>
          <p:nvPr>
            <p:ph type="dt" sz="half" idx="10"/>
          </p:nvPr>
        </p:nvSpPr>
        <p:spPr/>
        <p:txBody>
          <a:bodyPr/>
          <a:lstStyle/>
          <a:p>
            <a:endParaRPr/>
          </a:p>
        </p:txBody>
      </p:sp>
      <p:sp>
        <p:nvSpPr>
          <p:cNvPr id="4" name="Footer Placeholder 3">
            <a:extLst>
              <a:ext uri="{FF2B5EF4-FFF2-40B4-BE49-F238E27FC236}">
                <a16:creationId xmlns:a16="http://schemas.microsoft.com/office/drawing/2014/main" id="{E0EEB8A7-290C-4DEE-ADE4-719F18470E53}"/>
              </a:ext>
            </a:extLst>
          </p:cNvPr>
          <p:cNvSpPr>
            <a:spLocks noGrp="1"/>
          </p:cNvSpPr>
          <p:nvPr>
            <p:ph type="ftr" sz="quarter" idx="11"/>
          </p:nvPr>
        </p:nvSpPr>
        <p:spPr/>
        <p:txBody>
          <a:bodyPr/>
          <a:lstStyle/>
          <a:p>
            <a:endParaRPr/>
          </a:p>
        </p:txBody>
      </p:sp>
      <p:sp>
        <p:nvSpPr>
          <p:cNvPr id="5" name="Slide Number Placeholder 4">
            <a:extLst>
              <a:ext uri="{FF2B5EF4-FFF2-40B4-BE49-F238E27FC236}">
                <a16:creationId xmlns:a16="http://schemas.microsoft.com/office/drawing/2014/main" id="{4C0FA4BE-D7F1-4A43-B04C-B6CCC9E6D761}"/>
              </a:ext>
            </a:extLst>
          </p:cNvPr>
          <p:cNvSpPr>
            <a:spLocks noGrp="1"/>
          </p:cNvSpPr>
          <p:nvPr>
            <p:ph type="sldNum" sz="quarter" idx="12"/>
          </p:nvPr>
        </p:nvSpPr>
        <p:spPr/>
        <p:txBody>
          <a:bodyPr/>
          <a:lstStyle/>
          <a:p>
            <a:fld id="{860E0CF8-2674-4D97-8AFA-E2034D9E9C8A}" type="slidenum">
              <a:rPr/>
              <a:t>‹#›</a:t>
            </a:fld>
            <a:endParaRPr/>
          </a:p>
        </p:txBody>
      </p:sp>
    </p:spTree>
    <p:extLst>
      <p:ext uri="{BB962C8B-B14F-4D97-AF65-F5344CB8AC3E}">
        <p14:creationId xmlns:p14="http://schemas.microsoft.com/office/powerpoint/2010/main" val="31780845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itle Only Blu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B14152-D760-425B-A9B6-AA7820B1FAB7}"/>
              </a:ext>
            </a:extLst>
          </p:cNvPr>
          <p:cNvSpPr>
            <a:spLocks noGrp="1"/>
          </p:cNvSpPr>
          <p:nvPr>
            <p:ph type="title"/>
          </p:nvPr>
        </p:nvSpPr>
        <p:spPr/>
        <p:txBody>
          <a:bodyPr/>
          <a:lstStyle/>
          <a:p>
            <a:r>
              <a:rPr lang="en-US"/>
              <a:t>Click to edit Master title style</a:t>
            </a:r>
            <a:endParaRPr/>
          </a:p>
        </p:txBody>
      </p:sp>
      <p:sp>
        <p:nvSpPr>
          <p:cNvPr id="3" name="Date Placeholder 2">
            <a:extLst>
              <a:ext uri="{FF2B5EF4-FFF2-40B4-BE49-F238E27FC236}">
                <a16:creationId xmlns:a16="http://schemas.microsoft.com/office/drawing/2014/main" id="{5FA15352-C7FB-4490-800F-C292EF8A8320}"/>
              </a:ext>
            </a:extLst>
          </p:cNvPr>
          <p:cNvSpPr>
            <a:spLocks noGrp="1"/>
          </p:cNvSpPr>
          <p:nvPr>
            <p:ph type="dt" sz="half" idx="10"/>
          </p:nvPr>
        </p:nvSpPr>
        <p:spPr/>
        <p:txBody>
          <a:bodyPr/>
          <a:lstStyle/>
          <a:p>
            <a:endParaRPr/>
          </a:p>
        </p:txBody>
      </p:sp>
      <p:sp>
        <p:nvSpPr>
          <p:cNvPr id="4" name="Footer Placeholder 3">
            <a:extLst>
              <a:ext uri="{FF2B5EF4-FFF2-40B4-BE49-F238E27FC236}">
                <a16:creationId xmlns:a16="http://schemas.microsoft.com/office/drawing/2014/main" id="{4F1C1765-28F1-4D4D-A5F1-948EE1316E3C}"/>
              </a:ext>
            </a:extLst>
          </p:cNvPr>
          <p:cNvSpPr>
            <a:spLocks noGrp="1"/>
          </p:cNvSpPr>
          <p:nvPr>
            <p:ph type="ftr" sz="quarter" idx="11"/>
          </p:nvPr>
        </p:nvSpPr>
        <p:spPr/>
        <p:txBody>
          <a:bodyPr/>
          <a:lstStyle/>
          <a:p>
            <a:endParaRPr/>
          </a:p>
        </p:txBody>
      </p:sp>
      <p:sp>
        <p:nvSpPr>
          <p:cNvPr id="5" name="Slide Number Placeholder 4">
            <a:extLst>
              <a:ext uri="{FF2B5EF4-FFF2-40B4-BE49-F238E27FC236}">
                <a16:creationId xmlns:a16="http://schemas.microsoft.com/office/drawing/2014/main" id="{CD38C938-BE86-488C-998E-2F0DCD50951E}"/>
              </a:ext>
            </a:extLst>
          </p:cNvPr>
          <p:cNvSpPr>
            <a:spLocks noGrp="1"/>
          </p:cNvSpPr>
          <p:nvPr>
            <p:ph type="sldNum" sz="quarter" idx="12"/>
          </p:nvPr>
        </p:nvSpPr>
        <p:spPr/>
        <p:txBody>
          <a:bodyPr/>
          <a:lstStyle/>
          <a:p>
            <a:fld id="{860E0CF8-2674-4D97-8AFA-E2034D9E9C8A}" type="slidenum">
              <a:rPr/>
              <a:pPr/>
              <a:t>‹#›</a:t>
            </a:fld>
            <a:endParaRPr/>
          </a:p>
        </p:txBody>
      </p:sp>
    </p:spTree>
    <p:extLst>
      <p:ext uri="{BB962C8B-B14F-4D97-AF65-F5344CB8AC3E}">
        <p14:creationId xmlns:p14="http://schemas.microsoft.com/office/powerpoint/2010/main" val="34493509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itle Only Short Blu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44363A-64E3-45EE-A82B-A8C0EAEDE85C}"/>
              </a:ext>
            </a:extLst>
          </p:cNvPr>
          <p:cNvSpPr>
            <a:spLocks noGrp="1"/>
          </p:cNvSpPr>
          <p:nvPr>
            <p:ph type="title"/>
          </p:nvPr>
        </p:nvSpPr>
        <p:spPr/>
        <p:txBody>
          <a:bodyPr/>
          <a:lstStyle/>
          <a:p>
            <a:r>
              <a:rPr lang="en-US"/>
              <a:t>Click to edit Master title style</a:t>
            </a:r>
            <a:endParaRPr/>
          </a:p>
        </p:txBody>
      </p:sp>
      <p:sp>
        <p:nvSpPr>
          <p:cNvPr id="3" name="Date Placeholder 2">
            <a:extLst>
              <a:ext uri="{FF2B5EF4-FFF2-40B4-BE49-F238E27FC236}">
                <a16:creationId xmlns:a16="http://schemas.microsoft.com/office/drawing/2014/main" id="{C6226E64-ABD4-4591-8EEB-15F4BCB1B46D}"/>
              </a:ext>
            </a:extLst>
          </p:cNvPr>
          <p:cNvSpPr>
            <a:spLocks noGrp="1"/>
          </p:cNvSpPr>
          <p:nvPr>
            <p:ph type="dt" sz="half" idx="10"/>
          </p:nvPr>
        </p:nvSpPr>
        <p:spPr/>
        <p:txBody>
          <a:bodyPr/>
          <a:lstStyle/>
          <a:p>
            <a:endParaRPr/>
          </a:p>
        </p:txBody>
      </p:sp>
      <p:sp>
        <p:nvSpPr>
          <p:cNvPr id="4" name="Footer Placeholder 3">
            <a:extLst>
              <a:ext uri="{FF2B5EF4-FFF2-40B4-BE49-F238E27FC236}">
                <a16:creationId xmlns:a16="http://schemas.microsoft.com/office/drawing/2014/main" id="{20AFEB8C-0AD8-4849-8CEC-316A8EFAB674}"/>
              </a:ext>
            </a:extLst>
          </p:cNvPr>
          <p:cNvSpPr>
            <a:spLocks noGrp="1"/>
          </p:cNvSpPr>
          <p:nvPr>
            <p:ph type="ftr" sz="quarter" idx="11"/>
          </p:nvPr>
        </p:nvSpPr>
        <p:spPr/>
        <p:txBody>
          <a:bodyPr/>
          <a:lstStyle/>
          <a:p>
            <a:endParaRPr/>
          </a:p>
        </p:txBody>
      </p:sp>
      <p:sp>
        <p:nvSpPr>
          <p:cNvPr id="5" name="Slide Number Placeholder 4">
            <a:extLst>
              <a:ext uri="{FF2B5EF4-FFF2-40B4-BE49-F238E27FC236}">
                <a16:creationId xmlns:a16="http://schemas.microsoft.com/office/drawing/2014/main" id="{3AF04034-6BF7-40A4-B93D-390F0E74627E}"/>
              </a:ext>
            </a:extLst>
          </p:cNvPr>
          <p:cNvSpPr>
            <a:spLocks noGrp="1"/>
          </p:cNvSpPr>
          <p:nvPr>
            <p:ph type="sldNum" sz="quarter" idx="12"/>
          </p:nvPr>
        </p:nvSpPr>
        <p:spPr/>
        <p:txBody>
          <a:bodyPr/>
          <a:lstStyle/>
          <a:p>
            <a:fld id="{860E0CF8-2674-4D97-8AFA-E2034D9E9C8A}" type="slidenum">
              <a:rPr/>
              <a:pPr/>
              <a:t>‹#›</a:t>
            </a:fld>
            <a:endParaRPr/>
          </a:p>
        </p:txBody>
      </p:sp>
      <p:sp>
        <p:nvSpPr>
          <p:cNvPr id="6" name="Rectangle 5">
            <a:extLst>
              <a:ext uri="{FF2B5EF4-FFF2-40B4-BE49-F238E27FC236}">
                <a16:creationId xmlns:a16="http://schemas.microsoft.com/office/drawing/2014/main" id="{E296BAC9-CDFC-49F6-8B08-624731187786}"/>
              </a:ext>
            </a:extLst>
          </p:cNvPr>
          <p:cNvSpPr/>
          <p:nvPr/>
        </p:nvSpPr>
        <p:spPr bwMode="hidden">
          <a:xfrm>
            <a:off x="0" y="1371600"/>
            <a:ext cx="12192000" cy="2057400"/>
          </a:xfrm>
          <a:prstGeom prst="rect">
            <a:avLst/>
          </a:prstGeom>
          <a:solidFill>
            <a:srgbClr val="D3EA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7" name="Rectangle 6">
            <a:extLst>
              <a:ext uri="{FF2B5EF4-FFF2-40B4-BE49-F238E27FC236}">
                <a16:creationId xmlns:a16="http://schemas.microsoft.com/office/drawing/2014/main" id="{20D56EFD-015F-4418-912E-13DA9557625C}"/>
              </a:ext>
            </a:extLst>
          </p:cNvPr>
          <p:cNvSpPr/>
          <p:nvPr/>
        </p:nvSpPr>
        <p:spPr bwMode="hidden">
          <a:xfrm>
            <a:off x="0" y="1371600"/>
            <a:ext cx="12188952" cy="210312"/>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27068027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p:cSld name="Full Picture">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840E3040-414B-48B4-BA02-75BA60D6238E}"/>
              </a:ext>
            </a:extLst>
          </p:cNvPr>
          <p:cNvSpPr>
            <a:spLocks noGrp="1"/>
          </p:cNvSpPr>
          <p:nvPr>
            <p:ph type="pic" sz="quarter" idx="10"/>
          </p:nvPr>
        </p:nvSpPr>
        <p:spPr bwMode="ltGray">
          <a:xfrm>
            <a:off x="0" y="0"/>
            <a:ext cx="12192000" cy="6858000"/>
          </a:xfrm>
          <a:solidFill>
            <a:srgbClr val="D3EAF5"/>
          </a:solidFill>
        </p:spPr>
        <p:txBody>
          <a:bodyPr tIns="2286000">
            <a:noAutofit/>
          </a:bodyPr>
          <a:lstStyle>
            <a:lvl1pPr marL="0" indent="0" algn="ctr">
              <a:buNone/>
              <a:defRPr sz="2000"/>
            </a:lvl1pPr>
          </a:lstStyle>
          <a:p>
            <a:r>
              <a:rPr lang="en-US"/>
              <a:t>Click icon to add picture</a:t>
            </a:r>
            <a:endParaRPr/>
          </a:p>
        </p:txBody>
      </p:sp>
      <p:sp>
        <p:nvSpPr>
          <p:cNvPr id="5" name="Text Placeholder 4">
            <a:extLst>
              <a:ext uri="{FF2B5EF4-FFF2-40B4-BE49-F238E27FC236}">
                <a16:creationId xmlns:a16="http://schemas.microsoft.com/office/drawing/2014/main" id="{BE5114E1-8133-46A3-AF99-96FD1531DB77}"/>
              </a:ext>
            </a:extLst>
          </p:cNvPr>
          <p:cNvSpPr>
            <a:spLocks noGrp="1"/>
          </p:cNvSpPr>
          <p:nvPr>
            <p:ph type="body" sz="quarter" idx="18" hasCustomPrompt="1"/>
          </p:nvPr>
        </p:nvSpPr>
        <p:spPr>
          <a:xfrm>
            <a:off x="352343" y="5105400"/>
            <a:ext cx="5743657" cy="776767"/>
          </a:xfrm>
        </p:spPr>
        <p:txBody>
          <a:bodyPr anchor="t">
            <a:noAutofit/>
          </a:bodyPr>
          <a:lstStyle>
            <a:lvl1pPr marL="0" indent="0">
              <a:spcBef>
                <a:spcPts val="0"/>
              </a:spcBef>
              <a:buNone/>
              <a:defRPr sz="2400">
                <a:solidFill>
                  <a:schemeClr val="bg1"/>
                </a:solidFill>
              </a:defRPr>
            </a:lvl1pPr>
            <a:lvl2pPr marL="0" indent="0">
              <a:spcBef>
                <a:spcPts val="0"/>
              </a:spcBef>
              <a:buNone/>
              <a:defRPr sz="2000">
                <a:solidFill>
                  <a:schemeClr val="bg1"/>
                </a:solidFill>
              </a:defRPr>
            </a:lvl2pPr>
            <a:lvl3pPr marL="0" indent="0">
              <a:spcBef>
                <a:spcPts val="0"/>
              </a:spcBef>
              <a:buNone/>
              <a:defRPr sz="2000">
                <a:solidFill>
                  <a:schemeClr val="bg1"/>
                </a:solidFill>
              </a:defRPr>
            </a:lvl3pPr>
            <a:lvl4pPr marL="0" indent="0">
              <a:spcBef>
                <a:spcPts val="0"/>
              </a:spcBef>
              <a:buNone/>
              <a:defRPr sz="2000">
                <a:solidFill>
                  <a:schemeClr val="bg1"/>
                </a:solidFill>
              </a:defRPr>
            </a:lvl4pPr>
            <a:lvl5pPr marL="0" indent="0">
              <a:spcBef>
                <a:spcPts val="0"/>
              </a:spcBef>
              <a:buNone/>
              <a:defRPr sz="2000">
                <a:solidFill>
                  <a:schemeClr val="bg1"/>
                </a:solidFill>
              </a:defRPr>
            </a:lvl5pPr>
            <a:lvl6pPr marL="0" indent="0">
              <a:spcBef>
                <a:spcPts val="0"/>
              </a:spcBef>
              <a:buFont typeface="Arial" panose="020B0604020202020204" pitchFamily="34" charset="0"/>
              <a:buNone/>
              <a:defRPr sz="2000">
                <a:solidFill>
                  <a:schemeClr val="bg1"/>
                </a:solidFill>
              </a:defRPr>
            </a:lvl6pPr>
            <a:lvl7pPr marL="0" indent="0">
              <a:spcBef>
                <a:spcPts val="0"/>
              </a:spcBef>
              <a:buNone/>
              <a:defRPr sz="2000">
                <a:solidFill>
                  <a:schemeClr val="bg1"/>
                </a:solidFill>
              </a:defRPr>
            </a:lvl7pPr>
            <a:lvl8pPr marL="0" indent="0">
              <a:spcBef>
                <a:spcPts val="0"/>
              </a:spcBef>
              <a:buNone/>
              <a:defRPr sz="2000">
                <a:solidFill>
                  <a:schemeClr val="bg1"/>
                </a:solidFill>
              </a:defRPr>
            </a:lvl8pPr>
            <a:lvl9pPr marL="0" indent="0">
              <a:spcBef>
                <a:spcPts val="0"/>
              </a:spcBef>
              <a:buNone/>
              <a:defRPr sz="2000">
                <a:solidFill>
                  <a:schemeClr val="bg1"/>
                </a:solidFill>
              </a:defRPr>
            </a:lvl9pPr>
          </a:lstStyle>
          <a:p>
            <a:pPr lvl="0"/>
            <a:r>
              <a:t>Click to add caption. Resize and reposition as needed.</a:t>
            </a:r>
          </a:p>
        </p:txBody>
      </p:sp>
    </p:spTree>
    <p:extLst>
      <p:ext uri="{BB962C8B-B14F-4D97-AF65-F5344CB8AC3E}">
        <p14:creationId xmlns:p14="http://schemas.microsoft.com/office/powerpoint/2010/main" val="28552083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p:cSld name="Segue with full picture">
    <p:bg>
      <p:bgRef idx="1001">
        <a:schemeClr val="bg1"/>
      </p:bgRef>
    </p:b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840E3040-414B-48B4-BA02-75BA60D6238E}"/>
              </a:ext>
            </a:extLst>
          </p:cNvPr>
          <p:cNvSpPr>
            <a:spLocks noGrp="1"/>
          </p:cNvSpPr>
          <p:nvPr>
            <p:ph type="pic" sz="quarter" idx="10"/>
          </p:nvPr>
        </p:nvSpPr>
        <p:spPr bwMode="ltGray">
          <a:xfrm>
            <a:off x="0" y="0"/>
            <a:ext cx="12192000" cy="6858000"/>
          </a:xfrm>
          <a:solidFill>
            <a:srgbClr val="D3EAF5"/>
          </a:solidFill>
        </p:spPr>
        <p:txBody>
          <a:bodyPr tIns="2286000">
            <a:noAutofit/>
          </a:bodyPr>
          <a:lstStyle>
            <a:lvl1pPr marL="0" indent="0" algn="ctr">
              <a:buNone/>
              <a:defRPr sz="2000">
                <a:solidFill>
                  <a:schemeClr val="bg1">
                    <a:lumMod val="75000"/>
                    <a:lumOff val="25000"/>
                  </a:schemeClr>
                </a:solidFill>
              </a:defRPr>
            </a:lvl1pPr>
          </a:lstStyle>
          <a:p>
            <a:r>
              <a:rPr lang="en-US"/>
              <a:t>Click icon to add picture</a:t>
            </a:r>
            <a:endParaRPr/>
          </a:p>
        </p:txBody>
      </p:sp>
      <p:sp>
        <p:nvSpPr>
          <p:cNvPr id="4" name="Title 3">
            <a:extLst>
              <a:ext uri="{FF2B5EF4-FFF2-40B4-BE49-F238E27FC236}">
                <a16:creationId xmlns:a16="http://schemas.microsoft.com/office/drawing/2014/main" id="{5B23B23B-0B54-426D-ADC9-D2BC65EA5F71}"/>
              </a:ext>
            </a:extLst>
          </p:cNvPr>
          <p:cNvSpPr>
            <a:spLocks noGrp="1"/>
          </p:cNvSpPr>
          <p:nvPr>
            <p:ph type="title"/>
          </p:nvPr>
        </p:nvSpPr>
        <p:spPr>
          <a:xfrm>
            <a:off x="352342" y="5293625"/>
            <a:ext cx="9392159" cy="1221475"/>
          </a:xfrm>
        </p:spPr>
        <p:txBody>
          <a:bodyPr anchor="t"/>
          <a:lstStyle>
            <a:lvl1pPr>
              <a:defRPr sz="4000">
                <a:solidFill>
                  <a:schemeClr val="tx1"/>
                </a:solidFill>
              </a:defRPr>
            </a:lvl1pPr>
          </a:lstStyle>
          <a:p>
            <a:r>
              <a:rPr lang="en-US"/>
              <a:t>Click to edit Master title style</a:t>
            </a:r>
            <a:endParaRPr/>
          </a:p>
        </p:txBody>
      </p:sp>
    </p:spTree>
    <p:extLst>
      <p:ext uri="{BB962C8B-B14F-4D97-AF65-F5344CB8AC3E}">
        <p14:creationId xmlns:p14="http://schemas.microsoft.com/office/powerpoint/2010/main" val="307189586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p:cSld name="Full Picture with Title and Tex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840E3040-414B-48B4-BA02-75BA60D6238E}"/>
              </a:ext>
            </a:extLst>
          </p:cNvPr>
          <p:cNvSpPr>
            <a:spLocks noGrp="1"/>
          </p:cNvSpPr>
          <p:nvPr>
            <p:ph type="pic" sz="quarter" idx="10"/>
          </p:nvPr>
        </p:nvSpPr>
        <p:spPr bwMode="ltGray">
          <a:xfrm>
            <a:off x="0" y="0"/>
            <a:ext cx="12192000" cy="6858000"/>
          </a:xfrm>
          <a:solidFill>
            <a:srgbClr val="D3EAF5"/>
          </a:solidFill>
        </p:spPr>
        <p:txBody>
          <a:bodyPr tIns="2286000">
            <a:noAutofit/>
          </a:bodyPr>
          <a:lstStyle>
            <a:lvl1pPr marL="0" indent="0" algn="ctr">
              <a:buNone/>
              <a:defRPr sz="2000"/>
            </a:lvl1pPr>
          </a:lstStyle>
          <a:p>
            <a:r>
              <a:rPr lang="en-US"/>
              <a:t>Click icon to add picture</a:t>
            </a:r>
            <a:endParaRPr/>
          </a:p>
        </p:txBody>
      </p:sp>
      <p:sp>
        <p:nvSpPr>
          <p:cNvPr id="5" name="Text Placeholder 4">
            <a:extLst>
              <a:ext uri="{FF2B5EF4-FFF2-40B4-BE49-F238E27FC236}">
                <a16:creationId xmlns:a16="http://schemas.microsoft.com/office/drawing/2014/main" id="{BE5114E1-8133-46A3-AF99-96FD1531DB77}"/>
              </a:ext>
            </a:extLst>
          </p:cNvPr>
          <p:cNvSpPr>
            <a:spLocks noGrp="1"/>
          </p:cNvSpPr>
          <p:nvPr>
            <p:ph type="body" sz="quarter" idx="18" hasCustomPrompt="1"/>
          </p:nvPr>
        </p:nvSpPr>
        <p:spPr>
          <a:xfrm>
            <a:off x="352344" y="3246718"/>
            <a:ext cx="4829258" cy="776767"/>
          </a:xfrm>
        </p:spPr>
        <p:txBody>
          <a:bodyPr anchor="t">
            <a:noAutofit/>
          </a:bodyPr>
          <a:lstStyle>
            <a:lvl1pPr marL="0" indent="0">
              <a:spcBef>
                <a:spcPts val="0"/>
              </a:spcBef>
              <a:buNone/>
              <a:defRPr sz="2000">
                <a:solidFill>
                  <a:schemeClr val="bg1"/>
                </a:solidFill>
              </a:defRPr>
            </a:lvl1pPr>
            <a:lvl2pPr marL="0" indent="0">
              <a:spcBef>
                <a:spcPts val="0"/>
              </a:spcBef>
              <a:buNone/>
              <a:defRPr sz="2000">
                <a:solidFill>
                  <a:schemeClr val="bg1"/>
                </a:solidFill>
              </a:defRPr>
            </a:lvl2pPr>
            <a:lvl3pPr marL="0" indent="0">
              <a:spcBef>
                <a:spcPts val="0"/>
              </a:spcBef>
              <a:buNone/>
              <a:defRPr sz="2000">
                <a:solidFill>
                  <a:schemeClr val="bg1"/>
                </a:solidFill>
              </a:defRPr>
            </a:lvl3pPr>
            <a:lvl4pPr marL="0" indent="0">
              <a:spcBef>
                <a:spcPts val="0"/>
              </a:spcBef>
              <a:buNone/>
              <a:defRPr sz="2000">
                <a:solidFill>
                  <a:schemeClr val="bg1"/>
                </a:solidFill>
              </a:defRPr>
            </a:lvl4pPr>
            <a:lvl5pPr marL="0" indent="0">
              <a:spcBef>
                <a:spcPts val="0"/>
              </a:spcBef>
              <a:buNone/>
              <a:defRPr sz="2000">
                <a:solidFill>
                  <a:schemeClr val="bg1"/>
                </a:solidFill>
              </a:defRPr>
            </a:lvl5pPr>
            <a:lvl6pPr marL="0" indent="0">
              <a:spcBef>
                <a:spcPts val="0"/>
              </a:spcBef>
              <a:buFont typeface="Arial" panose="020B0604020202020204" pitchFamily="34" charset="0"/>
              <a:buNone/>
              <a:defRPr sz="2000">
                <a:solidFill>
                  <a:schemeClr val="bg1"/>
                </a:solidFill>
              </a:defRPr>
            </a:lvl6pPr>
            <a:lvl7pPr marL="0" indent="0">
              <a:spcBef>
                <a:spcPts val="0"/>
              </a:spcBef>
              <a:buNone/>
              <a:defRPr sz="2000">
                <a:solidFill>
                  <a:schemeClr val="bg1"/>
                </a:solidFill>
              </a:defRPr>
            </a:lvl7pPr>
            <a:lvl8pPr marL="0" indent="0">
              <a:spcBef>
                <a:spcPts val="0"/>
              </a:spcBef>
              <a:buNone/>
              <a:defRPr sz="2000">
                <a:solidFill>
                  <a:schemeClr val="bg1"/>
                </a:solidFill>
              </a:defRPr>
            </a:lvl8pPr>
            <a:lvl9pPr marL="0" indent="0">
              <a:spcBef>
                <a:spcPts val="0"/>
              </a:spcBef>
              <a:buNone/>
              <a:defRPr sz="2000">
                <a:solidFill>
                  <a:schemeClr val="bg1"/>
                </a:solidFill>
              </a:defRPr>
            </a:lvl9pPr>
          </a:lstStyle>
          <a:p>
            <a:pPr lvl="0"/>
            <a:r>
              <a:t>Click to add caption. Resize and reposition as needed.</a:t>
            </a:r>
          </a:p>
        </p:txBody>
      </p:sp>
      <p:sp>
        <p:nvSpPr>
          <p:cNvPr id="2" name="Title 1">
            <a:extLst>
              <a:ext uri="{FF2B5EF4-FFF2-40B4-BE49-F238E27FC236}">
                <a16:creationId xmlns:a16="http://schemas.microsoft.com/office/drawing/2014/main" id="{62BDC64E-BEE6-4A47-9471-8BAE3D78612E}"/>
              </a:ext>
            </a:extLst>
          </p:cNvPr>
          <p:cNvSpPr>
            <a:spLocks noGrp="1"/>
          </p:cNvSpPr>
          <p:nvPr>
            <p:ph type="title"/>
          </p:nvPr>
        </p:nvSpPr>
        <p:spPr>
          <a:xfrm>
            <a:off x="352343" y="980141"/>
            <a:ext cx="4829258" cy="2055359"/>
          </a:xfrm>
        </p:spPr>
        <p:txBody>
          <a:bodyPr/>
          <a:lstStyle>
            <a:lvl1pPr>
              <a:defRPr sz="3600">
                <a:solidFill>
                  <a:schemeClr val="bg1"/>
                </a:solidFill>
              </a:defRPr>
            </a:lvl1pPr>
          </a:lstStyle>
          <a:p>
            <a:r>
              <a:rPr lang="en-US"/>
              <a:t>Click to edit Master title style</a:t>
            </a:r>
            <a:endParaRPr/>
          </a:p>
        </p:txBody>
      </p:sp>
    </p:spTree>
    <p:extLst>
      <p:ext uri="{BB962C8B-B14F-4D97-AF65-F5344CB8AC3E}">
        <p14:creationId xmlns:p14="http://schemas.microsoft.com/office/powerpoint/2010/main" val="4333521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Blue Sk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Date Placeholder 5">
            <a:extLst>
              <a:ext uri="{FF2B5EF4-FFF2-40B4-BE49-F238E27FC236}">
                <a16:creationId xmlns:a16="http://schemas.microsoft.com/office/drawing/2014/main" id="{BDBCB246-975C-4F98-AA00-88293445EAB4}"/>
              </a:ext>
            </a:extLst>
          </p:cNvPr>
          <p:cNvSpPr>
            <a:spLocks noGrp="1"/>
          </p:cNvSpPr>
          <p:nvPr>
            <p:ph type="dt" sz="half" idx="10"/>
          </p:nvPr>
        </p:nvSpPr>
        <p:spPr/>
        <p:txBody>
          <a:bodyPr/>
          <a:lstStyle/>
          <a:p>
            <a:endParaRPr/>
          </a:p>
        </p:txBody>
      </p:sp>
      <p:sp>
        <p:nvSpPr>
          <p:cNvPr id="7" name="Footer Placeholder 6">
            <a:extLst>
              <a:ext uri="{FF2B5EF4-FFF2-40B4-BE49-F238E27FC236}">
                <a16:creationId xmlns:a16="http://schemas.microsoft.com/office/drawing/2014/main" id="{4529470A-E411-48D9-809A-0EF4E15D6687}"/>
              </a:ext>
            </a:extLst>
          </p:cNvPr>
          <p:cNvSpPr>
            <a:spLocks noGrp="1"/>
          </p:cNvSpPr>
          <p:nvPr>
            <p:ph type="ftr" sz="quarter" idx="11"/>
          </p:nvPr>
        </p:nvSpPr>
        <p:spPr/>
        <p:txBody>
          <a:bodyPr/>
          <a:lstStyle/>
          <a:p>
            <a:endParaRPr/>
          </a:p>
        </p:txBody>
      </p:sp>
      <p:sp>
        <p:nvSpPr>
          <p:cNvPr id="8" name="Slide Number Placeholder 7">
            <a:extLst>
              <a:ext uri="{FF2B5EF4-FFF2-40B4-BE49-F238E27FC236}">
                <a16:creationId xmlns:a16="http://schemas.microsoft.com/office/drawing/2014/main" id="{3C526246-AF6E-4C44-AB43-3FF2E1FC135A}"/>
              </a:ext>
            </a:extLst>
          </p:cNvPr>
          <p:cNvSpPr>
            <a:spLocks noGrp="1"/>
          </p:cNvSpPr>
          <p:nvPr>
            <p:ph type="sldNum" sz="quarter" idx="12"/>
          </p:nvPr>
        </p:nvSpPr>
        <p:spPr/>
        <p:txBody>
          <a:bodyPr/>
          <a:lstStyle/>
          <a:p>
            <a:fld id="{860E0CF8-2674-4D97-8AFA-E2034D9E9C8A}" type="slidenum">
              <a:rPr/>
              <a:pPr/>
              <a:t>‹#›</a:t>
            </a:fld>
            <a:endParaRPr/>
          </a:p>
        </p:txBody>
      </p:sp>
      <p:sp>
        <p:nvSpPr>
          <p:cNvPr id="9" name="Title 8">
            <a:extLst>
              <a:ext uri="{FF2B5EF4-FFF2-40B4-BE49-F238E27FC236}">
                <a16:creationId xmlns:a16="http://schemas.microsoft.com/office/drawing/2014/main" id="{0C84F815-01E6-441A-A37B-1300BAB18428}"/>
              </a:ext>
            </a:extLst>
          </p:cNvPr>
          <p:cNvSpPr>
            <a:spLocks noGrp="1"/>
          </p:cNvSpPr>
          <p:nvPr>
            <p:ph type="title"/>
          </p:nvPr>
        </p:nvSpPr>
        <p:spPr/>
        <p:txBody>
          <a:bodyPr/>
          <a:lstStyle/>
          <a:p>
            <a:r>
              <a:rPr lang="en-US"/>
              <a:t>Click to edit Master title style</a:t>
            </a:r>
            <a:endParaRPr/>
          </a:p>
        </p:txBody>
      </p:sp>
    </p:spTree>
    <p:extLst>
      <p:ext uri="{BB962C8B-B14F-4D97-AF65-F5344CB8AC3E}">
        <p14:creationId xmlns:p14="http://schemas.microsoft.com/office/powerpoint/2010/main" val="321689830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Picture with Tex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02D1A924-A01F-4066-B168-FE46761FE277}"/>
              </a:ext>
            </a:extLst>
          </p:cNvPr>
          <p:cNvSpPr>
            <a:spLocks noGrp="1"/>
          </p:cNvSpPr>
          <p:nvPr>
            <p:ph type="pic" sz="quarter" idx="13"/>
          </p:nvPr>
        </p:nvSpPr>
        <p:spPr bwMode="ltGray">
          <a:xfrm>
            <a:off x="0" y="0"/>
            <a:ext cx="7315200" cy="6858000"/>
          </a:xfrm>
          <a:solidFill>
            <a:srgbClr val="D3EAF5"/>
          </a:solidFill>
          <a:effectLst>
            <a:innerShdw dist="215900">
              <a:srgbClr val="FFFFFF">
                <a:alpha val="50000"/>
              </a:srgbClr>
            </a:innerShdw>
          </a:effectLst>
        </p:spPr>
        <p:txBody>
          <a:bodyPr tIns="2560320">
            <a:noAutofit/>
          </a:bodyPr>
          <a:lstStyle>
            <a:lvl1pPr marL="0" indent="0" algn="ctr">
              <a:buNone/>
              <a:defRPr sz="1800"/>
            </a:lvl1pPr>
          </a:lstStyle>
          <a:p>
            <a:r>
              <a:rPr lang="en-US"/>
              <a:t>Click icon to add picture</a:t>
            </a:r>
            <a:endParaRPr/>
          </a:p>
        </p:txBody>
      </p:sp>
      <p:sp>
        <p:nvSpPr>
          <p:cNvPr id="2" name="Title 1">
            <a:extLst>
              <a:ext uri="{FF2B5EF4-FFF2-40B4-BE49-F238E27FC236}">
                <a16:creationId xmlns:a16="http://schemas.microsoft.com/office/drawing/2014/main" id="{51678C3E-2786-4EA4-BC9C-45A4F4DDE9EB}"/>
              </a:ext>
            </a:extLst>
          </p:cNvPr>
          <p:cNvSpPr>
            <a:spLocks noGrp="1"/>
          </p:cNvSpPr>
          <p:nvPr>
            <p:ph type="title"/>
          </p:nvPr>
        </p:nvSpPr>
        <p:spPr>
          <a:xfrm>
            <a:off x="7550150" y="304801"/>
            <a:ext cx="4298949" cy="1158874"/>
          </a:xfrm>
        </p:spPr>
        <p:txBody>
          <a:bodyPr/>
          <a:lstStyle/>
          <a:p>
            <a:r>
              <a:rPr lang="en-US"/>
              <a:t>Click to edit Master title style</a:t>
            </a:r>
            <a:endParaRPr/>
          </a:p>
        </p:txBody>
      </p:sp>
      <p:sp>
        <p:nvSpPr>
          <p:cNvPr id="9" name="Text Placeholder 8">
            <a:extLst>
              <a:ext uri="{FF2B5EF4-FFF2-40B4-BE49-F238E27FC236}">
                <a16:creationId xmlns:a16="http://schemas.microsoft.com/office/drawing/2014/main" id="{C4949C4C-36DB-4690-8B43-58D44B18CE09}"/>
              </a:ext>
            </a:extLst>
          </p:cNvPr>
          <p:cNvSpPr>
            <a:spLocks noGrp="1"/>
          </p:cNvSpPr>
          <p:nvPr>
            <p:ph type="body" sz="quarter" idx="14" hasCustomPrompt="1"/>
          </p:nvPr>
        </p:nvSpPr>
        <p:spPr>
          <a:xfrm>
            <a:off x="7550150" y="2061029"/>
            <a:ext cx="4298950" cy="4268333"/>
          </a:xfrm>
        </p:spPr>
        <p:txBody>
          <a:bodyPr>
            <a:noAutofit/>
          </a:bodyPr>
          <a:lstStyle>
            <a:lvl1pPr>
              <a:defRPr sz="2000"/>
            </a:lvl1pPr>
            <a:lvl2pPr>
              <a:defRPr sz="1800"/>
            </a:lvl2pPr>
            <a:lvl3pPr>
              <a:defRPr sz="1600"/>
            </a:lvl3pPr>
            <a:lvl4pPr>
              <a:defRPr sz="1400"/>
            </a:lvl4pPr>
            <a:lvl5pPr>
              <a:defRPr sz="1200"/>
            </a:lvl5pPr>
            <a:lvl6pPr>
              <a:defRPr sz="1200"/>
            </a:lvl6pPr>
            <a:lvl7pPr>
              <a:defRPr sz="1200"/>
            </a:lvl7pPr>
            <a:lvl8pPr>
              <a:defRPr sz="1200"/>
            </a:lvl8pPr>
            <a:lvl9pPr>
              <a:defRPr sz="1200"/>
            </a:lvl9pPr>
          </a:lstStyle>
          <a:p>
            <a:pPr lvl="0"/>
            <a:r>
              <a:t>Click to add text. Turn bullet points on or off from the Home tab</a:t>
            </a:r>
          </a:p>
          <a:p>
            <a:pPr lvl="1"/>
            <a:r>
              <a:t>Second level</a:t>
            </a:r>
          </a:p>
        </p:txBody>
      </p:sp>
      <p:sp>
        <p:nvSpPr>
          <p:cNvPr id="3" name="Date Placeholder 2">
            <a:extLst>
              <a:ext uri="{FF2B5EF4-FFF2-40B4-BE49-F238E27FC236}">
                <a16:creationId xmlns:a16="http://schemas.microsoft.com/office/drawing/2014/main" id="{A67BA45F-260F-4241-B3FF-C55ED560B72C}"/>
              </a:ext>
            </a:extLst>
          </p:cNvPr>
          <p:cNvSpPr>
            <a:spLocks noGrp="1"/>
          </p:cNvSpPr>
          <p:nvPr>
            <p:ph type="dt" sz="half" idx="15"/>
          </p:nvPr>
        </p:nvSpPr>
        <p:spPr/>
        <p:txBody>
          <a:bodyPr/>
          <a:lstStyle/>
          <a:p>
            <a:endParaRPr/>
          </a:p>
        </p:txBody>
      </p:sp>
      <p:sp>
        <p:nvSpPr>
          <p:cNvPr id="4" name="Footer Placeholder 3">
            <a:extLst>
              <a:ext uri="{FF2B5EF4-FFF2-40B4-BE49-F238E27FC236}">
                <a16:creationId xmlns:a16="http://schemas.microsoft.com/office/drawing/2014/main" id="{03CEFBB5-0656-4450-B466-66D23FBF60F7}"/>
              </a:ext>
            </a:extLst>
          </p:cNvPr>
          <p:cNvSpPr>
            <a:spLocks noGrp="1"/>
          </p:cNvSpPr>
          <p:nvPr>
            <p:ph type="ftr" sz="quarter" idx="16"/>
          </p:nvPr>
        </p:nvSpPr>
        <p:spPr>
          <a:xfrm>
            <a:off x="7550148" y="6329363"/>
            <a:ext cx="4298951" cy="185737"/>
          </a:xfrm>
        </p:spPr>
        <p:txBody>
          <a:bodyPr/>
          <a:lstStyle/>
          <a:p>
            <a:endParaRPr/>
          </a:p>
        </p:txBody>
      </p:sp>
      <p:sp>
        <p:nvSpPr>
          <p:cNvPr id="6" name="Slide Number Placeholder 5">
            <a:extLst>
              <a:ext uri="{FF2B5EF4-FFF2-40B4-BE49-F238E27FC236}">
                <a16:creationId xmlns:a16="http://schemas.microsoft.com/office/drawing/2014/main" id="{E3869CBA-48C4-44AF-B246-D888090D5A2C}"/>
              </a:ext>
            </a:extLst>
          </p:cNvPr>
          <p:cNvSpPr>
            <a:spLocks noGrp="1"/>
          </p:cNvSpPr>
          <p:nvPr>
            <p:ph type="sldNum" sz="quarter" idx="17"/>
          </p:nvPr>
        </p:nvSpPr>
        <p:spPr/>
        <p:txBody>
          <a:bodyPr/>
          <a:lstStyle/>
          <a:p>
            <a:fld id="{860E0CF8-2674-4D97-8AFA-E2034D9E9C8A}" type="slidenum">
              <a:rPr/>
              <a:pPr/>
              <a:t>‹#›</a:t>
            </a:fld>
            <a:endParaRPr/>
          </a:p>
        </p:txBody>
      </p:sp>
    </p:spTree>
    <p:extLst>
      <p:ext uri="{BB962C8B-B14F-4D97-AF65-F5344CB8AC3E}">
        <p14:creationId xmlns:p14="http://schemas.microsoft.com/office/powerpoint/2010/main" val="29312279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cSld name="Title Slide Blue Logo">
    <p:bg bwMode="lt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8CA6F16-A823-4828-8EB1-B9DB9A2B3881}"/>
              </a:ext>
            </a:extLst>
          </p:cNvPr>
          <p:cNvSpPr/>
          <p:nvPr/>
        </p:nvSpPr>
        <p:spPr>
          <a:xfrm>
            <a:off x="0" y="4800600"/>
            <a:ext cx="12192000" cy="2057400"/>
          </a:xfrm>
          <a:prstGeom prst="rect">
            <a:avLst/>
          </a:prstGeom>
          <a:gradFill>
            <a:gsLst>
              <a:gs pos="1000">
                <a:srgbClr val="FFFFFF"/>
              </a:gs>
              <a:gs pos="99000">
                <a:srgbClr val="FFFFFF">
                  <a:alpha val="70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a:extLst>
              <a:ext uri="{FF2B5EF4-FFF2-40B4-BE49-F238E27FC236}">
                <a16:creationId xmlns:a16="http://schemas.microsoft.com/office/drawing/2014/main" id="{4BD8C082-C1A0-4A6A-AE25-0CB5C1BBFD3F}"/>
              </a:ext>
            </a:extLst>
          </p:cNvPr>
          <p:cNvSpPr>
            <a:spLocks noGrp="1"/>
          </p:cNvSpPr>
          <p:nvPr>
            <p:ph type="title" hasCustomPrompt="1"/>
          </p:nvPr>
        </p:nvSpPr>
        <p:spPr>
          <a:xfrm>
            <a:off x="609600" y="4965699"/>
            <a:ext cx="6858000" cy="608108"/>
          </a:xfrm>
        </p:spPr>
        <p:txBody>
          <a:bodyPr/>
          <a:lstStyle>
            <a:lvl1pPr>
              <a:defRPr sz="4000"/>
            </a:lvl1pPr>
          </a:lstStyle>
          <a:p>
            <a:r>
              <a:t>Add Title</a:t>
            </a:r>
          </a:p>
        </p:txBody>
      </p:sp>
      <p:sp>
        <p:nvSpPr>
          <p:cNvPr id="3" name="Date Placeholder 2">
            <a:extLst>
              <a:ext uri="{FF2B5EF4-FFF2-40B4-BE49-F238E27FC236}">
                <a16:creationId xmlns:a16="http://schemas.microsoft.com/office/drawing/2014/main" id="{65267507-F00F-4A5D-9E9D-8172C7C848DE}"/>
              </a:ext>
            </a:extLst>
          </p:cNvPr>
          <p:cNvSpPr>
            <a:spLocks noGrp="1"/>
          </p:cNvSpPr>
          <p:nvPr>
            <p:ph type="dt" sz="half" idx="10"/>
          </p:nvPr>
        </p:nvSpPr>
        <p:spPr>
          <a:xfrm>
            <a:off x="609599" y="6097571"/>
            <a:ext cx="3248025" cy="259443"/>
          </a:xfrm>
        </p:spPr>
        <p:txBody>
          <a:bodyPr anchor="t"/>
          <a:lstStyle>
            <a:lvl1pPr>
              <a:defRPr sz="1200">
                <a:solidFill>
                  <a:schemeClr val="tx1">
                    <a:lumMod val="75000"/>
                    <a:lumOff val="25000"/>
                  </a:schemeClr>
                </a:solidFill>
              </a:defRPr>
            </a:lvl1pPr>
          </a:lstStyle>
          <a:p>
            <a:endParaRPr dirty="0"/>
          </a:p>
        </p:txBody>
      </p:sp>
      <p:sp>
        <p:nvSpPr>
          <p:cNvPr id="4" name="Footer Placeholder 3">
            <a:extLst>
              <a:ext uri="{FF2B5EF4-FFF2-40B4-BE49-F238E27FC236}">
                <a16:creationId xmlns:a16="http://schemas.microsoft.com/office/drawing/2014/main" id="{7C1D86B4-F799-460C-AB69-B7249EC7EA89}"/>
              </a:ext>
            </a:extLst>
          </p:cNvPr>
          <p:cNvSpPr>
            <a:spLocks noGrp="1"/>
          </p:cNvSpPr>
          <p:nvPr>
            <p:ph type="ftr" sz="quarter" idx="11"/>
          </p:nvPr>
        </p:nvSpPr>
        <p:spPr>
          <a:xfrm>
            <a:off x="101203" y="6875373"/>
            <a:ext cx="77391" cy="27432"/>
          </a:xfrm>
        </p:spPr>
        <p:txBody>
          <a:bodyPr/>
          <a:lstStyle>
            <a:lvl1pPr>
              <a:defRPr sz="200">
                <a:solidFill>
                  <a:srgbClr val="FFFFFF">
                    <a:alpha val="0"/>
                  </a:srgbClr>
                </a:solidFill>
              </a:defRPr>
            </a:lvl1pPr>
          </a:lstStyle>
          <a:p>
            <a:endParaRPr/>
          </a:p>
        </p:txBody>
      </p:sp>
      <p:sp>
        <p:nvSpPr>
          <p:cNvPr id="5" name="Slide Number Placeholder 4">
            <a:extLst>
              <a:ext uri="{FF2B5EF4-FFF2-40B4-BE49-F238E27FC236}">
                <a16:creationId xmlns:a16="http://schemas.microsoft.com/office/drawing/2014/main" id="{73FC7F67-46D5-4D83-A4CF-99A8F25B5E20}"/>
              </a:ext>
            </a:extLst>
          </p:cNvPr>
          <p:cNvSpPr>
            <a:spLocks noGrp="1"/>
          </p:cNvSpPr>
          <p:nvPr>
            <p:ph type="sldNum" sz="quarter" idx="12"/>
          </p:nvPr>
        </p:nvSpPr>
        <p:spPr>
          <a:xfrm>
            <a:off x="0" y="6875373"/>
            <a:ext cx="55494" cy="27432"/>
          </a:xfrm>
        </p:spPr>
        <p:txBody>
          <a:bodyPr/>
          <a:lstStyle>
            <a:lvl1pPr>
              <a:defRPr sz="200">
                <a:solidFill>
                  <a:srgbClr val="FFFFFF">
                    <a:alpha val="0"/>
                  </a:srgbClr>
                </a:solidFill>
              </a:defRPr>
            </a:lvl1pPr>
          </a:lstStyle>
          <a:p>
            <a:fld id="{860E0CF8-2674-4D97-8AFA-E2034D9E9C8A}" type="slidenum">
              <a:rPr/>
              <a:pPr/>
              <a:t>‹#›</a:t>
            </a:fld>
            <a:endParaRPr/>
          </a:p>
        </p:txBody>
      </p:sp>
      <p:sp>
        <p:nvSpPr>
          <p:cNvPr id="6" name="Text Placeholder 9">
            <a:extLst>
              <a:ext uri="{FF2B5EF4-FFF2-40B4-BE49-F238E27FC236}">
                <a16:creationId xmlns:a16="http://schemas.microsoft.com/office/drawing/2014/main" id="{2F1AEB5C-97FE-4B18-8B44-F287D28C66CC}"/>
              </a:ext>
            </a:extLst>
          </p:cNvPr>
          <p:cNvSpPr>
            <a:spLocks noGrp="1"/>
          </p:cNvSpPr>
          <p:nvPr>
            <p:ph type="body" sz="quarter" idx="15" hasCustomPrompt="1"/>
          </p:nvPr>
        </p:nvSpPr>
        <p:spPr>
          <a:xfrm>
            <a:off x="609600" y="5714021"/>
            <a:ext cx="6858000" cy="305780"/>
          </a:xfrm>
        </p:spPr>
        <p:txBody>
          <a:bodyPr>
            <a:noAutofit/>
          </a:bodyPr>
          <a:lstStyle>
            <a:lvl1pPr marL="0" indent="0">
              <a:spcBef>
                <a:spcPts val="0"/>
              </a:spcBef>
              <a:buNone/>
              <a:defRPr sz="1800">
                <a:solidFill>
                  <a:schemeClr val="tx1">
                    <a:lumMod val="75000"/>
                    <a:lumOff val="25000"/>
                  </a:schemeClr>
                </a:solidFill>
              </a:defRPr>
            </a:lvl1pPr>
            <a:lvl2pPr marL="0" indent="0">
              <a:spcBef>
                <a:spcPts val="0"/>
              </a:spcBef>
              <a:buNone/>
              <a:defRPr sz="1800"/>
            </a:lvl2pPr>
            <a:lvl3pPr marL="0" indent="0">
              <a:spcBef>
                <a:spcPts val="0"/>
              </a:spcBef>
              <a:buNone/>
              <a:defRPr sz="1800"/>
            </a:lvl3pPr>
            <a:lvl4pPr marL="0" indent="0">
              <a:spcBef>
                <a:spcPts val="0"/>
              </a:spcBef>
              <a:buNone/>
              <a:defRPr sz="1800"/>
            </a:lvl4pPr>
            <a:lvl5pPr marL="0" indent="0">
              <a:spcBef>
                <a:spcPts val="0"/>
              </a:spcBef>
              <a:buNone/>
              <a:defRPr sz="1800"/>
            </a:lvl5pPr>
            <a:lvl6pPr marL="0" indent="0">
              <a:spcBef>
                <a:spcPts val="0"/>
              </a:spcBef>
              <a:buNone/>
              <a:defRPr sz="1800"/>
            </a:lvl6pPr>
            <a:lvl7pPr marL="0" indent="0">
              <a:spcBef>
                <a:spcPts val="0"/>
              </a:spcBef>
              <a:buNone/>
              <a:defRPr sz="1800"/>
            </a:lvl7pPr>
            <a:lvl8pPr marL="0" indent="0">
              <a:spcBef>
                <a:spcPts val="0"/>
              </a:spcBef>
              <a:buNone/>
              <a:defRPr sz="1800"/>
            </a:lvl8pPr>
            <a:lvl9pPr marL="0" indent="0">
              <a:spcBef>
                <a:spcPts val="0"/>
              </a:spcBef>
              <a:buNone/>
              <a:defRPr sz="1800"/>
            </a:lvl9pPr>
          </a:lstStyle>
          <a:p>
            <a:pPr lvl="0"/>
            <a:r>
              <a:t>Presenter Name</a:t>
            </a:r>
          </a:p>
        </p:txBody>
      </p:sp>
      <p:sp>
        <p:nvSpPr>
          <p:cNvPr id="12" name="Rectangle 14">
            <a:extLst>
              <a:ext uri="{FF2B5EF4-FFF2-40B4-BE49-F238E27FC236}">
                <a16:creationId xmlns:a16="http://schemas.microsoft.com/office/drawing/2014/main" id="{91497B1C-D226-459B-89B8-E63B7A5E6AD1}"/>
              </a:ext>
            </a:extLst>
          </p:cNvPr>
          <p:cNvSpPr/>
          <p:nvPr/>
        </p:nvSpPr>
        <p:spPr>
          <a:xfrm>
            <a:off x="8017670" y="4963424"/>
            <a:ext cx="3743325" cy="541359"/>
          </a:xfrm>
          <a:prstGeom prst="rect">
            <a:avLst/>
          </a:prstGeom>
        </p:spPr>
        <p:txBody>
          <a:bodyPr wrap="square" lIns="0" tIns="0" rIns="0" bIns="0" anchor="b">
            <a:noAutofit/>
          </a:bodyPr>
          <a:lstStyle/>
          <a:p>
            <a:pPr eaLnBrk="0" hangingPunct="0">
              <a:spcAft>
                <a:spcPts val="400"/>
              </a:spcAft>
            </a:pPr>
            <a:r>
              <a:rPr sz="800" dirty="0">
                <a:solidFill>
                  <a:schemeClr val="tx1">
                    <a:lumMod val="50000"/>
                    <a:lumOff val="50000"/>
                  </a:schemeClr>
                </a:solidFill>
                <a:cs typeface="Arial" pitchFamily="34" charset="0"/>
              </a:rPr>
              <a:t>The statements contained herein are based on good faith assumptions are to be used for general information purposes only. These statements do not constitute an offer, promise, warranty or guarantee of performance. </a:t>
            </a:r>
          </a:p>
        </p:txBody>
      </p:sp>
      <p:sp>
        <p:nvSpPr>
          <p:cNvPr id="13" name="TextBox 12">
            <a:extLst>
              <a:ext uri="{FF2B5EF4-FFF2-40B4-BE49-F238E27FC236}">
                <a16:creationId xmlns:a16="http://schemas.microsoft.com/office/drawing/2014/main" id="{D406E208-E4F9-4685-B185-2BA484A1F868}"/>
              </a:ext>
            </a:extLst>
          </p:cNvPr>
          <p:cNvSpPr txBox="1"/>
          <p:nvPr/>
        </p:nvSpPr>
        <p:spPr>
          <a:xfrm>
            <a:off x="12291456" y="0"/>
            <a:ext cx="1729343" cy="3282950"/>
          </a:xfrm>
          <a:prstGeom prst="rect">
            <a:avLst/>
          </a:prstGeom>
          <a:solidFill>
            <a:srgbClr val="000000">
              <a:alpha val="30000"/>
            </a:srgbClr>
          </a:solidFill>
          <a:ln>
            <a:noFill/>
          </a:ln>
        </p:spPr>
        <p:txBody>
          <a:bodyPr wrap="square" rtlCol="0">
            <a:noAutofit/>
          </a:bodyPr>
          <a:lstStyle/>
          <a:p>
            <a:r>
              <a:rPr sz="1100">
                <a:solidFill>
                  <a:schemeClr val="bg1"/>
                </a:solidFill>
              </a:rPr>
              <a:t>To </a:t>
            </a:r>
            <a:r>
              <a:rPr sz="1100" b="1">
                <a:solidFill>
                  <a:schemeClr val="bg1"/>
                </a:solidFill>
              </a:rPr>
              <a:t>Replace Picture:</a:t>
            </a:r>
          </a:p>
          <a:p>
            <a:endParaRPr sz="1100">
              <a:solidFill>
                <a:schemeClr val="bg1"/>
              </a:solidFill>
            </a:endParaRPr>
          </a:p>
          <a:p>
            <a:pPr marL="114300" indent="-114300">
              <a:buFont typeface="Arial" panose="020B0604020202020204" pitchFamily="34" charset="0"/>
              <a:buChar char="•"/>
            </a:pPr>
            <a:r>
              <a:rPr sz="1100">
                <a:solidFill>
                  <a:schemeClr val="bg1"/>
                </a:solidFill>
              </a:rPr>
              <a:t>Right-click and choose </a:t>
            </a:r>
            <a:r>
              <a:rPr sz="1100" b="1">
                <a:solidFill>
                  <a:schemeClr val="bg1"/>
                </a:solidFill>
              </a:rPr>
              <a:t>Format Background</a:t>
            </a:r>
          </a:p>
          <a:p>
            <a:pPr marL="114300" indent="-114300">
              <a:spcBef>
                <a:spcPts val="1200"/>
              </a:spcBef>
              <a:buFont typeface="Arial" panose="020B0604020202020204" pitchFamily="34" charset="0"/>
              <a:buChar char="•"/>
            </a:pPr>
            <a:r>
              <a:rPr sz="1100">
                <a:solidFill>
                  <a:schemeClr val="bg1"/>
                </a:solidFill>
              </a:rPr>
              <a:t>Insert picture from </a:t>
            </a:r>
            <a:r>
              <a:rPr sz="1100" b="1">
                <a:solidFill>
                  <a:schemeClr val="bg1"/>
                </a:solidFill>
              </a:rPr>
              <a:t>File</a:t>
            </a:r>
          </a:p>
          <a:p>
            <a:pPr marL="114300" indent="-114300">
              <a:spcBef>
                <a:spcPts val="1200"/>
              </a:spcBef>
              <a:buFont typeface="Arial" panose="020B0604020202020204" pitchFamily="34" charset="0"/>
              <a:buChar char="•"/>
            </a:pPr>
            <a:r>
              <a:rPr sz="1100" b="0">
                <a:solidFill>
                  <a:schemeClr val="bg1"/>
                </a:solidFill>
              </a:rPr>
              <a:t>Navigate to picture location, select picture and press</a:t>
            </a:r>
            <a:r>
              <a:rPr sz="1100" b="1">
                <a:solidFill>
                  <a:schemeClr val="bg1"/>
                </a:solidFill>
              </a:rPr>
              <a:t> Insert</a:t>
            </a:r>
            <a:endParaRPr sz="1100">
              <a:solidFill>
                <a:schemeClr val="bg1"/>
              </a:solidFill>
            </a:endParaRPr>
          </a:p>
          <a:p>
            <a:pPr>
              <a:spcBef>
                <a:spcPts val="1200"/>
              </a:spcBef>
            </a:pPr>
            <a:r>
              <a:rPr sz="1100" i="1">
                <a:solidFill>
                  <a:schemeClr val="bg1"/>
                </a:solidFill>
              </a:rPr>
              <a:t>Note: picture will be cropped to fill slide. Recommended picture size is 1920 x 1080</a:t>
            </a:r>
          </a:p>
          <a:p>
            <a:pPr>
              <a:spcBef>
                <a:spcPts val="1200"/>
              </a:spcBef>
            </a:pPr>
            <a:r>
              <a:rPr sz="1100" i="1">
                <a:solidFill>
                  <a:schemeClr val="bg1"/>
                </a:solidFill>
              </a:rPr>
              <a:t>This layout features a blue Boeing logo for use with a lighter picture.</a:t>
            </a:r>
          </a:p>
        </p:txBody>
      </p:sp>
      <p:grpSp>
        <p:nvGrpSpPr>
          <p:cNvPr id="15" name="Group 14">
            <a:extLst>
              <a:ext uri="{FF2B5EF4-FFF2-40B4-BE49-F238E27FC236}">
                <a16:creationId xmlns:a16="http://schemas.microsoft.com/office/drawing/2014/main" id="{A2A1ECA7-2A52-4CBF-873E-C4E0CA0AB11D}"/>
              </a:ext>
            </a:extLst>
          </p:cNvPr>
          <p:cNvGrpSpPr/>
          <p:nvPr/>
        </p:nvGrpSpPr>
        <p:grpSpPr>
          <a:xfrm>
            <a:off x="457200" y="381000"/>
            <a:ext cx="1752600" cy="400382"/>
            <a:chOff x="2057400" y="-1182741"/>
            <a:chExt cx="3350419" cy="762000"/>
          </a:xfrm>
          <a:solidFill>
            <a:srgbClr val="0033A1"/>
          </a:solidFill>
        </p:grpSpPr>
        <p:sp>
          <p:nvSpPr>
            <p:cNvPr id="16" name="Freeform: Shape 15">
              <a:extLst>
                <a:ext uri="{FF2B5EF4-FFF2-40B4-BE49-F238E27FC236}">
                  <a16:creationId xmlns:a16="http://schemas.microsoft.com/office/drawing/2014/main" id="{A6BA65A2-7F22-47F0-91F4-605FBC644444}"/>
                </a:ext>
              </a:extLst>
            </p:cNvPr>
            <p:cNvSpPr/>
            <p:nvPr/>
          </p:nvSpPr>
          <p:spPr>
            <a:xfrm>
              <a:off x="2057400" y="-1182741"/>
              <a:ext cx="928688" cy="762000"/>
            </a:xfrm>
            <a:custGeom>
              <a:avLst/>
              <a:gdLst>
                <a:gd name="connsiteX0" fmla="*/ 511969 w 928687"/>
                <a:gd name="connsiteY0" fmla="*/ 469106 h 762000"/>
                <a:gd name="connsiteX1" fmla="*/ 538163 w 928687"/>
                <a:gd name="connsiteY1" fmla="*/ 354806 h 762000"/>
                <a:gd name="connsiteX2" fmla="*/ 419100 w 928687"/>
                <a:gd name="connsiteY2" fmla="*/ 130969 h 762000"/>
                <a:gd name="connsiteX3" fmla="*/ 559594 w 928687"/>
                <a:gd name="connsiteY3" fmla="*/ 0 h 762000"/>
                <a:gd name="connsiteX4" fmla="*/ 395288 w 928687"/>
                <a:gd name="connsiteY4" fmla="*/ 116681 h 762000"/>
                <a:gd name="connsiteX5" fmla="*/ 269081 w 928687"/>
                <a:gd name="connsiteY5" fmla="*/ 88106 h 762000"/>
                <a:gd name="connsiteX6" fmla="*/ 0 w 928687"/>
                <a:gd name="connsiteY6" fmla="*/ 357188 h 762000"/>
                <a:gd name="connsiteX7" fmla="*/ 64294 w 928687"/>
                <a:gd name="connsiteY7" fmla="*/ 533400 h 762000"/>
                <a:gd name="connsiteX8" fmla="*/ 50006 w 928687"/>
                <a:gd name="connsiteY8" fmla="*/ 764381 h 762000"/>
                <a:gd name="connsiteX9" fmla="*/ 266700 w 928687"/>
                <a:gd name="connsiteY9" fmla="*/ 642938 h 762000"/>
                <a:gd name="connsiteX10" fmla="*/ 114300 w 928687"/>
                <a:gd name="connsiteY10" fmla="*/ 711994 h 762000"/>
                <a:gd name="connsiteX11" fmla="*/ 109538 w 928687"/>
                <a:gd name="connsiteY11" fmla="*/ 573881 h 762000"/>
                <a:gd name="connsiteX12" fmla="*/ 269081 w 928687"/>
                <a:gd name="connsiteY12" fmla="*/ 626269 h 762000"/>
                <a:gd name="connsiteX13" fmla="*/ 457200 w 928687"/>
                <a:gd name="connsiteY13" fmla="*/ 547688 h 762000"/>
                <a:gd name="connsiteX14" fmla="*/ 466725 w 928687"/>
                <a:gd name="connsiteY14" fmla="*/ 566738 h 762000"/>
                <a:gd name="connsiteX15" fmla="*/ 933450 w 928687"/>
                <a:gd name="connsiteY15" fmla="*/ 547688 h 762000"/>
                <a:gd name="connsiteX16" fmla="*/ 511969 w 928687"/>
                <a:gd name="connsiteY16" fmla="*/ 469106 h 762000"/>
                <a:gd name="connsiteX17" fmla="*/ 33338 w 928687"/>
                <a:gd name="connsiteY17" fmla="*/ 357188 h 762000"/>
                <a:gd name="connsiteX18" fmla="*/ 269081 w 928687"/>
                <a:gd name="connsiteY18" fmla="*/ 121444 h 762000"/>
                <a:gd name="connsiteX19" fmla="*/ 366713 w 928687"/>
                <a:gd name="connsiteY19" fmla="*/ 142875 h 762000"/>
                <a:gd name="connsiteX20" fmla="*/ 80963 w 928687"/>
                <a:gd name="connsiteY20" fmla="*/ 502444 h 762000"/>
                <a:gd name="connsiteX21" fmla="*/ 33338 w 928687"/>
                <a:gd name="connsiteY21" fmla="*/ 357188 h 762000"/>
                <a:gd name="connsiteX22" fmla="*/ 269081 w 928687"/>
                <a:gd name="connsiteY22" fmla="*/ 592931 h 762000"/>
                <a:gd name="connsiteX23" fmla="*/ 123825 w 928687"/>
                <a:gd name="connsiteY23" fmla="*/ 542925 h 762000"/>
                <a:gd name="connsiteX24" fmla="*/ 395288 w 928687"/>
                <a:gd name="connsiteY24" fmla="*/ 157163 h 762000"/>
                <a:gd name="connsiteX25" fmla="*/ 504825 w 928687"/>
                <a:gd name="connsiteY25" fmla="*/ 357188 h 762000"/>
                <a:gd name="connsiteX26" fmla="*/ 483394 w 928687"/>
                <a:gd name="connsiteY26" fmla="*/ 457200 h 762000"/>
                <a:gd name="connsiteX27" fmla="*/ 371475 w 928687"/>
                <a:gd name="connsiteY27" fmla="*/ 383381 h 762000"/>
                <a:gd name="connsiteX28" fmla="*/ 442913 w 928687"/>
                <a:gd name="connsiteY28" fmla="*/ 516731 h 762000"/>
                <a:gd name="connsiteX29" fmla="*/ 269081 w 928687"/>
                <a:gd name="connsiteY29" fmla="*/ 592931 h 76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928687" h="762000">
                  <a:moveTo>
                    <a:pt x="511969" y="469106"/>
                  </a:moveTo>
                  <a:cubicBezTo>
                    <a:pt x="528638" y="435769"/>
                    <a:pt x="538163" y="395288"/>
                    <a:pt x="538163" y="354806"/>
                  </a:cubicBezTo>
                  <a:cubicBezTo>
                    <a:pt x="538163" y="261937"/>
                    <a:pt x="490538" y="178594"/>
                    <a:pt x="419100" y="130969"/>
                  </a:cubicBezTo>
                  <a:cubicBezTo>
                    <a:pt x="461963" y="85725"/>
                    <a:pt x="509588" y="42863"/>
                    <a:pt x="559594" y="0"/>
                  </a:cubicBezTo>
                  <a:cubicBezTo>
                    <a:pt x="502444" y="33338"/>
                    <a:pt x="447675" y="73819"/>
                    <a:pt x="395288" y="116681"/>
                  </a:cubicBezTo>
                  <a:cubicBezTo>
                    <a:pt x="357188" y="97631"/>
                    <a:pt x="314325" y="88106"/>
                    <a:pt x="269081" y="88106"/>
                  </a:cubicBezTo>
                  <a:cubicBezTo>
                    <a:pt x="121444" y="88106"/>
                    <a:pt x="0" y="207169"/>
                    <a:pt x="0" y="357188"/>
                  </a:cubicBezTo>
                  <a:cubicBezTo>
                    <a:pt x="0" y="423863"/>
                    <a:pt x="23813" y="485775"/>
                    <a:pt x="64294" y="533400"/>
                  </a:cubicBezTo>
                  <a:cubicBezTo>
                    <a:pt x="11906" y="645319"/>
                    <a:pt x="4763" y="733425"/>
                    <a:pt x="50006" y="764381"/>
                  </a:cubicBezTo>
                  <a:cubicBezTo>
                    <a:pt x="97631" y="797719"/>
                    <a:pt x="204788" y="738188"/>
                    <a:pt x="266700" y="642938"/>
                  </a:cubicBezTo>
                  <a:cubicBezTo>
                    <a:pt x="266700" y="642938"/>
                    <a:pt x="169069" y="731044"/>
                    <a:pt x="114300" y="711994"/>
                  </a:cubicBezTo>
                  <a:cubicBezTo>
                    <a:pt x="83344" y="695325"/>
                    <a:pt x="83344" y="645319"/>
                    <a:pt x="109538" y="573881"/>
                  </a:cubicBezTo>
                  <a:cubicBezTo>
                    <a:pt x="154781" y="607219"/>
                    <a:pt x="209550" y="626269"/>
                    <a:pt x="269081" y="626269"/>
                  </a:cubicBezTo>
                  <a:cubicBezTo>
                    <a:pt x="342900" y="626269"/>
                    <a:pt x="409575" y="597694"/>
                    <a:pt x="457200" y="547688"/>
                  </a:cubicBezTo>
                  <a:lnTo>
                    <a:pt x="466725" y="566738"/>
                  </a:lnTo>
                  <a:cubicBezTo>
                    <a:pt x="583406" y="557213"/>
                    <a:pt x="933450" y="547688"/>
                    <a:pt x="933450" y="547688"/>
                  </a:cubicBezTo>
                  <a:cubicBezTo>
                    <a:pt x="933450" y="531019"/>
                    <a:pt x="702469" y="545306"/>
                    <a:pt x="511969" y="469106"/>
                  </a:cubicBezTo>
                  <a:close/>
                  <a:moveTo>
                    <a:pt x="33338" y="357188"/>
                  </a:moveTo>
                  <a:cubicBezTo>
                    <a:pt x="33338" y="226219"/>
                    <a:pt x="138113" y="121444"/>
                    <a:pt x="269081" y="121444"/>
                  </a:cubicBezTo>
                  <a:cubicBezTo>
                    <a:pt x="304800" y="121444"/>
                    <a:pt x="338138" y="128588"/>
                    <a:pt x="366713" y="142875"/>
                  </a:cubicBezTo>
                  <a:cubicBezTo>
                    <a:pt x="238125" y="257175"/>
                    <a:pt x="140494" y="388144"/>
                    <a:pt x="80963" y="502444"/>
                  </a:cubicBezTo>
                  <a:cubicBezTo>
                    <a:pt x="50006" y="459581"/>
                    <a:pt x="33338" y="409575"/>
                    <a:pt x="33338" y="357188"/>
                  </a:cubicBezTo>
                  <a:close/>
                  <a:moveTo>
                    <a:pt x="269081" y="592931"/>
                  </a:moveTo>
                  <a:cubicBezTo>
                    <a:pt x="214313" y="592931"/>
                    <a:pt x="161925" y="573881"/>
                    <a:pt x="123825" y="542925"/>
                  </a:cubicBezTo>
                  <a:cubicBezTo>
                    <a:pt x="171450" y="438150"/>
                    <a:pt x="266700" y="295275"/>
                    <a:pt x="395288" y="157163"/>
                  </a:cubicBezTo>
                  <a:cubicBezTo>
                    <a:pt x="461963" y="200025"/>
                    <a:pt x="504825" y="273844"/>
                    <a:pt x="504825" y="357188"/>
                  </a:cubicBezTo>
                  <a:cubicBezTo>
                    <a:pt x="504825" y="392906"/>
                    <a:pt x="497681" y="426244"/>
                    <a:pt x="483394" y="457200"/>
                  </a:cubicBezTo>
                  <a:cubicBezTo>
                    <a:pt x="442913" y="438150"/>
                    <a:pt x="402431" y="414337"/>
                    <a:pt x="371475" y="383381"/>
                  </a:cubicBezTo>
                  <a:lnTo>
                    <a:pt x="442913" y="516731"/>
                  </a:lnTo>
                  <a:cubicBezTo>
                    <a:pt x="397669" y="564356"/>
                    <a:pt x="338138" y="592931"/>
                    <a:pt x="269081" y="592931"/>
                  </a:cubicBezTo>
                  <a:close/>
                </a:path>
              </a:pathLst>
            </a:custGeom>
            <a:grpFill/>
            <a:ln w="23813" cap="flat">
              <a:noFill/>
              <a:prstDash val="solid"/>
              <a:miter/>
            </a:ln>
          </p:spPr>
          <p:txBody>
            <a:bodyPr rtlCol="0" anchor="ctr"/>
            <a:lstStyle/>
            <a:p>
              <a:endParaRPr/>
            </a:p>
          </p:txBody>
        </p:sp>
        <p:sp>
          <p:nvSpPr>
            <p:cNvPr id="17" name="Freeform: Shape 16">
              <a:extLst>
                <a:ext uri="{FF2B5EF4-FFF2-40B4-BE49-F238E27FC236}">
                  <a16:creationId xmlns:a16="http://schemas.microsoft.com/office/drawing/2014/main" id="{7AC6C826-883A-491C-A143-9A91A59ED965}"/>
                </a:ext>
              </a:extLst>
            </p:cNvPr>
            <p:cNvSpPr/>
            <p:nvPr/>
          </p:nvSpPr>
          <p:spPr>
            <a:xfrm>
              <a:off x="3783806" y="-1018435"/>
              <a:ext cx="500063" cy="261938"/>
            </a:xfrm>
            <a:custGeom>
              <a:avLst/>
              <a:gdLst>
                <a:gd name="connsiteX0" fmla="*/ 390525 w 500062"/>
                <a:gd name="connsiteY0" fmla="*/ 166688 h 261937"/>
                <a:gd name="connsiteX1" fmla="*/ 433387 w 500062"/>
                <a:gd name="connsiteY1" fmla="*/ 109537 h 261937"/>
                <a:gd name="connsiteX2" fmla="*/ 280988 w 500062"/>
                <a:gd name="connsiteY2" fmla="*/ 109537 h 261937"/>
                <a:gd name="connsiteX3" fmla="*/ 319088 w 500062"/>
                <a:gd name="connsiteY3" fmla="*/ 59531 h 261937"/>
                <a:gd name="connsiteX4" fmla="*/ 471488 w 500062"/>
                <a:gd name="connsiteY4" fmla="*/ 59531 h 261937"/>
                <a:gd name="connsiteX5" fmla="*/ 514350 w 500062"/>
                <a:gd name="connsiteY5" fmla="*/ 0 h 261937"/>
                <a:gd name="connsiteX6" fmla="*/ 209550 w 500062"/>
                <a:gd name="connsiteY6" fmla="*/ 0 h 261937"/>
                <a:gd name="connsiteX7" fmla="*/ 0 w 500062"/>
                <a:gd name="connsiteY7" fmla="*/ 278606 h 261937"/>
                <a:gd name="connsiteX8" fmla="*/ 304800 w 500062"/>
                <a:gd name="connsiteY8" fmla="*/ 278606 h 261937"/>
                <a:gd name="connsiteX9" fmla="*/ 350044 w 500062"/>
                <a:gd name="connsiteY9" fmla="*/ 221456 h 261937"/>
                <a:gd name="connsiteX10" fmla="*/ 197644 w 500062"/>
                <a:gd name="connsiteY10" fmla="*/ 221456 h 261937"/>
                <a:gd name="connsiteX11" fmla="*/ 238125 w 500062"/>
                <a:gd name="connsiteY11" fmla="*/ 166688 h 261937"/>
                <a:gd name="connsiteX12" fmla="*/ 390525 w 500062"/>
                <a:gd name="connsiteY12" fmla="*/ 166688 h 261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00062" h="261937">
                  <a:moveTo>
                    <a:pt x="390525" y="166688"/>
                  </a:moveTo>
                  <a:lnTo>
                    <a:pt x="433387" y="109537"/>
                  </a:lnTo>
                  <a:lnTo>
                    <a:pt x="280988" y="109537"/>
                  </a:lnTo>
                  <a:lnTo>
                    <a:pt x="319088" y="59531"/>
                  </a:lnTo>
                  <a:lnTo>
                    <a:pt x="471488" y="59531"/>
                  </a:lnTo>
                  <a:lnTo>
                    <a:pt x="514350" y="0"/>
                  </a:lnTo>
                  <a:lnTo>
                    <a:pt x="209550" y="0"/>
                  </a:lnTo>
                  <a:lnTo>
                    <a:pt x="0" y="278606"/>
                  </a:lnTo>
                  <a:lnTo>
                    <a:pt x="304800" y="278606"/>
                  </a:lnTo>
                  <a:lnTo>
                    <a:pt x="350044" y="221456"/>
                  </a:lnTo>
                  <a:lnTo>
                    <a:pt x="197644" y="221456"/>
                  </a:lnTo>
                  <a:lnTo>
                    <a:pt x="238125" y="166688"/>
                  </a:lnTo>
                  <a:lnTo>
                    <a:pt x="390525" y="166688"/>
                  </a:lnTo>
                  <a:close/>
                </a:path>
              </a:pathLst>
            </a:custGeom>
            <a:grpFill/>
            <a:ln w="23813" cap="flat">
              <a:noFill/>
              <a:prstDash val="solid"/>
              <a:miter/>
            </a:ln>
          </p:spPr>
          <p:txBody>
            <a:bodyPr rtlCol="0" anchor="ctr"/>
            <a:lstStyle/>
            <a:p>
              <a:endParaRPr/>
            </a:p>
          </p:txBody>
        </p:sp>
        <p:sp>
          <p:nvSpPr>
            <p:cNvPr id="18" name="Freeform: Shape 17">
              <a:extLst>
                <a:ext uri="{FF2B5EF4-FFF2-40B4-BE49-F238E27FC236}">
                  <a16:creationId xmlns:a16="http://schemas.microsoft.com/office/drawing/2014/main" id="{9104992E-0931-45E7-A8B3-35919EF26AB6}"/>
                </a:ext>
              </a:extLst>
            </p:cNvPr>
            <p:cNvSpPr/>
            <p:nvPr/>
          </p:nvSpPr>
          <p:spPr>
            <a:xfrm>
              <a:off x="4176713" y="-1018435"/>
              <a:ext cx="357188" cy="261938"/>
            </a:xfrm>
            <a:custGeom>
              <a:avLst/>
              <a:gdLst>
                <a:gd name="connsiteX0" fmla="*/ 209550 w 357187"/>
                <a:gd name="connsiteY0" fmla="*/ 0 h 261937"/>
                <a:gd name="connsiteX1" fmla="*/ 0 w 357187"/>
                <a:gd name="connsiteY1" fmla="*/ 278606 h 261937"/>
                <a:gd name="connsiteX2" fmla="*/ 150019 w 357187"/>
                <a:gd name="connsiteY2" fmla="*/ 278606 h 261937"/>
                <a:gd name="connsiteX3" fmla="*/ 359569 w 357187"/>
                <a:gd name="connsiteY3" fmla="*/ 0 h 261937"/>
                <a:gd name="connsiteX4" fmla="*/ 209550 w 357187"/>
                <a:gd name="connsiteY4" fmla="*/ 0 h 2619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7187" h="261937">
                  <a:moveTo>
                    <a:pt x="209550" y="0"/>
                  </a:moveTo>
                  <a:lnTo>
                    <a:pt x="0" y="278606"/>
                  </a:lnTo>
                  <a:lnTo>
                    <a:pt x="150019" y="278606"/>
                  </a:lnTo>
                  <a:lnTo>
                    <a:pt x="359569" y="0"/>
                  </a:lnTo>
                  <a:lnTo>
                    <a:pt x="209550" y="0"/>
                  </a:lnTo>
                  <a:close/>
                </a:path>
              </a:pathLst>
            </a:custGeom>
            <a:grpFill/>
            <a:ln w="23813" cap="flat">
              <a:noFill/>
              <a:prstDash val="solid"/>
              <a:miter/>
            </a:ln>
          </p:spPr>
          <p:txBody>
            <a:bodyPr rtlCol="0" anchor="ctr"/>
            <a:lstStyle/>
            <a:p>
              <a:endParaRPr/>
            </a:p>
          </p:txBody>
        </p:sp>
        <p:sp>
          <p:nvSpPr>
            <p:cNvPr id="19" name="Freeform: Shape 18">
              <a:extLst>
                <a:ext uri="{FF2B5EF4-FFF2-40B4-BE49-F238E27FC236}">
                  <a16:creationId xmlns:a16="http://schemas.microsoft.com/office/drawing/2014/main" id="{84F607A0-46BA-40DC-B8AB-162344DF5AB1}"/>
                </a:ext>
              </a:extLst>
            </p:cNvPr>
            <p:cNvSpPr/>
            <p:nvPr/>
          </p:nvSpPr>
          <p:spPr>
            <a:xfrm>
              <a:off x="4424363" y="-1018435"/>
              <a:ext cx="547688" cy="261938"/>
            </a:xfrm>
            <a:custGeom>
              <a:avLst/>
              <a:gdLst>
                <a:gd name="connsiteX0" fmla="*/ 466725 w 547687"/>
                <a:gd name="connsiteY0" fmla="*/ 0 h 261937"/>
                <a:gd name="connsiteX1" fmla="*/ 361950 w 547687"/>
                <a:gd name="connsiteY1" fmla="*/ 142875 h 261937"/>
                <a:gd name="connsiteX2" fmla="*/ 328612 w 547687"/>
                <a:gd name="connsiteY2" fmla="*/ 0 h 261937"/>
                <a:gd name="connsiteX3" fmla="*/ 209550 w 547687"/>
                <a:gd name="connsiteY3" fmla="*/ 0 h 261937"/>
                <a:gd name="connsiteX4" fmla="*/ 0 w 547687"/>
                <a:gd name="connsiteY4" fmla="*/ 278606 h 261937"/>
                <a:gd name="connsiteX5" fmla="*/ 100012 w 547687"/>
                <a:gd name="connsiteY5" fmla="*/ 278606 h 261937"/>
                <a:gd name="connsiteX6" fmla="*/ 204787 w 547687"/>
                <a:gd name="connsiteY6" fmla="*/ 140494 h 261937"/>
                <a:gd name="connsiteX7" fmla="*/ 238125 w 547687"/>
                <a:gd name="connsiteY7" fmla="*/ 278606 h 261937"/>
                <a:gd name="connsiteX8" fmla="*/ 357188 w 547687"/>
                <a:gd name="connsiteY8" fmla="*/ 278606 h 261937"/>
                <a:gd name="connsiteX9" fmla="*/ 566737 w 547687"/>
                <a:gd name="connsiteY9" fmla="*/ 0 h 261937"/>
                <a:gd name="connsiteX10" fmla="*/ 466725 w 547687"/>
                <a:gd name="connsiteY10" fmla="*/ 0 h 261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7687" h="261937">
                  <a:moveTo>
                    <a:pt x="466725" y="0"/>
                  </a:moveTo>
                  <a:lnTo>
                    <a:pt x="361950" y="142875"/>
                  </a:lnTo>
                  <a:lnTo>
                    <a:pt x="328612" y="0"/>
                  </a:lnTo>
                  <a:lnTo>
                    <a:pt x="209550" y="0"/>
                  </a:lnTo>
                  <a:lnTo>
                    <a:pt x="0" y="278606"/>
                  </a:lnTo>
                  <a:lnTo>
                    <a:pt x="100012" y="278606"/>
                  </a:lnTo>
                  <a:lnTo>
                    <a:pt x="204787" y="140494"/>
                  </a:lnTo>
                  <a:lnTo>
                    <a:pt x="238125" y="278606"/>
                  </a:lnTo>
                  <a:lnTo>
                    <a:pt x="357188" y="278606"/>
                  </a:lnTo>
                  <a:lnTo>
                    <a:pt x="566737" y="0"/>
                  </a:lnTo>
                  <a:lnTo>
                    <a:pt x="466725" y="0"/>
                  </a:lnTo>
                  <a:close/>
                </a:path>
              </a:pathLst>
            </a:custGeom>
            <a:grpFill/>
            <a:ln w="23813" cap="flat">
              <a:noFill/>
              <a:prstDash val="solid"/>
              <a:miter/>
            </a:ln>
          </p:spPr>
          <p:txBody>
            <a:bodyPr rtlCol="0" anchor="ctr"/>
            <a:lstStyle/>
            <a:p>
              <a:endParaRPr/>
            </a:p>
          </p:txBody>
        </p:sp>
        <p:sp>
          <p:nvSpPr>
            <p:cNvPr id="20" name="Freeform: Shape 19">
              <a:extLst>
                <a:ext uri="{FF2B5EF4-FFF2-40B4-BE49-F238E27FC236}">
                  <a16:creationId xmlns:a16="http://schemas.microsoft.com/office/drawing/2014/main" id="{8244B5A3-4CCF-4929-BFD3-1B7CDC5D34D3}"/>
                </a:ext>
              </a:extLst>
            </p:cNvPr>
            <p:cNvSpPr/>
            <p:nvPr/>
          </p:nvSpPr>
          <p:spPr>
            <a:xfrm>
              <a:off x="4907756" y="-1018435"/>
              <a:ext cx="500063" cy="261938"/>
            </a:xfrm>
            <a:custGeom>
              <a:avLst/>
              <a:gdLst>
                <a:gd name="connsiteX0" fmla="*/ 481012 w 500062"/>
                <a:gd name="connsiteY0" fmla="*/ 0 h 261937"/>
                <a:gd name="connsiteX1" fmla="*/ 235744 w 500062"/>
                <a:gd name="connsiteY1" fmla="*/ 0 h 261937"/>
                <a:gd name="connsiteX2" fmla="*/ 133350 w 500062"/>
                <a:gd name="connsiteY2" fmla="*/ 50006 h 261937"/>
                <a:gd name="connsiteX3" fmla="*/ 7144 w 500062"/>
                <a:gd name="connsiteY3" fmla="*/ 216694 h 261937"/>
                <a:gd name="connsiteX4" fmla="*/ 0 w 500062"/>
                <a:gd name="connsiteY4" fmla="*/ 238125 h 261937"/>
                <a:gd name="connsiteX5" fmla="*/ 38100 w 500062"/>
                <a:gd name="connsiteY5" fmla="*/ 276225 h 261937"/>
                <a:gd name="connsiteX6" fmla="*/ 283369 w 500062"/>
                <a:gd name="connsiteY6" fmla="*/ 276225 h 261937"/>
                <a:gd name="connsiteX7" fmla="*/ 385762 w 500062"/>
                <a:gd name="connsiteY7" fmla="*/ 226219 h 261937"/>
                <a:gd name="connsiteX8" fmla="*/ 416719 w 500062"/>
                <a:gd name="connsiteY8" fmla="*/ 185738 h 261937"/>
                <a:gd name="connsiteX9" fmla="*/ 452438 w 500062"/>
                <a:gd name="connsiteY9" fmla="*/ 185738 h 261937"/>
                <a:gd name="connsiteX10" fmla="*/ 497681 w 500062"/>
                <a:gd name="connsiteY10" fmla="*/ 126206 h 261937"/>
                <a:gd name="connsiteX11" fmla="*/ 309563 w 500062"/>
                <a:gd name="connsiteY11" fmla="*/ 126206 h 261937"/>
                <a:gd name="connsiteX12" fmla="*/ 250031 w 500062"/>
                <a:gd name="connsiteY12" fmla="*/ 204787 h 261937"/>
                <a:gd name="connsiteX13" fmla="*/ 223838 w 500062"/>
                <a:gd name="connsiteY13" fmla="*/ 219075 h 261937"/>
                <a:gd name="connsiteX14" fmla="*/ 180975 w 500062"/>
                <a:gd name="connsiteY14" fmla="*/ 219075 h 261937"/>
                <a:gd name="connsiteX15" fmla="*/ 171450 w 500062"/>
                <a:gd name="connsiteY15" fmla="*/ 209550 h 261937"/>
                <a:gd name="connsiteX16" fmla="*/ 173831 w 500062"/>
                <a:gd name="connsiteY16" fmla="*/ 204787 h 261937"/>
                <a:gd name="connsiteX17" fmla="*/ 273844 w 500062"/>
                <a:gd name="connsiteY17" fmla="*/ 71438 h 261937"/>
                <a:gd name="connsiteX18" fmla="*/ 300038 w 500062"/>
                <a:gd name="connsiteY18" fmla="*/ 57150 h 261937"/>
                <a:gd name="connsiteX19" fmla="*/ 342900 w 500062"/>
                <a:gd name="connsiteY19" fmla="*/ 57150 h 261937"/>
                <a:gd name="connsiteX20" fmla="*/ 352425 w 500062"/>
                <a:gd name="connsiteY20" fmla="*/ 66675 h 261937"/>
                <a:gd name="connsiteX21" fmla="*/ 350044 w 500062"/>
                <a:gd name="connsiteY21" fmla="*/ 71438 h 261937"/>
                <a:gd name="connsiteX22" fmla="*/ 333375 w 500062"/>
                <a:gd name="connsiteY22" fmla="*/ 92869 h 261937"/>
                <a:gd name="connsiteX23" fmla="*/ 485775 w 500062"/>
                <a:gd name="connsiteY23" fmla="*/ 92869 h 261937"/>
                <a:gd name="connsiteX24" fmla="*/ 511969 w 500062"/>
                <a:gd name="connsiteY24" fmla="*/ 57150 h 261937"/>
                <a:gd name="connsiteX25" fmla="*/ 519113 w 500062"/>
                <a:gd name="connsiteY25" fmla="*/ 35719 h 261937"/>
                <a:gd name="connsiteX26" fmla="*/ 481012 w 500062"/>
                <a:gd name="connsiteY26" fmla="*/ 0 h 261937"/>
                <a:gd name="connsiteX27" fmla="*/ 481012 w 500062"/>
                <a:gd name="connsiteY27" fmla="*/ 0 h 261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00062" h="261937">
                  <a:moveTo>
                    <a:pt x="481012" y="0"/>
                  </a:moveTo>
                  <a:lnTo>
                    <a:pt x="235744" y="0"/>
                  </a:lnTo>
                  <a:cubicBezTo>
                    <a:pt x="192881" y="0"/>
                    <a:pt x="157163" y="19050"/>
                    <a:pt x="133350" y="50006"/>
                  </a:cubicBezTo>
                  <a:lnTo>
                    <a:pt x="7144" y="216694"/>
                  </a:lnTo>
                  <a:cubicBezTo>
                    <a:pt x="2381" y="223838"/>
                    <a:pt x="0" y="230981"/>
                    <a:pt x="0" y="238125"/>
                  </a:cubicBezTo>
                  <a:cubicBezTo>
                    <a:pt x="0" y="259556"/>
                    <a:pt x="16669" y="276225"/>
                    <a:pt x="38100" y="276225"/>
                  </a:cubicBezTo>
                  <a:lnTo>
                    <a:pt x="283369" y="276225"/>
                  </a:lnTo>
                  <a:cubicBezTo>
                    <a:pt x="326231" y="276225"/>
                    <a:pt x="361950" y="257175"/>
                    <a:pt x="385762" y="226219"/>
                  </a:cubicBezTo>
                  <a:lnTo>
                    <a:pt x="416719" y="185738"/>
                  </a:lnTo>
                  <a:lnTo>
                    <a:pt x="452438" y="185738"/>
                  </a:lnTo>
                  <a:lnTo>
                    <a:pt x="497681" y="126206"/>
                  </a:lnTo>
                  <a:lnTo>
                    <a:pt x="309563" y="126206"/>
                  </a:lnTo>
                  <a:lnTo>
                    <a:pt x="250031" y="204787"/>
                  </a:lnTo>
                  <a:cubicBezTo>
                    <a:pt x="242887" y="211931"/>
                    <a:pt x="233363" y="219075"/>
                    <a:pt x="223838" y="219075"/>
                  </a:cubicBezTo>
                  <a:lnTo>
                    <a:pt x="180975" y="219075"/>
                  </a:lnTo>
                  <a:cubicBezTo>
                    <a:pt x="176213" y="219075"/>
                    <a:pt x="171450" y="214313"/>
                    <a:pt x="171450" y="209550"/>
                  </a:cubicBezTo>
                  <a:cubicBezTo>
                    <a:pt x="171450" y="207169"/>
                    <a:pt x="171450" y="204787"/>
                    <a:pt x="173831" y="204787"/>
                  </a:cubicBezTo>
                  <a:lnTo>
                    <a:pt x="273844" y="71438"/>
                  </a:lnTo>
                  <a:cubicBezTo>
                    <a:pt x="280988" y="64294"/>
                    <a:pt x="290512" y="57150"/>
                    <a:pt x="300038" y="57150"/>
                  </a:cubicBezTo>
                  <a:lnTo>
                    <a:pt x="342900" y="57150"/>
                  </a:lnTo>
                  <a:cubicBezTo>
                    <a:pt x="347663" y="57150"/>
                    <a:pt x="352425" y="61912"/>
                    <a:pt x="352425" y="66675"/>
                  </a:cubicBezTo>
                  <a:cubicBezTo>
                    <a:pt x="352425" y="69056"/>
                    <a:pt x="352425" y="71438"/>
                    <a:pt x="350044" y="71438"/>
                  </a:cubicBezTo>
                  <a:lnTo>
                    <a:pt x="333375" y="92869"/>
                  </a:lnTo>
                  <a:lnTo>
                    <a:pt x="485775" y="92869"/>
                  </a:lnTo>
                  <a:lnTo>
                    <a:pt x="511969" y="57150"/>
                  </a:lnTo>
                  <a:cubicBezTo>
                    <a:pt x="516731" y="50006"/>
                    <a:pt x="519113" y="42863"/>
                    <a:pt x="519113" y="35719"/>
                  </a:cubicBezTo>
                  <a:cubicBezTo>
                    <a:pt x="519113" y="16669"/>
                    <a:pt x="502444" y="0"/>
                    <a:pt x="481012" y="0"/>
                  </a:cubicBezTo>
                  <a:lnTo>
                    <a:pt x="481012" y="0"/>
                  </a:lnTo>
                  <a:close/>
                </a:path>
              </a:pathLst>
            </a:custGeom>
            <a:grpFill/>
            <a:ln w="23813" cap="flat">
              <a:noFill/>
              <a:prstDash val="solid"/>
              <a:miter/>
            </a:ln>
          </p:spPr>
          <p:txBody>
            <a:bodyPr rtlCol="0" anchor="ctr"/>
            <a:lstStyle/>
            <a:p>
              <a:endParaRPr/>
            </a:p>
          </p:txBody>
        </p:sp>
        <p:sp>
          <p:nvSpPr>
            <p:cNvPr id="21" name="Freeform: Shape 20">
              <a:extLst>
                <a:ext uri="{FF2B5EF4-FFF2-40B4-BE49-F238E27FC236}">
                  <a16:creationId xmlns:a16="http://schemas.microsoft.com/office/drawing/2014/main" id="{BB18E028-ADEA-480E-B0AE-951496540098}"/>
                </a:ext>
              </a:extLst>
            </p:cNvPr>
            <p:cNvSpPr/>
            <p:nvPr/>
          </p:nvSpPr>
          <p:spPr>
            <a:xfrm>
              <a:off x="3352800" y="-1018435"/>
              <a:ext cx="500063" cy="261938"/>
            </a:xfrm>
            <a:custGeom>
              <a:avLst/>
              <a:gdLst>
                <a:gd name="connsiteX0" fmla="*/ 516731 w 500062"/>
                <a:gd name="connsiteY0" fmla="*/ 38100 h 261937"/>
                <a:gd name="connsiteX1" fmla="*/ 478631 w 500062"/>
                <a:gd name="connsiteY1" fmla="*/ 0 h 261937"/>
                <a:gd name="connsiteX2" fmla="*/ 235744 w 500062"/>
                <a:gd name="connsiteY2" fmla="*/ 0 h 261937"/>
                <a:gd name="connsiteX3" fmla="*/ 133350 w 500062"/>
                <a:gd name="connsiteY3" fmla="*/ 52387 h 261937"/>
                <a:gd name="connsiteX4" fmla="*/ 7144 w 500062"/>
                <a:gd name="connsiteY4" fmla="*/ 219075 h 261937"/>
                <a:gd name="connsiteX5" fmla="*/ 0 w 500062"/>
                <a:gd name="connsiteY5" fmla="*/ 240506 h 261937"/>
                <a:gd name="connsiteX6" fmla="*/ 38100 w 500062"/>
                <a:gd name="connsiteY6" fmla="*/ 278606 h 261937"/>
                <a:gd name="connsiteX7" fmla="*/ 283369 w 500062"/>
                <a:gd name="connsiteY7" fmla="*/ 278606 h 261937"/>
                <a:gd name="connsiteX8" fmla="*/ 385762 w 500062"/>
                <a:gd name="connsiteY8" fmla="*/ 228600 h 261937"/>
                <a:gd name="connsiteX9" fmla="*/ 511969 w 500062"/>
                <a:gd name="connsiteY9" fmla="*/ 61912 h 261937"/>
                <a:gd name="connsiteX10" fmla="*/ 516731 w 500062"/>
                <a:gd name="connsiteY10" fmla="*/ 38100 h 261937"/>
                <a:gd name="connsiteX11" fmla="*/ 516731 w 500062"/>
                <a:gd name="connsiteY11" fmla="*/ 38100 h 261937"/>
                <a:gd name="connsiteX12" fmla="*/ 347662 w 500062"/>
                <a:gd name="connsiteY12" fmla="*/ 73819 h 261937"/>
                <a:gd name="connsiteX13" fmla="*/ 247650 w 500062"/>
                <a:gd name="connsiteY13" fmla="*/ 207169 h 261937"/>
                <a:gd name="connsiteX14" fmla="*/ 221456 w 500062"/>
                <a:gd name="connsiteY14" fmla="*/ 221456 h 261937"/>
                <a:gd name="connsiteX15" fmla="*/ 178594 w 500062"/>
                <a:gd name="connsiteY15" fmla="*/ 221456 h 261937"/>
                <a:gd name="connsiteX16" fmla="*/ 169069 w 500062"/>
                <a:gd name="connsiteY16" fmla="*/ 211931 h 261937"/>
                <a:gd name="connsiteX17" fmla="*/ 171450 w 500062"/>
                <a:gd name="connsiteY17" fmla="*/ 207169 h 261937"/>
                <a:gd name="connsiteX18" fmla="*/ 271463 w 500062"/>
                <a:gd name="connsiteY18" fmla="*/ 73819 h 261937"/>
                <a:gd name="connsiteX19" fmla="*/ 297656 w 500062"/>
                <a:gd name="connsiteY19" fmla="*/ 59531 h 261937"/>
                <a:gd name="connsiteX20" fmla="*/ 340519 w 500062"/>
                <a:gd name="connsiteY20" fmla="*/ 59531 h 261937"/>
                <a:gd name="connsiteX21" fmla="*/ 350044 w 500062"/>
                <a:gd name="connsiteY21" fmla="*/ 69056 h 261937"/>
                <a:gd name="connsiteX22" fmla="*/ 347662 w 500062"/>
                <a:gd name="connsiteY22" fmla="*/ 73819 h 261937"/>
                <a:gd name="connsiteX23" fmla="*/ 347662 w 500062"/>
                <a:gd name="connsiteY23" fmla="*/ 73819 h 261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00062" h="261937">
                  <a:moveTo>
                    <a:pt x="516731" y="38100"/>
                  </a:moveTo>
                  <a:cubicBezTo>
                    <a:pt x="516731" y="16669"/>
                    <a:pt x="500063" y="0"/>
                    <a:pt x="478631" y="0"/>
                  </a:cubicBezTo>
                  <a:lnTo>
                    <a:pt x="235744" y="0"/>
                  </a:lnTo>
                  <a:cubicBezTo>
                    <a:pt x="192881" y="0"/>
                    <a:pt x="157162" y="21431"/>
                    <a:pt x="133350" y="52387"/>
                  </a:cubicBezTo>
                  <a:lnTo>
                    <a:pt x="7144" y="219075"/>
                  </a:lnTo>
                  <a:cubicBezTo>
                    <a:pt x="2381" y="226219"/>
                    <a:pt x="0" y="233363"/>
                    <a:pt x="0" y="240506"/>
                  </a:cubicBezTo>
                  <a:cubicBezTo>
                    <a:pt x="0" y="261937"/>
                    <a:pt x="16669" y="278606"/>
                    <a:pt x="38100" y="278606"/>
                  </a:cubicBezTo>
                  <a:lnTo>
                    <a:pt x="283369" y="278606"/>
                  </a:lnTo>
                  <a:cubicBezTo>
                    <a:pt x="326231" y="278606"/>
                    <a:pt x="361950" y="259556"/>
                    <a:pt x="385762" y="228600"/>
                  </a:cubicBezTo>
                  <a:lnTo>
                    <a:pt x="511969" y="61912"/>
                  </a:lnTo>
                  <a:cubicBezTo>
                    <a:pt x="514350" y="54769"/>
                    <a:pt x="516731" y="47625"/>
                    <a:pt x="516731" y="38100"/>
                  </a:cubicBezTo>
                  <a:lnTo>
                    <a:pt x="516731" y="38100"/>
                  </a:lnTo>
                  <a:close/>
                  <a:moveTo>
                    <a:pt x="347662" y="73819"/>
                  </a:moveTo>
                  <a:lnTo>
                    <a:pt x="247650" y="207169"/>
                  </a:lnTo>
                  <a:cubicBezTo>
                    <a:pt x="240506" y="214313"/>
                    <a:pt x="230981" y="221456"/>
                    <a:pt x="221456" y="221456"/>
                  </a:cubicBezTo>
                  <a:lnTo>
                    <a:pt x="178594" y="221456"/>
                  </a:lnTo>
                  <a:cubicBezTo>
                    <a:pt x="173831" y="221456"/>
                    <a:pt x="169069" y="216694"/>
                    <a:pt x="169069" y="211931"/>
                  </a:cubicBezTo>
                  <a:cubicBezTo>
                    <a:pt x="169069" y="209550"/>
                    <a:pt x="169069" y="207169"/>
                    <a:pt x="171450" y="207169"/>
                  </a:cubicBezTo>
                  <a:lnTo>
                    <a:pt x="271463" y="73819"/>
                  </a:lnTo>
                  <a:cubicBezTo>
                    <a:pt x="278606" y="66675"/>
                    <a:pt x="288131" y="59531"/>
                    <a:pt x="297656" y="59531"/>
                  </a:cubicBezTo>
                  <a:lnTo>
                    <a:pt x="340519" y="59531"/>
                  </a:lnTo>
                  <a:cubicBezTo>
                    <a:pt x="345281" y="59531"/>
                    <a:pt x="350044" y="64294"/>
                    <a:pt x="350044" y="69056"/>
                  </a:cubicBezTo>
                  <a:cubicBezTo>
                    <a:pt x="350044" y="71438"/>
                    <a:pt x="347662" y="73819"/>
                    <a:pt x="347662" y="73819"/>
                  </a:cubicBezTo>
                  <a:lnTo>
                    <a:pt x="347662" y="73819"/>
                  </a:lnTo>
                  <a:close/>
                </a:path>
              </a:pathLst>
            </a:custGeom>
            <a:grpFill/>
            <a:ln w="23813" cap="flat">
              <a:noFill/>
              <a:prstDash val="solid"/>
              <a:miter/>
            </a:ln>
          </p:spPr>
          <p:txBody>
            <a:bodyPr rtlCol="0" anchor="ctr"/>
            <a:lstStyle/>
            <a:p>
              <a:endParaRPr/>
            </a:p>
          </p:txBody>
        </p:sp>
        <p:sp>
          <p:nvSpPr>
            <p:cNvPr id="22" name="Freeform: Shape 21">
              <a:extLst>
                <a:ext uri="{FF2B5EF4-FFF2-40B4-BE49-F238E27FC236}">
                  <a16:creationId xmlns:a16="http://schemas.microsoft.com/office/drawing/2014/main" id="{D2D66137-872F-40C0-8CE7-B767DAADBEB4}"/>
                </a:ext>
              </a:extLst>
            </p:cNvPr>
            <p:cNvSpPr/>
            <p:nvPr/>
          </p:nvSpPr>
          <p:spPr>
            <a:xfrm>
              <a:off x="2847975" y="-1016054"/>
              <a:ext cx="547688" cy="261938"/>
            </a:xfrm>
            <a:custGeom>
              <a:avLst/>
              <a:gdLst>
                <a:gd name="connsiteX0" fmla="*/ 447675 w 547687"/>
                <a:gd name="connsiteY0" fmla="*/ 145256 h 261937"/>
                <a:gd name="connsiteX1" fmla="*/ 521494 w 547687"/>
                <a:gd name="connsiteY1" fmla="*/ 97631 h 261937"/>
                <a:gd name="connsiteX2" fmla="*/ 550069 w 547687"/>
                <a:gd name="connsiteY2" fmla="*/ 59531 h 261937"/>
                <a:gd name="connsiteX3" fmla="*/ 557212 w 547687"/>
                <a:gd name="connsiteY3" fmla="*/ 38100 h 261937"/>
                <a:gd name="connsiteX4" fmla="*/ 519112 w 547687"/>
                <a:gd name="connsiteY4" fmla="*/ 0 h 261937"/>
                <a:gd name="connsiteX5" fmla="*/ 361950 w 547687"/>
                <a:gd name="connsiteY5" fmla="*/ 0 h 261937"/>
                <a:gd name="connsiteX6" fmla="*/ 361950 w 547687"/>
                <a:gd name="connsiteY6" fmla="*/ 0 h 261937"/>
                <a:gd name="connsiteX7" fmla="*/ 209550 w 547687"/>
                <a:gd name="connsiteY7" fmla="*/ 0 h 261937"/>
                <a:gd name="connsiteX8" fmla="*/ 0 w 547687"/>
                <a:gd name="connsiteY8" fmla="*/ 278606 h 261937"/>
                <a:gd name="connsiteX9" fmla="*/ 150019 w 547687"/>
                <a:gd name="connsiteY9" fmla="*/ 278606 h 261937"/>
                <a:gd name="connsiteX10" fmla="*/ 319087 w 547687"/>
                <a:gd name="connsiteY10" fmla="*/ 278606 h 261937"/>
                <a:gd name="connsiteX11" fmla="*/ 421481 w 547687"/>
                <a:gd name="connsiteY11" fmla="*/ 228600 h 261937"/>
                <a:gd name="connsiteX12" fmla="*/ 450056 w 547687"/>
                <a:gd name="connsiteY12" fmla="*/ 190500 h 261937"/>
                <a:gd name="connsiteX13" fmla="*/ 454819 w 547687"/>
                <a:gd name="connsiteY13" fmla="*/ 171450 h 261937"/>
                <a:gd name="connsiteX14" fmla="*/ 447675 w 547687"/>
                <a:gd name="connsiteY14" fmla="*/ 145256 h 261937"/>
                <a:gd name="connsiteX15" fmla="*/ 447675 w 547687"/>
                <a:gd name="connsiteY15" fmla="*/ 145256 h 261937"/>
                <a:gd name="connsiteX16" fmla="*/ 307181 w 547687"/>
                <a:gd name="connsiteY16" fmla="*/ 180975 h 261937"/>
                <a:gd name="connsiteX17" fmla="*/ 288131 w 547687"/>
                <a:gd name="connsiteY17" fmla="*/ 204788 h 261937"/>
                <a:gd name="connsiteX18" fmla="*/ 261938 w 547687"/>
                <a:gd name="connsiteY18" fmla="*/ 219075 h 261937"/>
                <a:gd name="connsiteX19" fmla="*/ 200025 w 547687"/>
                <a:gd name="connsiteY19" fmla="*/ 219075 h 261937"/>
                <a:gd name="connsiteX20" fmla="*/ 240506 w 547687"/>
                <a:gd name="connsiteY20" fmla="*/ 164306 h 261937"/>
                <a:gd name="connsiteX21" fmla="*/ 300037 w 547687"/>
                <a:gd name="connsiteY21" fmla="*/ 164306 h 261937"/>
                <a:gd name="connsiteX22" fmla="*/ 309563 w 547687"/>
                <a:gd name="connsiteY22" fmla="*/ 173831 h 261937"/>
                <a:gd name="connsiteX23" fmla="*/ 307181 w 547687"/>
                <a:gd name="connsiteY23" fmla="*/ 180975 h 261937"/>
                <a:gd name="connsiteX24" fmla="*/ 307181 w 547687"/>
                <a:gd name="connsiteY24" fmla="*/ 180975 h 261937"/>
                <a:gd name="connsiteX25" fmla="*/ 388144 w 547687"/>
                <a:gd name="connsiteY25" fmla="*/ 71437 h 261937"/>
                <a:gd name="connsiteX26" fmla="*/ 371475 w 547687"/>
                <a:gd name="connsiteY26" fmla="*/ 92869 h 261937"/>
                <a:gd name="connsiteX27" fmla="*/ 345281 w 547687"/>
                <a:gd name="connsiteY27" fmla="*/ 107156 h 261937"/>
                <a:gd name="connsiteX28" fmla="*/ 283369 w 547687"/>
                <a:gd name="connsiteY28" fmla="*/ 107156 h 261937"/>
                <a:gd name="connsiteX29" fmla="*/ 321469 w 547687"/>
                <a:gd name="connsiteY29" fmla="*/ 57150 h 261937"/>
                <a:gd name="connsiteX30" fmla="*/ 381000 w 547687"/>
                <a:gd name="connsiteY30" fmla="*/ 57150 h 261937"/>
                <a:gd name="connsiteX31" fmla="*/ 390525 w 547687"/>
                <a:gd name="connsiteY31" fmla="*/ 66675 h 261937"/>
                <a:gd name="connsiteX32" fmla="*/ 388144 w 547687"/>
                <a:gd name="connsiteY32" fmla="*/ 71437 h 261937"/>
                <a:gd name="connsiteX33" fmla="*/ 388144 w 547687"/>
                <a:gd name="connsiteY33" fmla="*/ 71437 h 261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547687" h="261937">
                  <a:moveTo>
                    <a:pt x="447675" y="145256"/>
                  </a:moveTo>
                  <a:cubicBezTo>
                    <a:pt x="478631" y="138113"/>
                    <a:pt x="502444" y="121444"/>
                    <a:pt x="521494" y="97631"/>
                  </a:cubicBezTo>
                  <a:lnTo>
                    <a:pt x="550069" y="59531"/>
                  </a:lnTo>
                  <a:cubicBezTo>
                    <a:pt x="554831" y="52388"/>
                    <a:pt x="557212" y="45244"/>
                    <a:pt x="557212" y="38100"/>
                  </a:cubicBezTo>
                  <a:cubicBezTo>
                    <a:pt x="557212" y="16669"/>
                    <a:pt x="540544" y="0"/>
                    <a:pt x="519112" y="0"/>
                  </a:cubicBezTo>
                  <a:lnTo>
                    <a:pt x="361950" y="0"/>
                  </a:lnTo>
                  <a:lnTo>
                    <a:pt x="361950" y="0"/>
                  </a:lnTo>
                  <a:lnTo>
                    <a:pt x="209550" y="0"/>
                  </a:lnTo>
                  <a:lnTo>
                    <a:pt x="0" y="278606"/>
                  </a:lnTo>
                  <a:lnTo>
                    <a:pt x="150019" y="278606"/>
                  </a:lnTo>
                  <a:lnTo>
                    <a:pt x="319087" y="278606"/>
                  </a:lnTo>
                  <a:cubicBezTo>
                    <a:pt x="361950" y="278606"/>
                    <a:pt x="397669" y="259556"/>
                    <a:pt x="421481" y="228600"/>
                  </a:cubicBezTo>
                  <a:lnTo>
                    <a:pt x="450056" y="190500"/>
                  </a:lnTo>
                  <a:cubicBezTo>
                    <a:pt x="454819" y="185738"/>
                    <a:pt x="454819" y="178594"/>
                    <a:pt x="454819" y="171450"/>
                  </a:cubicBezTo>
                  <a:cubicBezTo>
                    <a:pt x="459581" y="159544"/>
                    <a:pt x="454819" y="150019"/>
                    <a:pt x="447675" y="145256"/>
                  </a:cubicBezTo>
                  <a:lnTo>
                    <a:pt x="447675" y="145256"/>
                  </a:lnTo>
                  <a:close/>
                  <a:moveTo>
                    <a:pt x="307181" y="180975"/>
                  </a:moveTo>
                  <a:lnTo>
                    <a:pt x="288131" y="204788"/>
                  </a:lnTo>
                  <a:cubicBezTo>
                    <a:pt x="280987" y="211931"/>
                    <a:pt x="271462" y="219075"/>
                    <a:pt x="261938" y="219075"/>
                  </a:cubicBezTo>
                  <a:lnTo>
                    <a:pt x="200025" y="219075"/>
                  </a:lnTo>
                  <a:lnTo>
                    <a:pt x="240506" y="164306"/>
                  </a:lnTo>
                  <a:lnTo>
                    <a:pt x="300037" y="164306"/>
                  </a:lnTo>
                  <a:cubicBezTo>
                    <a:pt x="304800" y="164306"/>
                    <a:pt x="309563" y="169069"/>
                    <a:pt x="309563" y="173831"/>
                  </a:cubicBezTo>
                  <a:cubicBezTo>
                    <a:pt x="307181" y="176213"/>
                    <a:pt x="307181" y="178594"/>
                    <a:pt x="307181" y="180975"/>
                  </a:cubicBezTo>
                  <a:lnTo>
                    <a:pt x="307181" y="180975"/>
                  </a:lnTo>
                  <a:close/>
                  <a:moveTo>
                    <a:pt x="388144" y="71437"/>
                  </a:moveTo>
                  <a:lnTo>
                    <a:pt x="371475" y="92869"/>
                  </a:lnTo>
                  <a:cubicBezTo>
                    <a:pt x="364331" y="100013"/>
                    <a:pt x="354806" y="107156"/>
                    <a:pt x="345281" y="107156"/>
                  </a:cubicBezTo>
                  <a:lnTo>
                    <a:pt x="283369" y="107156"/>
                  </a:lnTo>
                  <a:lnTo>
                    <a:pt x="321469" y="57150"/>
                  </a:lnTo>
                  <a:lnTo>
                    <a:pt x="381000" y="57150"/>
                  </a:lnTo>
                  <a:cubicBezTo>
                    <a:pt x="385763" y="57150"/>
                    <a:pt x="390525" y="61912"/>
                    <a:pt x="390525" y="66675"/>
                  </a:cubicBezTo>
                  <a:cubicBezTo>
                    <a:pt x="390525" y="69056"/>
                    <a:pt x="388144" y="71437"/>
                    <a:pt x="388144" y="71437"/>
                  </a:cubicBezTo>
                  <a:lnTo>
                    <a:pt x="388144" y="71437"/>
                  </a:lnTo>
                  <a:close/>
                </a:path>
              </a:pathLst>
            </a:custGeom>
            <a:grpFill/>
            <a:ln w="23813" cap="flat">
              <a:noFill/>
              <a:prstDash val="solid"/>
              <a:miter/>
            </a:ln>
          </p:spPr>
          <p:txBody>
            <a:bodyPr rtlCol="0" anchor="ctr"/>
            <a:lstStyle/>
            <a:p>
              <a:endParaRPr/>
            </a:p>
          </p:txBody>
        </p:sp>
      </p:grpSp>
      <p:grpSp>
        <p:nvGrpSpPr>
          <p:cNvPr id="23" name="Group 22"/>
          <p:cNvGrpSpPr/>
          <p:nvPr userDrawn="1"/>
        </p:nvGrpSpPr>
        <p:grpSpPr>
          <a:xfrm>
            <a:off x="7543800" y="6612493"/>
            <a:ext cx="4217195" cy="100914"/>
            <a:chOff x="7696200" y="6612493"/>
            <a:chExt cx="4217195" cy="100914"/>
          </a:xfrm>
        </p:grpSpPr>
        <p:sp>
          <p:nvSpPr>
            <p:cNvPr id="24" name="TextBox 23">
              <a:extLst>
                <a:ext uri="{FF2B5EF4-FFF2-40B4-BE49-F238E27FC236}">
                  <a16:creationId xmlns:a16="http://schemas.microsoft.com/office/drawing/2014/main" id="{49E642E3-D656-4840-A1AA-5E8DC208C080}"/>
                </a:ext>
              </a:extLst>
            </p:cNvPr>
            <p:cNvSpPr txBox="1"/>
            <p:nvPr userDrawn="1"/>
          </p:nvSpPr>
          <p:spPr>
            <a:xfrm>
              <a:off x="7696200" y="6612493"/>
              <a:ext cx="3197225" cy="100914"/>
            </a:xfrm>
            <a:prstGeom prst="rect">
              <a:avLst/>
            </a:prstGeom>
            <a:noFill/>
          </p:spPr>
          <p:txBody>
            <a:bodyPr wrap="none" lIns="0" tIns="0" rIns="0" bIns="0" rtlCol="0" anchor="ctr">
              <a:noAutofit/>
            </a:bodyPr>
            <a:lstStyle/>
            <a:p>
              <a:pPr algn="r"/>
              <a:r>
                <a:rPr sz="600" dirty="0">
                  <a:solidFill>
                    <a:srgbClr val="7F7F7F"/>
                  </a:solidFill>
                </a:rPr>
                <a:t>Copyright © </a:t>
              </a:r>
              <a:r>
                <a:rPr lang="en-US" sz="600" dirty="0">
                  <a:solidFill>
                    <a:srgbClr val="7F7F7F"/>
                  </a:solidFill>
                </a:rPr>
                <a:t>2023</a:t>
              </a:r>
              <a:r>
                <a:rPr sz="600" dirty="0">
                  <a:solidFill>
                    <a:srgbClr val="7F7F7F"/>
                  </a:solidFill>
                </a:rPr>
                <a:t> Boeing. All rights reserved</a:t>
              </a:r>
              <a:r>
                <a:rPr lang="en-US" sz="600" dirty="0">
                  <a:solidFill>
                    <a:srgbClr val="7F7F7F"/>
                  </a:solidFill>
                </a:rPr>
                <a:t>.</a:t>
              </a:r>
              <a:endParaRPr sz="600" dirty="0">
                <a:solidFill>
                  <a:srgbClr val="7F7F7F"/>
                </a:solidFill>
              </a:endParaRPr>
            </a:p>
          </p:txBody>
        </p:sp>
        <p:sp>
          <p:nvSpPr>
            <p:cNvPr id="25" name="TextBox 24">
              <a:extLst>
                <a:ext uri="{FF2B5EF4-FFF2-40B4-BE49-F238E27FC236}">
                  <a16:creationId xmlns:a16="http://schemas.microsoft.com/office/drawing/2014/main" id="{85607DB3-167D-4CE4-A3FD-9A12057A9DEC}"/>
                </a:ext>
              </a:extLst>
            </p:cNvPr>
            <p:cNvSpPr txBox="1"/>
            <p:nvPr userDrawn="1"/>
          </p:nvSpPr>
          <p:spPr>
            <a:xfrm>
              <a:off x="10721975" y="6612493"/>
              <a:ext cx="733425" cy="100914"/>
            </a:xfrm>
            <a:prstGeom prst="rect">
              <a:avLst/>
            </a:prstGeom>
            <a:noFill/>
          </p:spPr>
          <p:txBody>
            <a:bodyPr wrap="none" lIns="0" tIns="0" rIns="0" bIns="0" rtlCol="0" anchor="ctr">
              <a:noAutofit/>
            </a:bodyPr>
            <a:lstStyle/>
            <a:p>
              <a:pPr algn="r"/>
              <a:r>
                <a:rPr sz="600" dirty="0">
                  <a:solidFill>
                    <a:srgbClr val="7F7F7F"/>
                  </a:solidFill>
                </a:rPr>
                <a:t>CSM-PM&amp;A</a:t>
              </a:r>
              <a:r>
                <a:rPr lang="en-US" sz="600" dirty="0">
                  <a:solidFill>
                    <a:srgbClr val="7F7F7F"/>
                  </a:solidFill>
                </a:rPr>
                <a:t>  </a:t>
              </a:r>
              <a:r>
                <a:rPr sz="600" dirty="0">
                  <a:solidFill>
                    <a:srgbClr val="7F7F7F"/>
                  </a:solidFill>
                </a:rPr>
                <a:t> |</a:t>
              </a:r>
            </a:p>
          </p:txBody>
        </p:sp>
        <p:sp>
          <p:nvSpPr>
            <p:cNvPr id="26" name="TextBox 25">
              <a:extLst>
                <a:ext uri="{FF2B5EF4-FFF2-40B4-BE49-F238E27FC236}">
                  <a16:creationId xmlns:a16="http://schemas.microsoft.com/office/drawing/2014/main" id="{66981886-5B73-4467-BACC-737430D1B56E}"/>
                </a:ext>
              </a:extLst>
            </p:cNvPr>
            <p:cNvSpPr txBox="1"/>
            <p:nvPr userDrawn="1"/>
          </p:nvSpPr>
          <p:spPr>
            <a:xfrm>
              <a:off x="11508979" y="6612493"/>
              <a:ext cx="404416" cy="100914"/>
            </a:xfrm>
            <a:prstGeom prst="rect">
              <a:avLst/>
            </a:prstGeom>
            <a:noFill/>
          </p:spPr>
          <p:txBody>
            <a:bodyPr wrap="none" lIns="0" tIns="0" rIns="0" bIns="0" rtlCol="0" anchor="ctr">
              <a:noAutofit/>
            </a:bodyPr>
            <a:lstStyle/>
            <a:p>
              <a:r>
                <a:rPr lang="en-US" sz="600" dirty="0">
                  <a:solidFill>
                    <a:srgbClr val="7F7F7F"/>
                  </a:solidFill>
                </a:rPr>
                <a:t>AUG</a:t>
              </a:r>
              <a:r>
                <a:rPr lang="en-US" sz="600" baseline="0" dirty="0">
                  <a:solidFill>
                    <a:srgbClr val="7F7F7F"/>
                  </a:solidFill>
                </a:rPr>
                <a:t> 2021</a:t>
              </a:r>
              <a:endParaRPr lang="en-US" sz="600" dirty="0">
                <a:solidFill>
                  <a:srgbClr val="7F7F7F"/>
                </a:solidFill>
              </a:endParaRPr>
            </a:p>
          </p:txBody>
        </p:sp>
      </p:grpSp>
    </p:spTree>
    <p:extLst>
      <p:ext uri="{BB962C8B-B14F-4D97-AF65-F5344CB8AC3E}">
        <p14:creationId xmlns:p14="http://schemas.microsoft.com/office/powerpoint/2010/main" val="23067741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Two Pictures with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59E17E-FA09-404D-847C-29494A9F723F}"/>
              </a:ext>
            </a:extLst>
          </p:cNvPr>
          <p:cNvSpPr>
            <a:spLocks noGrp="1"/>
          </p:cNvSpPr>
          <p:nvPr>
            <p:ph type="title"/>
          </p:nvPr>
        </p:nvSpPr>
        <p:spPr/>
        <p:txBody>
          <a:bodyPr/>
          <a:lstStyle/>
          <a:p>
            <a:r>
              <a:rPr lang="en-US"/>
              <a:t>Click to edit Master title style</a:t>
            </a:r>
            <a:endParaRPr/>
          </a:p>
        </p:txBody>
      </p:sp>
      <p:sp>
        <p:nvSpPr>
          <p:cNvPr id="7" name="Picture Placeholder 6">
            <a:extLst>
              <a:ext uri="{FF2B5EF4-FFF2-40B4-BE49-F238E27FC236}">
                <a16:creationId xmlns:a16="http://schemas.microsoft.com/office/drawing/2014/main" id="{09E1B6C1-22BE-4480-BBF9-F3FA26A483BE}"/>
              </a:ext>
            </a:extLst>
          </p:cNvPr>
          <p:cNvSpPr>
            <a:spLocks noGrp="1"/>
          </p:cNvSpPr>
          <p:nvPr>
            <p:ph type="pic" sz="quarter" idx="13"/>
          </p:nvPr>
        </p:nvSpPr>
        <p:spPr bwMode="ltGray">
          <a:xfrm>
            <a:off x="0" y="1371599"/>
            <a:ext cx="6080210" cy="2513106"/>
          </a:xfrm>
          <a:solidFill>
            <a:srgbClr val="D3EAF5"/>
          </a:solidFill>
          <a:effectLst>
            <a:innerShdw dist="215900" dir="5400000">
              <a:srgbClr val="FFFFFF">
                <a:alpha val="50000"/>
              </a:srgbClr>
            </a:innerShdw>
          </a:effectLst>
        </p:spPr>
        <p:txBody>
          <a:bodyPr tIns="731520">
            <a:noAutofit/>
          </a:bodyPr>
          <a:lstStyle>
            <a:lvl1pPr marL="0" indent="0" algn="ctr">
              <a:buNone/>
              <a:defRPr sz="1800"/>
            </a:lvl1pPr>
          </a:lstStyle>
          <a:p>
            <a:r>
              <a:rPr lang="en-US"/>
              <a:t>Click icon to add picture</a:t>
            </a:r>
            <a:endParaRPr/>
          </a:p>
        </p:txBody>
      </p:sp>
      <p:sp>
        <p:nvSpPr>
          <p:cNvPr id="8" name="Picture Placeholder 6">
            <a:extLst>
              <a:ext uri="{FF2B5EF4-FFF2-40B4-BE49-F238E27FC236}">
                <a16:creationId xmlns:a16="http://schemas.microsoft.com/office/drawing/2014/main" id="{690A3222-DE7A-4A0E-9E3B-4D4DEFBD353D}"/>
              </a:ext>
            </a:extLst>
          </p:cNvPr>
          <p:cNvSpPr>
            <a:spLocks noGrp="1"/>
          </p:cNvSpPr>
          <p:nvPr>
            <p:ph type="pic" sz="quarter" idx="14"/>
          </p:nvPr>
        </p:nvSpPr>
        <p:spPr bwMode="ltGray">
          <a:xfrm>
            <a:off x="6096000" y="1371599"/>
            <a:ext cx="6096000" cy="2513106"/>
          </a:xfrm>
          <a:solidFill>
            <a:srgbClr val="D3EAF5"/>
          </a:solidFill>
          <a:effectLst>
            <a:innerShdw dist="215900" dir="5400000">
              <a:srgbClr val="FFFFFF">
                <a:alpha val="50000"/>
              </a:srgbClr>
            </a:innerShdw>
          </a:effectLst>
        </p:spPr>
        <p:txBody>
          <a:bodyPr tIns="731520">
            <a:noAutofit/>
          </a:bodyPr>
          <a:lstStyle>
            <a:lvl1pPr marL="0" indent="0" algn="ctr">
              <a:buNone/>
              <a:defRPr sz="1800"/>
            </a:lvl1pPr>
          </a:lstStyle>
          <a:p>
            <a:r>
              <a:rPr lang="en-US"/>
              <a:t>Click icon to add picture</a:t>
            </a:r>
            <a:endParaRPr/>
          </a:p>
        </p:txBody>
      </p:sp>
      <p:sp>
        <p:nvSpPr>
          <p:cNvPr id="10" name="Text Placeholder 6">
            <a:extLst>
              <a:ext uri="{FF2B5EF4-FFF2-40B4-BE49-F238E27FC236}">
                <a16:creationId xmlns:a16="http://schemas.microsoft.com/office/drawing/2014/main" id="{2BDC3E77-3277-4BC1-AFE1-3816795DF1C4}"/>
              </a:ext>
            </a:extLst>
          </p:cNvPr>
          <p:cNvSpPr>
            <a:spLocks noGrp="1"/>
          </p:cNvSpPr>
          <p:nvPr>
            <p:ph type="body" sz="quarter" idx="15" hasCustomPrompt="1"/>
          </p:nvPr>
        </p:nvSpPr>
        <p:spPr>
          <a:xfrm>
            <a:off x="342900" y="4093883"/>
            <a:ext cx="5425992" cy="406400"/>
          </a:xfrm>
        </p:spPr>
        <p:txBody>
          <a:bodyPr>
            <a:noAutofit/>
          </a:bodyPr>
          <a:lstStyle>
            <a:lvl1pPr marL="0" indent="0">
              <a:spcBef>
                <a:spcPts val="0"/>
              </a:spcBef>
              <a:buNone/>
              <a:defRPr sz="2400">
                <a:solidFill>
                  <a:schemeClr val="accent2"/>
                </a:solidFill>
              </a:defRPr>
            </a:lvl1pPr>
            <a:lvl2pPr marL="0" indent="0">
              <a:spcBef>
                <a:spcPts val="0"/>
              </a:spcBef>
              <a:buNone/>
              <a:defRPr sz="2000">
                <a:solidFill>
                  <a:schemeClr val="accent2"/>
                </a:solidFill>
              </a:defRPr>
            </a:lvl2pPr>
            <a:lvl3pPr marL="0" indent="0">
              <a:spcBef>
                <a:spcPts val="0"/>
              </a:spcBef>
              <a:buNone/>
              <a:defRPr sz="2000">
                <a:solidFill>
                  <a:schemeClr val="accent2"/>
                </a:solidFill>
              </a:defRPr>
            </a:lvl3pPr>
            <a:lvl4pPr marL="0" indent="0">
              <a:spcBef>
                <a:spcPts val="0"/>
              </a:spcBef>
              <a:buNone/>
              <a:defRPr sz="2000">
                <a:solidFill>
                  <a:schemeClr val="accent2"/>
                </a:solidFill>
              </a:defRPr>
            </a:lvl4pPr>
            <a:lvl5pPr marL="0" indent="0">
              <a:spcBef>
                <a:spcPts val="0"/>
              </a:spcBef>
              <a:buNone/>
              <a:defRPr sz="2000">
                <a:solidFill>
                  <a:schemeClr val="accent2"/>
                </a:solidFill>
              </a:defRPr>
            </a:lvl5pPr>
            <a:lvl6pPr marL="0" indent="0">
              <a:spcBef>
                <a:spcPts val="0"/>
              </a:spcBef>
              <a:buNone/>
              <a:defRPr sz="2000">
                <a:solidFill>
                  <a:schemeClr val="accent2"/>
                </a:solidFill>
              </a:defRPr>
            </a:lvl6pPr>
            <a:lvl7pPr marL="0" indent="0">
              <a:spcBef>
                <a:spcPts val="0"/>
              </a:spcBef>
              <a:buNone/>
              <a:defRPr sz="2000">
                <a:solidFill>
                  <a:schemeClr val="accent2"/>
                </a:solidFill>
              </a:defRPr>
            </a:lvl7pPr>
            <a:lvl8pPr marL="0" indent="0">
              <a:spcBef>
                <a:spcPts val="0"/>
              </a:spcBef>
              <a:buNone/>
              <a:defRPr sz="2000">
                <a:solidFill>
                  <a:schemeClr val="accent2"/>
                </a:solidFill>
              </a:defRPr>
            </a:lvl8pPr>
            <a:lvl9pPr marL="0" indent="0">
              <a:spcBef>
                <a:spcPts val="0"/>
              </a:spcBef>
              <a:buNone/>
              <a:defRPr sz="2000">
                <a:solidFill>
                  <a:schemeClr val="accent2"/>
                </a:solidFill>
              </a:defRPr>
            </a:lvl9pPr>
          </a:lstStyle>
          <a:p>
            <a:pPr lvl="0"/>
            <a:r>
              <a:t>Click to add heading</a:t>
            </a:r>
          </a:p>
        </p:txBody>
      </p:sp>
      <p:sp>
        <p:nvSpPr>
          <p:cNvPr id="4" name="Text Placeholder 3">
            <a:extLst>
              <a:ext uri="{FF2B5EF4-FFF2-40B4-BE49-F238E27FC236}">
                <a16:creationId xmlns:a16="http://schemas.microsoft.com/office/drawing/2014/main" id="{34222D49-A108-42DE-B5A6-6A9525854DEA}"/>
              </a:ext>
            </a:extLst>
          </p:cNvPr>
          <p:cNvSpPr>
            <a:spLocks noGrp="1"/>
          </p:cNvSpPr>
          <p:nvPr>
            <p:ph type="body" sz="quarter" idx="16"/>
          </p:nvPr>
        </p:nvSpPr>
        <p:spPr>
          <a:xfrm>
            <a:off x="342900" y="4597400"/>
            <a:ext cx="5426075" cy="1917700"/>
          </a:xfrm>
        </p:spPr>
        <p:txBody>
          <a:bodyPr>
            <a:noAutofit/>
          </a:bodyPr>
          <a:lstStyle>
            <a:lvl1pPr marL="182880" indent="-182880">
              <a:spcBef>
                <a:spcPts val="800"/>
              </a:spcBef>
              <a:defRPr sz="1800"/>
            </a:lvl1pPr>
            <a:lvl2pPr marL="457200" indent="-182880">
              <a:defRPr sz="1600"/>
            </a:lvl2pPr>
            <a:lvl3pPr marL="731520" indent="-182880">
              <a:defRPr sz="1400"/>
            </a:lvl3pPr>
            <a:lvl4pPr marL="548640" indent="0">
              <a:buNone/>
              <a:defRPr sz="1400"/>
            </a:lvl4pPr>
            <a:lvl5pPr marL="731520" indent="-182880">
              <a:defRPr sz="1400"/>
            </a:lvl5pPr>
            <a:lvl6pPr marL="731520" indent="-182880">
              <a:defRPr sz="1400"/>
            </a:lvl6pPr>
            <a:lvl7pPr marL="731520" indent="-182880">
              <a:defRPr sz="1400"/>
            </a:lvl7pPr>
            <a:lvl8pPr marL="731520" indent="-182880">
              <a:defRPr sz="1400"/>
            </a:lvl8pPr>
            <a:lvl9pPr marL="731520" indent="-182880">
              <a:defRPr sz="1400"/>
            </a:lvl9pPr>
          </a:lstStyle>
          <a:p>
            <a:pPr lvl="0"/>
            <a:r>
              <a:rPr lang="en-US"/>
              <a:t>Click to edit Master text styles</a:t>
            </a:r>
          </a:p>
          <a:p>
            <a:pPr lvl="1"/>
            <a:r>
              <a:rPr lang="en-US"/>
              <a:t>Second level</a:t>
            </a:r>
          </a:p>
          <a:p>
            <a:pPr lvl="2"/>
            <a:r>
              <a:rPr lang="en-US"/>
              <a:t>Third level</a:t>
            </a:r>
          </a:p>
        </p:txBody>
      </p:sp>
      <p:sp>
        <p:nvSpPr>
          <p:cNvPr id="11" name="Text Placeholder 6">
            <a:extLst>
              <a:ext uri="{FF2B5EF4-FFF2-40B4-BE49-F238E27FC236}">
                <a16:creationId xmlns:a16="http://schemas.microsoft.com/office/drawing/2014/main" id="{D6FE02E6-3613-4972-848E-AC9849DB2AD7}"/>
              </a:ext>
            </a:extLst>
          </p:cNvPr>
          <p:cNvSpPr>
            <a:spLocks noGrp="1"/>
          </p:cNvSpPr>
          <p:nvPr>
            <p:ph type="body" sz="quarter" idx="17" hasCustomPrompt="1"/>
          </p:nvPr>
        </p:nvSpPr>
        <p:spPr>
          <a:xfrm>
            <a:off x="6423027" y="4093883"/>
            <a:ext cx="5425992" cy="406400"/>
          </a:xfrm>
        </p:spPr>
        <p:txBody>
          <a:bodyPr>
            <a:noAutofit/>
          </a:bodyPr>
          <a:lstStyle>
            <a:lvl1pPr marL="0" indent="0">
              <a:spcBef>
                <a:spcPts val="0"/>
              </a:spcBef>
              <a:buNone/>
              <a:defRPr sz="2400">
                <a:solidFill>
                  <a:schemeClr val="accent2"/>
                </a:solidFill>
              </a:defRPr>
            </a:lvl1pPr>
            <a:lvl2pPr marL="0" indent="0">
              <a:spcBef>
                <a:spcPts val="0"/>
              </a:spcBef>
              <a:buNone/>
              <a:defRPr sz="2000">
                <a:solidFill>
                  <a:schemeClr val="accent2"/>
                </a:solidFill>
              </a:defRPr>
            </a:lvl2pPr>
            <a:lvl3pPr marL="0" indent="0">
              <a:spcBef>
                <a:spcPts val="0"/>
              </a:spcBef>
              <a:buNone/>
              <a:defRPr sz="2000">
                <a:solidFill>
                  <a:schemeClr val="accent2"/>
                </a:solidFill>
              </a:defRPr>
            </a:lvl3pPr>
            <a:lvl4pPr marL="0" indent="0">
              <a:spcBef>
                <a:spcPts val="0"/>
              </a:spcBef>
              <a:buNone/>
              <a:defRPr sz="2000">
                <a:solidFill>
                  <a:schemeClr val="accent2"/>
                </a:solidFill>
              </a:defRPr>
            </a:lvl4pPr>
            <a:lvl5pPr marL="0" indent="0">
              <a:spcBef>
                <a:spcPts val="0"/>
              </a:spcBef>
              <a:buNone/>
              <a:defRPr sz="2000">
                <a:solidFill>
                  <a:schemeClr val="accent2"/>
                </a:solidFill>
              </a:defRPr>
            </a:lvl5pPr>
            <a:lvl6pPr marL="0" indent="0">
              <a:spcBef>
                <a:spcPts val="0"/>
              </a:spcBef>
              <a:buNone/>
              <a:defRPr sz="2000">
                <a:solidFill>
                  <a:schemeClr val="accent2"/>
                </a:solidFill>
              </a:defRPr>
            </a:lvl6pPr>
            <a:lvl7pPr marL="0" indent="0">
              <a:spcBef>
                <a:spcPts val="0"/>
              </a:spcBef>
              <a:buNone/>
              <a:defRPr sz="2000">
                <a:solidFill>
                  <a:schemeClr val="accent2"/>
                </a:solidFill>
              </a:defRPr>
            </a:lvl7pPr>
            <a:lvl8pPr marL="0" indent="0">
              <a:spcBef>
                <a:spcPts val="0"/>
              </a:spcBef>
              <a:buNone/>
              <a:defRPr sz="2000">
                <a:solidFill>
                  <a:schemeClr val="accent2"/>
                </a:solidFill>
              </a:defRPr>
            </a:lvl8pPr>
            <a:lvl9pPr marL="0" indent="0">
              <a:spcBef>
                <a:spcPts val="0"/>
              </a:spcBef>
              <a:buNone/>
              <a:defRPr sz="2000">
                <a:solidFill>
                  <a:schemeClr val="accent2"/>
                </a:solidFill>
              </a:defRPr>
            </a:lvl9pPr>
          </a:lstStyle>
          <a:p>
            <a:pPr lvl="0"/>
            <a:r>
              <a:t>Click to add heading</a:t>
            </a:r>
          </a:p>
        </p:txBody>
      </p:sp>
      <p:sp>
        <p:nvSpPr>
          <p:cNvPr id="12" name="Text Placeholder 3">
            <a:extLst>
              <a:ext uri="{FF2B5EF4-FFF2-40B4-BE49-F238E27FC236}">
                <a16:creationId xmlns:a16="http://schemas.microsoft.com/office/drawing/2014/main" id="{5B2E5D1C-258F-49B8-A4E2-60F1D2144142}"/>
              </a:ext>
            </a:extLst>
          </p:cNvPr>
          <p:cNvSpPr>
            <a:spLocks noGrp="1"/>
          </p:cNvSpPr>
          <p:nvPr>
            <p:ph type="body" sz="quarter" idx="18"/>
          </p:nvPr>
        </p:nvSpPr>
        <p:spPr>
          <a:xfrm>
            <a:off x="6423027" y="4597400"/>
            <a:ext cx="5426075" cy="1917700"/>
          </a:xfrm>
        </p:spPr>
        <p:txBody>
          <a:bodyPr>
            <a:noAutofit/>
          </a:bodyPr>
          <a:lstStyle>
            <a:lvl1pPr marL="182880" indent="-182880">
              <a:spcBef>
                <a:spcPts val="800"/>
              </a:spcBef>
              <a:defRPr sz="1800"/>
            </a:lvl1pPr>
            <a:lvl2pPr marL="457200" indent="-182880">
              <a:defRPr sz="1600"/>
            </a:lvl2pPr>
            <a:lvl3pPr marL="731520" indent="-182880">
              <a:defRPr sz="1400"/>
            </a:lvl3pPr>
            <a:lvl4pPr marL="548640" indent="0">
              <a:buNone/>
              <a:defRPr sz="1400"/>
            </a:lvl4pPr>
            <a:lvl5pPr marL="731520" indent="-182880">
              <a:defRPr sz="1400"/>
            </a:lvl5pPr>
            <a:lvl6pPr marL="731520" indent="-182880">
              <a:defRPr sz="1400"/>
            </a:lvl6pPr>
            <a:lvl7pPr marL="731520" indent="-182880">
              <a:defRPr sz="1400"/>
            </a:lvl7pPr>
            <a:lvl8pPr marL="731520" indent="-182880">
              <a:defRPr sz="1400"/>
            </a:lvl8pPr>
            <a:lvl9pPr marL="731520" indent="-182880">
              <a:defRPr sz="1400"/>
            </a:lvl9pPr>
          </a:lstStyle>
          <a:p>
            <a:pPr lvl="0"/>
            <a:r>
              <a:rPr lang="en-US"/>
              <a:t>Click to edit Master text styles</a:t>
            </a:r>
          </a:p>
          <a:p>
            <a:pPr lvl="1"/>
            <a:r>
              <a:rPr lang="en-US"/>
              <a:t>Second level</a:t>
            </a:r>
          </a:p>
          <a:p>
            <a:pPr lvl="2"/>
            <a:r>
              <a:rPr lang="en-US"/>
              <a:t>Third level</a:t>
            </a:r>
          </a:p>
        </p:txBody>
      </p:sp>
      <p:sp>
        <p:nvSpPr>
          <p:cNvPr id="5" name="Date Placeholder 4">
            <a:extLst>
              <a:ext uri="{FF2B5EF4-FFF2-40B4-BE49-F238E27FC236}">
                <a16:creationId xmlns:a16="http://schemas.microsoft.com/office/drawing/2014/main" id="{1E616162-8ECC-419C-AA03-B7986F0A51C2}"/>
              </a:ext>
            </a:extLst>
          </p:cNvPr>
          <p:cNvSpPr>
            <a:spLocks noGrp="1"/>
          </p:cNvSpPr>
          <p:nvPr>
            <p:ph type="dt" sz="half" idx="19"/>
          </p:nvPr>
        </p:nvSpPr>
        <p:spPr/>
        <p:txBody>
          <a:bodyPr/>
          <a:lstStyle/>
          <a:p>
            <a:endParaRPr/>
          </a:p>
        </p:txBody>
      </p:sp>
      <p:sp>
        <p:nvSpPr>
          <p:cNvPr id="6" name="Footer Placeholder 5">
            <a:extLst>
              <a:ext uri="{FF2B5EF4-FFF2-40B4-BE49-F238E27FC236}">
                <a16:creationId xmlns:a16="http://schemas.microsoft.com/office/drawing/2014/main" id="{F27F3AA2-07FB-4C18-92EB-9868A1198DEF}"/>
              </a:ext>
            </a:extLst>
          </p:cNvPr>
          <p:cNvSpPr>
            <a:spLocks noGrp="1"/>
          </p:cNvSpPr>
          <p:nvPr>
            <p:ph type="ftr" sz="quarter" idx="20"/>
          </p:nvPr>
        </p:nvSpPr>
        <p:spPr/>
        <p:txBody>
          <a:bodyPr/>
          <a:lstStyle/>
          <a:p>
            <a:endParaRPr/>
          </a:p>
        </p:txBody>
      </p:sp>
      <p:sp>
        <p:nvSpPr>
          <p:cNvPr id="15" name="Slide Number Placeholder 14">
            <a:extLst>
              <a:ext uri="{FF2B5EF4-FFF2-40B4-BE49-F238E27FC236}">
                <a16:creationId xmlns:a16="http://schemas.microsoft.com/office/drawing/2014/main" id="{7FA29987-022F-41BE-8AAF-CB3E94F63508}"/>
              </a:ext>
            </a:extLst>
          </p:cNvPr>
          <p:cNvSpPr>
            <a:spLocks noGrp="1"/>
          </p:cNvSpPr>
          <p:nvPr>
            <p:ph type="sldNum" sz="quarter" idx="21"/>
          </p:nvPr>
        </p:nvSpPr>
        <p:spPr/>
        <p:txBody>
          <a:bodyPr/>
          <a:lstStyle/>
          <a:p>
            <a:fld id="{860E0CF8-2674-4D97-8AFA-E2034D9E9C8A}" type="slidenum">
              <a:rPr/>
              <a:pPr/>
              <a:t>‹#›</a:t>
            </a:fld>
            <a:endParaRPr/>
          </a:p>
        </p:txBody>
      </p:sp>
    </p:spTree>
    <p:extLst>
      <p:ext uri="{BB962C8B-B14F-4D97-AF65-F5344CB8AC3E}">
        <p14:creationId xmlns:p14="http://schemas.microsoft.com/office/powerpoint/2010/main" val="34169303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Three Model Pictures with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59E17E-FA09-404D-847C-29494A9F723F}"/>
              </a:ext>
            </a:extLst>
          </p:cNvPr>
          <p:cNvSpPr>
            <a:spLocks noGrp="1"/>
          </p:cNvSpPr>
          <p:nvPr>
            <p:ph type="title"/>
          </p:nvPr>
        </p:nvSpPr>
        <p:spPr/>
        <p:txBody>
          <a:bodyPr/>
          <a:lstStyle/>
          <a:p>
            <a:r>
              <a:rPr lang="en-US"/>
              <a:t>Click to edit Master title style</a:t>
            </a:r>
            <a:endParaRPr/>
          </a:p>
        </p:txBody>
      </p:sp>
      <p:sp>
        <p:nvSpPr>
          <p:cNvPr id="7" name="Picture Placeholder 6">
            <a:extLst>
              <a:ext uri="{FF2B5EF4-FFF2-40B4-BE49-F238E27FC236}">
                <a16:creationId xmlns:a16="http://schemas.microsoft.com/office/drawing/2014/main" id="{09E1B6C1-22BE-4480-BBF9-F3FA26A483BE}"/>
              </a:ext>
            </a:extLst>
          </p:cNvPr>
          <p:cNvSpPr>
            <a:spLocks noGrp="1"/>
          </p:cNvSpPr>
          <p:nvPr>
            <p:ph type="pic" sz="quarter" idx="13"/>
          </p:nvPr>
        </p:nvSpPr>
        <p:spPr bwMode="ltGray">
          <a:xfrm>
            <a:off x="342900" y="1371600"/>
            <a:ext cx="3657600" cy="1839714"/>
          </a:xfrm>
          <a:solidFill>
            <a:srgbClr val="D3EAF5"/>
          </a:solidFill>
          <a:effectLst/>
        </p:spPr>
        <p:txBody>
          <a:bodyPr tIns="731520">
            <a:noAutofit/>
          </a:bodyPr>
          <a:lstStyle>
            <a:lvl1pPr marL="0" indent="0" algn="ctr">
              <a:buNone/>
              <a:defRPr sz="1800"/>
            </a:lvl1pPr>
          </a:lstStyle>
          <a:p>
            <a:r>
              <a:rPr lang="en-US"/>
              <a:t>Click icon to add picture</a:t>
            </a:r>
            <a:endParaRPr/>
          </a:p>
        </p:txBody>
      </p:sp>
      <p:sp>
        <p:nvSpPr>
          <p:cNvPr id="10" name="Text Placeholder 6">
            <a:extLst>
              <a:ext uri="{FF2B5EF4-FFF2-40B4-BE49-F238E27FC236}">
                <a16:creationId xmlns:a16="http://schemas.microsoft.com/office/drawing/2014/main" id="{2BDC3E77-3277-4BC1-AFE1-3816795DF1C4}"/>
              </a:ext>
            </a:extLst>
          </p:cNvPr>
          <p:cNvSpPr>
            <a:spLocks noGrp="1"/>
          </p:cNvSpPr>
          <p:nvPr>
            <p:ph type="body" sz="quarter" idx="15" hasCustomPrompt="1"/>
          </p:nvPr>
        </p:nvSpPr>
        <p:spPr>
          <a:xfrm>
            <a:off x="342900" y="3861023"/>
            <a:ext cx="3657600" cy="402336"/>
          </a:xfrm>
        </p:spPr>
        <p:txBody>
          <a:bodyPr>
            <a:noAutofit/>
          </a:bodyPr>
          <a:lstStyle>
            <a:lvl1pPr marL="0" indent="0">
              <a:spcBef>
                <a:spcPts val="0"/>
              </a:spcBef>
              <a:buNone/>
              <a:defRPr sz="2000">
                <a:solidFill>
                  <a:schemeClr val="accent2"/>
                </a:solidFill>
              </a:defRPr>
            </a:lvl1pPr>
            <a:lvl2pPr marL="0" indent="0">
              <a:spcBef>
                <a:spcPts val="0"/>
              </a:spcBef>
              <a:buNone/>
              <a:defRPr sz="2000">
                <a:solidFill>
                  <a:schemeClr val="accent2"/>
                </a:solidFill>
              </a:defRPr>
            </a:lvl2pPr>
            <a:lvl3pPr marL="0" indent="0">
              <a:spcBef>
                <a:spcPts val="0"/>
              </a:spcBef>
              <a:buNone/>
              <a:defRPr sz="2000">
                <a:solidFill>
                  <a:schemeClr val="accent2"/>
                </a:solidFill>
              </a:defRPr>
            </a:lvl3pPr>
            <a:lvl4pPr marL="0" indent="0">
              <a:spcBef>
                <a:spcPts val="0"/>
              </a:spcBef>
              <a:buNone/>
              <a:defRPr sz="2000">
                <a:solidFill>
                  <a:schemeClr val="accent2"/>
                </a:solidFill>
              </a:defRPr>
            </a:lvl4pPr>
            <a:lvl5pPr marL="0" indent="0">
              <a:spcBef>
                <a:spcPts val="0"/>
              </a:spcBef>
              <a:buNone/>
              <a:defRPr sz="2000">
                <a:solidFill>
                  <a:schemeClr val="accent2"/>
                </a:solidFill>
              </a:defRPr>
            </a:lvl5pPr>
            <a:lvl6pPr marL="0" indent="0">
              <a:spcBef>
                <a:spcPts val="0"/>
              </a:spcBef>
              <a:buNone/>
              <a:defRPr sz="2000">
                <a:solidFill>
                  <a:schemeClr val="accent2"/>
                </a:solidFill>
              </a:defRPr>
            </a:lvl6pPr>
            <a:lvl7pPr marL="0" indent="0">
              <a:spcBef>
                <a:spcPts val="0"/>
              </a:spcBef>
              <a:buNone/>
              <a:defRPr sz="2000">
                <a:solidFill>
                  <a:schemeClr val="accent2"/>
                </a:solidFill>
              </a:defRPr>
            </a:lvl7pPr>
            <a:lvl8pPr marL="0" indent="0">
              <a:spcBef>
                <a:spcPts val="0"/>
              </a:spcBef>
              <a:buNone/>
              <a:defRPr sz="2000">
                <a:solidFill>
                  <a:schemeClr val="accent2"/>
                </a:solidFill>
              </a:defRPr>
            </a:lvl8pPr>
            <a:lvl9pPr marL="0" indent="0">
              <a:spcBef>
                <a:spcPts val="0"/>
              </a:spcBef>
              <a:buNone/>
              <a:defRPr sz="2000">
                <a:solidFill>
                  <a:schemeClr val="accent2"/>
                </a:solidFill>
              </a:defRPr>
            </a:lvl9pPr>
          </a:lstStyle>
          <a:p>
            <a:pPr lvl="0"/>
            <a:r>
              <a:t>Click to add heading</a:t>
            </a:r>
          </a:p>
        </p:txBody>
      </p:sp>
      <p:sp>
        <p:nvSpPr>
          <p:cNvPr id="4" name="Text Placeholder 3">
            <a:extLst>
              <a:ext uri="{FF2B5EF4-FFF2-40B4-BE49-F238E27FC236}">
                <a16:creationId xmlns:a16="http://schemas.microsoft.com/office/drawing/2014/main" id="{34222D49-A108-42DE-B5A6-6A9525854DEA}"/>
              </a:ext>
            </a:extLst>
          </p:cNvPr>
          <p:cNvSpPr>
            <a:spLocks noGrp="1"/>
          </p:cNvSpPr>
          <p:nvPr>
            <p:ph type="body" sz="quarter" idx="16"/>
          </p:nvPr>
        </p:nvSpPr>
        <p:spPr>
          <a:xfrm>
            <a:off x="342900" y="4263359"/>
            <a:ext cx="3657600" cy="2251741"/>
          </a:xfrm>
        </p:spPr>
        <p:txBody>
          <a:bodyPr>
            <a:noAutofit/>
          </a:bodyPr>
          <a:lstStyle>
            <a:lvl1pPr marL="182880" indent="-182880">
              <a:spcBef>
                <a:spcPts val="800"/>
              </a:spcBef>
              <a:defRPr sz="1800"/>
            </a:lvl1pPr>
            <a:lvl2pPr marL="457200" indent="-182880">
              <a:defRPr sz="1600"/>
            </a:lvl2pPr>
            <a:lvl3pPr marL="731520" indent="-182880">
              <a:defRPr sz="1400"/>
            </a:lvl3pPr>
            <a:lvl4pPr marL="548640" indent="0">
              <a:buNone/>
              <a:defRPr sz="1400"/>
            </a:lvl4pPr>
            <a:lvl5pPr marL="731520" indent="-182880">
              <a:defRPr sz="1400"/>
            </a:lvl5pPr>
            <a:lvl6pPr marL="731520" indent="-182880">
              <a:defRPr sz="1400"/>
            </a:lvl6pPr>
            <a:lvl7pPr marL="731520" indent="-182880">
              <a:defRPr sz="1400"/>
            </a:lvl7pPr>
            <a:lvl8pPr marL="731520" indent="-182880">
              <a:defRPr sz="1400"/>
            </a:lvl8pPr>
            <a:lvl9pPr marL="731520" indent="-182880">
              <a:defRPr sz="1400"/>
            </a:lvl9pPr>
          </a:lstStyle>
          <a:p>
            <a:pPr lvl="0"/>
            <a:r>
              <a:rPr lang="en-US"/>
              <a:t>Click to edit Master text styles</a:t>
            </a:r>
          </a:p>
          <a:p>
            <a:pPr lvl="1"/>
            <a:r>
              <a:rPr lang="en-US"/>
              <a:t>Second level</a:t>
            </a:r>
          </a:p>
          <a:p>
            <a:pPr lvl="2"/>
            <a:r>
              <a:rPr lang="en-US"/>
              <a:t>Third level</a:t>
            </a:r>
          </a:p>
        </p:txBody>
      </p:sp>
      <p:sp>
        <p:nvSpPr>
          <p:cNvPr id="5" name="Date Placeholder 4">
            <a:extLst>
              <a:ext uri="{FF2B5EF4-FFF2-40B4-BE49-F238E27FC236}">
                <a16:creationId xmlns:a16="http://schemas.microsoft.com/office/drawing/2014/main" id="{1E616162-8ECC-419C-AA03-B7986F0A51C2}"/>
              </a:ext>
            </a:extLst>
          </p:cNvPr>
          <p:cNvSpPr>
            <a:spLocks noGrp="1"/>
          </p:cNvSpPr>
          <p:nvPr>
            <p:ph type="dt" sz="half" idx="19"/>
          </p:nvPr>
        </p:nvSpPr>
        <p:spPr/>
        <p:txBody>
          <a:bodyPr/>
          <a:lstStyle/>
          <a:p>
            <a:endParaRPr/>
          </a:p>
        </p:txBody>
      </p:sp>
      <p:sp>
        <p:nvSpPr>
          <p:cNvPr id="6" name="Footer Placeholder 5">
            <a:extLst>
              <a:ext uri="{FF2B5EF4-FFF2-40B4-BE49-F238E27FC236}">
                <a16:creationId xmlns:a16="http://schemas.microsoft.com/office/drawing/2014/main" id="{F27F3AA2-07FB-4C18-92EB-9868A1198DEF}"/>
              </a:ext>
            </a:extLst>
          </p:cNvPr>
          <p:cNvSpPr>
            <a:spLocks noGrp="1"/>
          </p:cNvSpPr>
          <p:nvPr>
            <p:ph type="ftr" sz="quarter" idx="20"/>
          </p:nvPr>
        </p:nvSpPr>
        <p:spPr/>
        <p:txBody>
          <a:bodyPr/>
          <a:lstStyle/>
          <a:p>
            <a:endParaRPr/>
          </a:p>
        </p:txBody>
      </p:sp>
      <p:sp>
        <p:nvSpPr>
          <p:cNvPr id="15" name="Slide Number Placeholder 14">
            <a:extLst>
              <a:ext uri="{FF2B5EF4-FFF2-40B4-BE49-F238E27FC236}">
                <a16:creationId xmlns:a16="http://schemas.microsoft.com/office/drawing/2014/main" id="{7FA29987-022F-41BE-8AAF-CB3E94F63508}"/>
              </a:ext>
            </a:extLst>
          </p:cNvPr>
          <p:cNvSpPr>
            <a:spLocks noGrp="1"/>
          </p:cNvSpPr>
          <p:nvPr>
            <p:ph type="sldNum" sz="quarter" idx="21"/>
          </p:nvPr>
        </p:nvSpPr>
        <p:spPr/>
        <p:txBody>
          <a:bodyPr/>
          <a:lstStyle/>
          <a:p>
            <a:fld id="{860E0CF8-2674-4D97-8AFA-E2034D9E9C8A}" type="slidenum">
              <a:rPr/>
              <a:pPr/>
              <a:t>‹#›</a:t>
            </a:fld>
            <a:endParaRPr/>
          </a:p>
        </p:txBody>
      </p:sp>
      <p:sp>
        <p:nvSpPr>
          <p:cNvPr id="13" name="Picture Placeholder 6">
            <a:extLst>
              <a:ext uri="{FF2B5EF4-FFF2-40B4-BE49-F238E27FC236}">
                <a16:creationId xmlns:a16="http://schemas.microsoft.com/office/drawing/2014/main" id="{044A7D95-9C93-49CA-A2CF-D1ED8025C02B}"/>
              </a:ext>
            </a:extLst>
          </p:cNvPr>
          <p:cNvSpPr>
            <a:spLocks noGrp="1"/>
          </p:cNvSpPr>
          <p:nvPr>
            <p:ph type="pic" sz="quarter" idx="22"/>
          </p:nvPr>
        </p:nvSpPr>
        <p:spPr bwMode="ltGray">
          <a:xfrm>
            <a:off x="4267200" y="1371600"/>
            <a:ext cx="3657600" cy="1839714"/>
          </a:xfrm>
          <a:solidFill>
            <a:srgbClr val="D3EAF5"/>
          </a:solidFill>
          <a:effectLst/>
        </p:spPr>
        <p:txBody>
          <a:bodyPr tIns="731520">
            <a:noAutofit/>
          </a:bodyPr>
          <a:lstStyle>
            <a:lvl1pPr marL="0" indent="0" algn="ctr">
              <a:buNone/>
              <a:defRPr sz="1800"/>
            </a:lvl1pPr>
          </a:lstStyle>
          <a:p>
            <a:r>
              <a:rPr lang="en-US"/>
              <a:t>Click icon to add picture</a:t>
            </a:r>
            <a:endParaRPr/>
          </a:p>
        </p:txBody>
      </p:sp>
      <p:sp>
        <p:nvSpPr>
          <p:cNvPr id="14" name="Text Placeholder 6">
            <a:extLst>
              <a:ext uri="{FF2B5EF4-FFF2-40B4-BE49-F238E27FC236}">
                <a16:creationId xmlns:a16="http://schemas.microsoft.com/office/drawing/2014/main" id="{88CA4312-B4CF-4551-B3C5-4E3131EAE30E}"/>
              </a:ext>
            </a:extLst>
          </p:cNvPr>
          <p:cNvSpPr>
            <a:spLocks noGrp="1"/>
          </p:cNvSpPr>
          <p:nvPr>
            <p:ph type="body" sz="quarter" idx="23" hasCustomPrompt="1"/>
          </p:nvPr>
        </p:nvSpPr>
        <p:spPr>
          <a:xfrm>
            <a:off x="4267200" y="3861023"/>
            <a:ext cx="3657600" cy="402336"/>
          </a:xfrm>
        </p:spPr>
        <p:txBody>
          <a:bodyPr>
            <a:noAutofit/>
          </a:bodyPr>
          <a:lstStyle>
            <a:lvl1pPr marL="0" indent="0">
              <a:spcBef>
                <a:spcPts val="0"/>
              </a:spcBef>
              <a:buNone/>
              <a:defRPr sz="2000">
                <a:solidFill>
                  <a:schemeClr val="accent2"/>
                </a:solidFill>
              </a:defRPr>
            </a:lvl1pPr>
            <a:lvl2pPr marL="0" indent="0">
              <a:spcBef>
                <a:spcPts val="0"/>
              </a:spcBef>
              <a:buNone/>
              <a:defRPr sz="2000">
                <a:solidFill>
                  <a:schemeClr val="accent2"/>
                </a:solidFill>
              </a:defRPr>
            </a:lvl2pPr>
            <a:lvl3pPr marL="0" indent="0">
              <a:spcBef>
                <a:spcPts val="0"/>
              </a:spcBef>
              <a:buNone/>
              <a:defRPr sz="2000">
                <a:solidFill>
                  <a:schemeClr val="accent2"/>
                </a:solidFill>
              </a:defRPr>
            </a:lvl3pPr>
            <a:lvl4pPr marL="0" indent="0">
              <a:spcBef>
                <a:spcPts val="0"/>
              </a:spcBef>
              <a:buNone/>
              <a:defRPr sz="2000">
                <a:solidFill>
                  <a:schemeClr val="accent2"/>
                </a:solidFill>
              </a:defRPr>
            </a:lvl4pPr>
            <a:lvl5pPr marL="0" indent="0">
              <a:spcBef>
                <a:spcPts val="0"/>
              </a:spcBef>
              <a:buNone/>
              <a:defRPr sz="2000">
                <a:solidFill>
                  <a:schemeClr val="accent2"/>
                </a:solidFill>
              </a:defRPr>
            </a:lvl5pPr>
            <a:lvl6pPr marL="0" indent="0">
              <a:spcBef>
                <a:spcPts val="0"/>
              </a:spcBef>
              <a:buNone/>
              <a:defRPr sz="2000">
                <a:solidFill>
                  <a:schemeClr val="accent2"/>
                </a:solidFill>
              </a:defRPr>
            </a:lvl6pPr>
            <a:lvl7pPr marL="0" indent="0">
              <a:spcBef>
                <a:spcPts val="0"/>
              </a:spcBef>
              <a:buNone/>
              <a:defRPr sz="2000">
                <a:solidFill>
                  <a:schemeClr val="accent2"/>
                </a:solidFill>
              </a:defRPr>
            </a:lvl7pPr>
            <a:lvl8pPr marL="0" indent="0">
              <a:spcBef>
                <a:spcPts val="0"/>
              </a:spcBef>
              <a:buNone/>
              <a:defRPr sz="2000">
                <a:solidFill>
                  <a:schemeClr val="accent2"/>
                </a:solidFill>
              </a:defRPr>
            </a:lvl8pPr>
            <a:lvl9pPr marL="0" indent="0">
              <a:spcBef>
                <a:spcPts val="0"/>
              </a:spcBef>
              <a:buNone/>
              <a:defRPr sz="2000">
                <a:solidFill>
                  <a:schemeClr val="accent2"/>
                </a:solidFill>
              </a:defRPr>
            </a:lvl9pPr>
          </a:lstStyle>
          <a:p>
            <a:pPr lvl="0"/>
            <a:r>
              <a:t>Click to add heading</a:t>
            </a:r>
          </a:p>
        </p:txBody>
      </p:sp>
      <p:sp>
        <p:nvSpPr>
          <p:cNvPr id="16" name="Text Placeholder 3">
            <a:extLst>
              <a:ext uri="{FF2B5EF4-FFF2-40B4-BE49-F238E27FC236}">
                <a16:creationId xmlns:a16="http://schemas.microsoft.com/office/drawing/2014/main" id="{E4981BE6-FD58-41DC-97A7-43D49E74CADE}"/>
              </a:ext>
            </a:extLst>
          </p:cNvPr>
          <p:cNvSpPr>
            <a:spLocks noGrp="1"/>
          </p:cNvSpPr>
          <p:nvPr>
            <p:ph type="body" sz="quarter" idx="24"/>
          </p:nvPr>
        </p:nvSpPr>
        <p:spPr>
          <a:xfrm>
            <a:off x="4267200" y="4263359"/>
            <a:ext cx="3657600" cy="2251741"/>
          </a:xfrm>
        </p:spPr>
        <p:txBody>
          <a:bodyPr>
            <a:noAutofit/>
          </a:bodyPr>
          <a:lstStyle>
            <a:lvl1pPr marL="182880" indent="-182880">
              <a:spcBef>
                <a:spcPts val="800"/>
              </a:spcBef>
              <a:defRPr sz="1800"/>
            </a:lvl1pPr>
            <a:lvl2pPr marL="457200" indent="-182880">
              <a:defRPr sz="1600"/>
            </a:lvl2pPr>
            <a:lvl3pPr marL="731520" indent="-182880">
              <a:defRPr sz="1400"/>
            </a:lvl3pPr>
            <a:lvl4pPr marL="548640" indent="0">
              <a:buNone/>
              <a:defRPr sz="1400"/>
            </a:lvl4pPr>
            <a:lvl5pPr marL="731520" indent="-182880">
              <a:defRPr sz="1400"/>
            </a:lvl5pPr>
            <a:lvl6pPr marL="731520" indent="-182880">
              <a:defRPr sz="1400"/>
            </a:lvl6pPr>
            <a:lvl7pPr marL="731520" indent="-182880">
              <a:defRPr sz="1400"/>
            </a:lvl7pPr>
            <a:lvl8pPr marL="731520" indent="-182880">
              <a:defRPr sz="1400"/>
            </a:lvl8pPr>
            <a:lvl9pPr marL="731520" indent="-182880">
              <a:defRPr sz="1400"/>
            </a:lvl9pPr>
          </a:lstStyle>
          <a:p>
            <a:pPr lvl="0"/>
            <a:r>
              <a:rPr lang="en-US"/>
              <a:t>Click to edit Master text styles</a:t>
            </a:r>
          </a:p>
          <a:p>
            <a:pPr lvl="1"/>
            <a:r>
              <a:rPr lang="en-US"/>
              <a:t>Second level</a:t>
            </a:r>
          </a:p>
          <a:p>
            <a:pPr lvl="2"/>
            <a:r>
              <a:rPr lang="en-US"/>
              <a:t>Third level</a:t>
            </a:r>
          </a:p>
        </p:txBody>
      </p:sp>
      <p:sp>
        <p:nvSpPr>
          <p:cNvPr id="17" name="Picture Placeholder 6">
            <a:extLst>
              <a:ext uri="{FF2B5EF4-FFF2-40B4-BE49-F238E27FC236}">
                <a16:creationId xmlns:a16="http://schemas.microsoft.com/office/drawing/2014/main" id="{9267A1AD-DDF8-4AB3-AD8B-41C8F490930F}"/>
              </a:ext>
            </a:extLst>
          </p:cNvPr>
          <p:cNvSpPr>
            <a:spLocks noGrp="1"/>
          </p:cNvSpPr>
          <p:nvPr>
            <p:ph type="pic" sz="quarter" idx="25"/>
          </p:nvPr>
        </p:nvSpPr>
        <p:spPr bwMode="ltGray">
          <a:xfrm>
            <a:off x="8191499" y="1371600"/>
            <a:ext cx="3657600" cy="1834619"/>
          </a:xfrm>
          <a:solidFill>
            <a:srgbClr val="D3EAF5"/>
          </a:solidFill>
          <a:effectLst/>
        </p:spPr>
        <p:txBody>
          <a:bodyPr tIns="731520">
            <a:noAutofit/>
          </a:bodyPr>
          <a:lstStyle>
            <a:lvl1pPr marL="0" indent="0" algn="ctr">
              <a:buNone/>
              <a:defRPr sz="1800"/>
            </a:lvl1pPr>
          </a:lstStyle>
          <a:p>
            <a:r>
              <a:rPr lang="en-US"/>
              <a:t>Click icon to add picture</a:t>
            </a:r>
            <a:endParaRPr/>
          </a:p>
        </p:txBody>
      </p:sp>
      <p:sp>
        <p:nvSpPr>
          <p:cNvPr id="18" name="Text Placeholder 6">
            <a:extLst>
              <a:ext uri="{FF2B5EF4-FFF2-40B4-BE49-F238E27FC236}">
                <a16:creationId xmlns:a16="http://schemas.microsoft.com/office/drawing/2014/main" id="{14AF0E96-0728-411B-90C6-BB96C490CB72}"/>
              </a:ext>
            </a:extLst>
          </p:cNvPr>
          <p:cNvSpPr>
            <a:spLocks noGrp="1"/>
          </p:cNvSpPr>
          <p:nvPr>
            <p:ph type="body" sz="quarter" idx="26" hasCustomPrompt="1"/>
          </p:nvPr>
        </p:nvSpPr>
        <p:spPr>
          <a:xfrm>
            <a:off x="8191499" y="3861023"/>
            <a:ext cx="3657600" cy="402336"/>
          </a:xfrm>
        </p:spPr>
        <p:txBody>
          <a:bodyPr>
            <a:noAutofit/>
          </a:bodyPr>
          <a:lstStyle>
            <a:lvl1pPr marL="0" indent="0">
              <a:spcBef>
                <a:spcPts val="0"/>
              </a:spcBef>
              <a:buNone/>
              <a:defRPr sz="2000">
                <a:solidFill>
                  <a:schemeClr val="accent2"/>
                </a:solidFill>
              </a:defRPr>
            </a:lvl1pPr>
            <a:lvl2pPr marL="0" indent="0">
              <a:spcBef>
                <a:spcPts val="0"/>
              </a:spcBef>
              <a:buNone/>
              <a:defRPr sz="2000">
                <a:solidFill>
                  <a:schemeClr val="accent2"/>
                </a:solidFill>
              </a:defRPr>
            </a:lvl2pPr>
            <a:lvl3pPr marL="0" indent="0">
              <a:spcBef>
                <a:spcPts val="0"/>
              </a:spcBef>
              <a:buNone/>
              <a:defRPr sz="2000">
                <a:solidFill>
                  <a:schemeClr val="accent2"/>
                </a:solidFill>
              </a:defRPr>
            </a:lvl3pPr>
            <a:lvl4pPr marL="0" indent="0">
              <a:spcBef>
                <a:spcPts val="0"/>
              </a:spcBef>
              <a:buNone/>
              <a:defRPr sz="2000">
                <a:solidFill>
                  <a:schemeClr val="accent2"/>
                </a:solidFill>
              </a:defRPr>
            </a:lvl4pPr>
            <a:lvl5pPr marL="0" indent="0">
              <a:spcBef>
                <a:spcPts val="0"/>
              </a:spcBef>
              <a:buNone/>
              <a:defRPr sz="2000">
                <a:solidFill>
                  <a:schemeClr val="accent2"/>
                </a:solidFill>
              </a:defRPr>
            </a:lvl5pPr>
            <a:lvl6pPr marL="0" indent="0">
              <a:spcBef>
                <a:spcPts val="0"/>
              </a:spcBef>
              <a:buNone/>
              <a:defRPr sz="2000">
                <a:solidFill>
                  <a:schemeClr val="accent2"/>
                </a:solidFill>
              </a:defRPr>
            </a:lvl6pPr>
            <a:lvl7pPr marL="0" indent="0">
              <a:spcBef>
                <a:spcPts val="0"/>
              </a:spcBef>
              <a:buNone/>
              <a:defRPr sz="2000">
                <a:solidFill>
                  <a:schemeClr val="accent2"/>
                </a:solidFill>
              </a:defRPr>
            </a:lvl7pPr>
            <a:lvl8pPr marL="0" indent="0">
              <a:spcBef>
                <a:spcPts val="0"/>
              </a:spcBef>
              <a:buNone/>
              <a:defRPr sz="2000">
                <a:solidFill>
                  <a:schemeClr val="accent2"/>
                </a:solidFill>
              </a:defRPr>
            </a:lvl8pPr>
            <a:lvl9pPr marL="0" indent="0">
              <a:spcBef>
                <a:spcPts val="0"/>
              </a:spcBef>
              <a:buNone/>
              <a:defRPr sz="2000">
                <a:solidFill>
                  <a:schemeClr val="accent2"/>
                </a:solidFill>
              </a:defRPr>
            </a:lvl9pPr>
          </a:lstStyle>
          <a:p>
            <a:pPr lvl="0"/>
            <a:r>
              <a:t>Click to add heading</a:t>
            </a:r>
          </a:p>
        </p:txBody>
      </p:sp>
      <p:sp>
        <p:nvSpPr>
          <p:cNvPr id="19" name="Text Placeholder 3">
            <a:extLst>
              <a:ext uri="{FF2B5EF4-FFF2-40B4-BE49-F238E27FC236}">
                <a16:creationId xmlns:a16="http://schemas.microsoft.com/office/drawing/2014/main" id="{8387B914-0E27-47A5-A8F8-EF9D5C940893}"/>
              </a:ext>
            </a:extLst>
          </p:cNvPr>
          <p:cNvSpPr>
            <a:spLocks noGrp="1"/>
          </p:cNvSpPr>
          <p:nvPr>
            <p:ph type="body" sz="quarter" idx="27"/>
          </p:nvPr>
        </p:nvSpPr>
        <p:spPr>
          <a:xfrm>
            <a:off x="8191499" y="4263359"/>
            <a:ext cx="3657600" cy="2251741"/>
          </a:xfrm>
        </p:spPr>
        <p:txBody>
          <a:bodyPr>
            <a:noAutofit/>
          </a:bodyPr>
          <a:lstStyle>
            <a:lvl1pPr marL="182880" indent="-182880">
              <a:spcBef>
                <a:spcPts val="800"/>
              </a:spcBef>
              <a:defRPr sz="1800"/>
            </a:lvl1pPr>
            <a:lvl2pPr marL="457200" indent="-182880">
              <a:defRPr sz="1600"/>
            </a:lvl2pPr>
            <a:lvl3pPr marL="731520" indent="-182880">
              <a:defRPr sz="1400"/>
            </a:lvl3pPr>
            <a:lvl4pPr marL="548640" indent="0">
              <a:buNone/>
              <a:defRPr sz="1400"/>
            </a:lvl4pPr>
            <a:lvl5pPr marL="731520" indent="-182880">
              <a:defRPr sz="1400"/>
            </a:lvl5pPr>
            <a:lvl6pPr marL="731520" indent="-182880">
              <a:defRPr sz="1400"/>
            </a:lvl6pPr>
            <a:lvl7pPr marL="731520" indent="-182880">
              <a:defRPr sz="1400"/>
            </a:lvl7pPr>
            <a:lvl8pPr marL="731520" indent="-182880">
              <a:defRPr sz="1400"/>
            </a:lvl8pPr>
            <a:lvl9pPr marL="731520" indent="-182880">
              <a:defRPr sz="1400"/>
            </a:lvl9pPr>
          </a:lstStyle>
          <a:p>
            <a:pPr lvl="0"/>
            <a:r>
              <a:rPr lang="en-US"/>
              <a:t>Click to edit Master text styles</a:t>
            </a:r>
          </a:p>
          <a:p>
            <a:pPr lvl="1"/>
            <a:r>
              <a:rPr lang="en-US"/>
              <a:t>Second level</a:t>
            </a:r>
          </a:p>
          <a:p>
            <a:pPr lvl="2"/>
            <a:r>
              <a:rPr lang="en-US"/>
              <a:t>Third level</a:t>
            </a:r>
          </a:p>
        </p:txBody>
      </p:sp>
      <p:sp>
        <p:nvSpPr>
          <p:cNvPr id="24" name="Text Placeholder 6">
            <a:extLst>
              <a:ext uri="{FF2B5EF4-FFF2-40B4-BE49-F238E27FC236}">
                <a16:creationId xmlns:a16="http://schemas.microsoft.com/office/drawing/2014/main" id="{73579366-8759-4E8E-832A-73C8CC17E88D}"/>
              </a:ext>
            </a:extLst>
          </p:cNvPr>
          <p:cNvSpPr>
            <a:spLocks noGrp="1"/>
          </p:cNvSpPr>
          <p:nvPr>
            <p:ph type="body" sz="quarter" idx="29" hasCustomPrompt="1"/>
          </p:nvPr>
        </p:nvSpPr>
        <p:spPr>
          <a:xfrm>
            <a:off x="342899" y="3378200"/>
            <a:ext cx="3657599" cy="477090"/>
          </a:xfrm>
        </p:spPr>
        <p:txBody>
          <a:bodyPr>
            <a:noAutofit/>
          </a:bodyPr>
          <a:lstStyle>
            <a:lvl1pPr marL="0" indent="0">
              <a:spcBef>
                <a:spcPts val="0"/>
              </a:spcBef>
              <a:buNone/>
              <a:defRPr sz="2800" b="1">
                <a:solidFill>
                  <a:schemeClr val="accent1"/>
                </a:solidFill>
              </a:defRPr>
            </a:lvl1pPr>
            <a:lvl2pPr marL="0" indent="0">
              <a:spcBef>
                <a:spcPts val="0"/>
              </a:spcBef>
              <a:buNone/>
              <a:defRPr sz="2800" b="1">
                <a:solidFill>
                  <a:schemeClr val="tx2"/>
                </a:solidFill>
              </a:defRPr>
            </a:lvl2pPr>
            <a:lvl3pPr marL="0" indent="0">
              <a:spcBef>
                <a:spcPts val="0"/>
              </a:spcBef>
              <a:buNone/>
              <a:defRPr sz="2800" b="1">
                <a:solidFill>
                  <a:schemeClr val="tx2"/>
                </a:solidFill>
              </a:defRPr>
            </a:lvl3pPr>
            <a:lvl4pPr marL="0" indent="0">
              <a:spcBef>
                <a:spcPts val="0"/>
              </a:spcBef>
              <a:buNone/>
              <a:defRPr sz="2800" b="1">
                <a:solidFill>
                  <a:schemeClr val="tx2"/>
                </a:solidFill>
              </a:defRPr>
            </a:lvl4pPr>
            <a:lvl5pPr marL="0" indent="0">
              <a:spcBef>
                <a:spcPts val="0"/>
              </a:spcBef>
              <a:buNone/>
              <a:defRPr sz="2800" b="1">
                <a:solidFill>
                  <a:schemeClr val="tx2"/>
                </a:solidFill>
              </a:defRPr>
            </a:lvl5pPr>
            <a:lvl6pPr marL="0" indent="0">
              <a:spcBef>
                <a:spcPts val="0"/>
              </a:spcBef>
              <a:buNone/>
              <a:defRPr sz="2800" b="1">
                <a:solidFill>
                  <a:schemeClr val="tx2"/>
                </a:solidFill>
              </a:defRPr>
            </a:lvl6pPr>
            <a:lvl7pPr marL="0" indent="0">
              <a:spcBef>
                <a:spcPts val="0"/>
              </a:spcBef>
              <a:buNone/>
              <a:defRPr sz="2800" b="1">
                <a:solidFill>
                  <a:schemeClr val="tx2"/>
                </a:solidFill>
              </a:defRPr>
            </a:lvl7pPr>
            <a:lvl8pPr marL="0" indent="0">
              <a:spcBef>
                <a:spcPts val="0"/>
              </a:spcBef>
              <a:buNone/>
              <a:defRPr sz="2800" b="1">
                <a:solidFill>
                  <a:schemeClr val="tx2"/>
                </a:solidFill>
              </a:defRPr>
            </a:lvl8pPr>
            <a:lvl9pPr marL="0" indent="0">
              <a:spcBef>
                <a:spcPts val="0"/>
              </a:spcBef>
              <a:buNone/>
              <a:defRPr sz="2800" b="1">
                <a:solidFill>
                  <a:schemeClr val="tx2"/>
                </a:solidFill>
              </a:defRPr>
            </a:lvl9pPr>
          </a:lstStyle>
          <a:p>
            <a:pPr lvl="0"/>
            <a:r>
              <a:t>Model</a:t>
            </a:r>
          </a:p>
        </p:txBody>
      </p:sp>
      <p:sp>
        <p:nvSpPr>
          <p:cNvPr id="25" name="Text Placeholder 6">
            <a:extLst>
              <a:ext uri="{FF2B5EF4-FFF2-40B4-BE49-F238E27FC236}">
                <a16:creationId xmlns:a16="http://schemas.microsoft.com/office/drawing/2014/main" id="{FA2C6EB2-C91B-406E-9D71-0321B4E6C292}"/>
              </a:ext>
            </a:extLst>
          </p:cNvPr>
          <p:cNvSpPr>
            <a:spLocks noGrp="1"/>
          </p:cNvSpPr>
          <p:nvPr>
            <p:ph type="body" sz="quarter" idx="30" hasCustomPrompt="1"/>
          </p:nvPr>
        </p:nvSpPr>
        <p:spPr>
          <a:xfrm>
            <a:off x="4267201" y="3378200"/>
            <a:ext cx="3657599" cy="477090"/>
          </a:xfrm>
        </p:spPr>
        <p:txBody>
          <a:bodyPr>
            <a:noAutofit/>
          </a:bodyPr>
          <a:lstStyle>
            <a:lvl1pPr marL="0" indent="0">
              <a:spcBef>
                <a:spcPts val="0"/>
              </a:spcBef>
              <a:buNone/>
              <a:defRPr sz="2800" b="1">
                <a:solidFill>
                  <a:schemeClr val="tx2"/>
                </a:solidFill>
              </a:defRPr>
            </a:lvl1pPr>
            <a:lvl2pPr marL="0" indent="0">
              <a:spcBef>
                <a:spcPts val="0"/>
              </a:spcBef>
              <a:buNone/>
              <a:defRPr sz="2800" b="1">
                <a:solidFill>
                  <a:schemeClr val="tx2"/>
                </a:solidFill>
              </a:defRPr>
            </a:lvl2pPr>
            <a:lvl3pPr marL="0" indent="0">
              <a:spcBef>
                <a:spcPts val="0"/>
              </a:spcBef>
              <a:buNone/>
              <a:defRPr sz="2800" b="1">
                <a:solidFill>
                  <a:schemeClr val="tx2"/>
                </a:solidFill>
              </a:defRPr>
            </a:lvl3pPr>
            <a:lvl4pPr marL="0" indent="0">
              <a:spcBef>
                <a:spcPts val="0"/>
              </a:spcBef>
              <a:buNone/>
              <a:defRPr sz="2800" b="1">
                <a:solidFill>
                  <a:schemeClr val="tx2"/>
                </a:solidFill>
              </a:defRPr>
            </a:lvl4pPr>
            <a:lvl5pPr marL="0" indent="0">
              <a:spcBef>
                <a:spcPts val="0"/>
              </a:spcBef>
              <a:buNone/>
              <a:defRPr sz="2800" b="1">
                <a:solidFill>
                  <a:schemeClr val="tx2"/>
                </a:solidFill>
              </a:defRPr>
            </a:lvl5pPr>
            <a:lvl6pPr marL="0" indent="0">
              <a:spcBef>
                <a:spcPts val="0"/>
              </a:spcBef>
              <a:buNone/>
              <a:defRPr sz="2800" b="1">
                <a:solidFill>
                  <a:schemeClr val="tx2"/>
                </a:solidFill>
              </a:defRPr>
            </a:lvl6pPr>
            <a:lvl7pPr marL="0" indent="0">
              <a:spcBef>
                <a:spcPts val="0"/>
              </a:spcBef>
              <a:buNone/>
              <a:defRPr sz="2800" b="1">
                <a:solidFill>
                  <a:schemeClr val="tx2"/>
                </a:solidFill>
              </a:defRPr>
            </a:lvl7pPr>
            <a:lvl8pPr marL="0" indent="0">
              <a:spcBef>
                <a:spcPts val="0"/>
              </a:spcBef>
              <a:buNone/>
              <a:defRPr sz="2800" b="1">
                <a:solidFill>
                  <a:schemeClr val="tx2"/>
                </a:solidFill>
              </a:defRPr>
            </a:lvl8pPr>
            <a:lvl9pPr marL="0" indent="0">
              <a:spcBef>
                <a:spcPts val="0"/>
              </a:spcBef>
              <a:buNone/>
              <a:defRPr sz="2800" b="1">
                <a:solidFill>
                  <a:schemeClr val="tx2"/>
                </a:solidFill>
              </a:defRPr>
            </a:lvl9pPr>
          </a:lstStyle>
          <a:p>
            <a:pPr lvl="0"/>
            <a:r>
              <a:t>Model</a:t>
            </a:r>
          </a:p>
        </p:txBody>
      </p:sp>
      <p:sp>
        <p:nvSpPr>
          <p:cNvPr id="26" name="Text Placeholder 6">
            <a:extLst>
              <a:ext uri="{FF2B5EF4-FFF2-40B4-BE49-F238E27FC236}">
                <a16:creationId xmlns:a16="http://schemas.microsoft.com/office/drawing/2014/main" id="{F5494995-FF19-4934-A259-D37132D054D3}"/>
              </a:ext>
            </a:extLst>
          </p:cNvPr>
          <p:cNvSpPr>
            <a:spLocks noGrp="1"/>
          </p:cNvSpPr>
          <p:nvPr>
            <p:ph type="body" sz="quarter" idx="31" hasCustomPrompt="1"/>
          </p:nvPr>
        </p:nvSpPr>
        <p:spPr>
          <a:xfrm>
            <a:off x="8191501" y="3378200"/>
            <a:ext cx="3657599" cy="477090"/>
          </a:xfrm>
        </p:spPr>
        <p:txBody>
          <a:bodyPr>
            <a:noAutofit/>
          </a:bodyPr>
          <a:lstStyle>
            <a:lvl1pPr marL="0" indent="0">
              <a:spcBef>
                <a:spcPts val="0"/>
              </a:spcBef>
              <a:buNone/>
              <a:defRPr sz="2800" b="1">
                <a:solidFill>
                  <a:schemeClr val="accent2"/>
                </a:solidFill>
              </a:defRPr>
            </a:lvl1pPr>
            <a:lvl2pPr marL="0" indent="0">
              <a:spcBef>
                <a:spcPts val="0"/>
              </a:spcBef>
              <a:buNone/>
              <a:defRPr sz="2800" b="1">
                <a:solidFill>
                  <a:schemeClr val="tx2"/>
                </a:solidFill>
              </a:defRPr>
            </a:lvl2pPr>
            <a:lvl3pPr marL="0" indent="0">
              <a:spcBef>
                <a:spcPts val="0"/>
              </a:spcBef>
              <a:buNone/>
              <a:defRPr sz="2800" b="1">
                <a:solidFill>
                  <a:schemeClr val="tx2"/>
                </a:solidFill>
              </a:defRPr>
            </a:lvl3pPr>
            <a:lvl4pPr marL="0" indent="0">
              <a:spcBef>
                <a:spcPts val="0"/>
              </a:spcBef>
              <a:buNone/>
              <a:defRPr sz="2800" b="1">
                <a:solidFill>
                  <a:schemeClr val="tx2"/>
                </a:solidFill>
              </a:defRPr>
            </a:lvl4pPr>
            <a:lvl5pPr marL="0" indent="0">
              <a:spcBef>
                <a:spcPts val="0"/>
              </a:spcBef>
              <a:buNone/>
              <a:defRPr sz="2800" b="1">
                <a:solidFill>
                  <a:schemeClr val="tx2"/>
                </a:solidFill>
              </a:defRPr>
            </a:lvl5pPr>
            <a:lvl6pPr marL="0" indent="0">
              <a:spcBef>
                <a:spcPts val="0"/>
              </a:spcBef>
              <a:buNone/>
              <a:defRPr sz="2800" b="1">
                <a:solidFill>
                  <a:schemeClr val="tx2"/>
                </a:solidFill>
              </a:defRPr>
            </a:lvl6pPr>
            <a:lvl7pPr marL="0" indent="0">
              <a:spcBef>
                <a:spcPts val="0"/>
              </a:spcBef>
              <a:buNone/>
              <a:defRPr sz="2800" b="1">
                <a:solidFill>
                  <a:schemeClr val="tx2"/>
                </a:solidFill>
              </a:defRPr>
            </a:lvl7pPr>
            <a:lvl8pPr marL="0" indent="0">
              <a:spcBef>
                <a:spcPts val="0"/>
              </a:spcBef>
              <a:buNone/>
              <a:defRPr sz="2800" b="1">
                <a:solidFill>
                  <a:schemeClr val="tx2"/>
                </a:solidFill>
              </a:defRPr>
            </a:lvl8pPr>
            <a:lvl9pPr marL="0" indent="0">
              <a:spcBef>
                <a:spcPts val="0"/>
              </a:spcBef>
              <a:buNone/>
              <a:defRPr sz="2800" b="1">
                <a:solidFill>
                  <a:schemeClr val="tx2"/>
                </a:solidFill>
              </a:defRPr>
            </a:lvl9pPr>
          </a:lstStyle>
          <a:p>
            <a:pPr lvl="0"/>
            <a:r>
              <a:t>Model</a:t>
            </a:r>
          </a:p>
        </p:txBody>
      </p:sp>
    </p:spTree>
    <p:extLst>
      <p:ext uri="{BB962C8B-B14F-4D97-AF65-F5344CB8AC3E}">
        <p14:creationId xmlns:p14="http://schemas.microsoft.com/office/powerpoint/2010/main" val="17472923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hree Pictures with Text">
    <p:spTree>
      <p:nvGrpSpPr>
        <p:cNvPr id="1" name=""/>
        <p:cNvGrpSpPr/>
        <p:nvPr/>
      </p:nvGrpSpPr>
      <p:grpSpPr>
        <a:xfrm>
          <a:off x="0" y="0"/>
          <a:ext cx="0" cy="0"/>
          <a:chOff x="0" y="0"/>
          <a:chExt cx="0" cy="0"/>
        </a:xfrm>
      </p:grpSpPr>
      <p:sp>
        <p:nvSpPr>
          <p:cNvPr id="20" name="Picture Placeholder 6">
            <a:extLst>
              <a:ext uri="{FF2B5EF4-FFF2-40B4-BE49-F238E27FC236}">
                <a16:creationId xmlns:a16="http://schemas.microsoft.com/office/drawing/2014/main" id="{E6A15351-0E0C-40C4-8C10-8A8ACC814FA4}"/>
              </a:ext>
            </a:extLst>
          </p:cNvPr>
          <p:cNvSpPr>
            <a:spLocks noGrp="1"/>
          </p:cNvSpPr>
          <p:nvPr>
            <p:ph type="pic" sz="quarter" idx="28"/>
          </p:nvPr>
        </p:nvSpPr>
        <p:spPr bwMode="ltGray">
          <a:xfrm>
            <a:off x="0" y="1371600"/>
            <a:ext cx="4059936" cy="2057400"/>
          </a:xfrm>
          <a:solidFill>
            <a:srgbClr val="D3EAF5"/>
          </a:solidFill>
          <a:effectLst>
            <a:innerShdw dist="215900" dir="5400000">
              <a:srgbClr val="FFFFFF">
                <a:alpha val="50000"/>
              </a:srgbClr>
            </a:innerShdw>
          </a:effectLst>
        </p:spPr>
        <p:txBody>
          <a:bodyPr tIns="731520">
            <a:noAutofit/>
          </a:bodyPr>
          <a:lstStyle>
            <a:lvl1pPr marL="0" indent="0" algn="ctr">
              <a:buNone/>
              <a:defRPr sz="1800"/>
            </a:lvl1pPr>
          </a:lstStyle>
          <a:p>
            <a:r>
              <a:rPr lang="en-US"/>
              <a:t>Click icon to add picture</a:t>
            </a:r>
            <a:endParaRPr/>
          </a:p>
        </p:txBody>
      </p:sp>
      <p:sp>
        <p:nvSpPr>
          <p:cNvPr id="2" name="Title 1">
            <a:extLst>
              <a:ext uri="{FF2B5EF4-FFF2-40B4-BE49-F238E27FC236}">
                <a16:creationId xmlns:a16="http://schemas.microsoft.com/office/drawing/2014/main" id="{5959E17E-FA09-404D-847C-29494A9F723F}"/>
              </a:ext>
            </a:extLst>
          </p:cNvPr>
          <p:cNvSpPr>
            <a:spLocks noGrp="1"/>
          </p:cNvSpPr>
          <p:nvPr>
            <p:ph type="title"/>
          </p:nvPr>
        </p:nvSpPr>
        <p:spPr/>
        <p:txBody>
          <a:bodyPr/>
          <a:lstStyle/>
          <a:p>
            <a:r>
              <a:rPr lang="en-US"/>
              <a:t>Click to edit Master title style</a:t>
            </a:r>
            <a:endParaRPr/>
          </a:p>
        </p:txBody>
      </p:sp>
      <p:sp>
        <p:nvSpPr>
          <p:cNvPr id="10" name="Text Placeholder 6">
            <a:extLst>
              <a:ext uri="{FF2B5EF4-FFF2-40B4-BE49-F238E27FC236}">
                <a16:creationId xmlns:a16="http://schemas.microsoft.com/office/drawing/2014/main" id="{2BDC3E77-3277-4BC1-AFE1-3816795DF1C4}"/>
              </a:ext>
            </a:extLst>
          </p:cNvPr>
          <p:cNvSpPr>
            <a:spLocks noGrp="1"/>
          </p:cNvSpPr>
          <p:nvPr>
            <p:ph type="body" sz="quarter" idx="15" hasCustomPrompt="1"/>
          </p:nvPr>
        </p:nvSpPr>
        <p:spPr>
          <a:xfrm>
            <a:off x="342900" y="3576224"/>
            <a:ext cx="3657600" cy="402336"/>
          </a:xfrm>
        </p:spPr>
        <p:txBody>
          <a:bodyPr anchor="t">
            <a:noAutofit/>
          </a:bodyPr>
          <a:lstStyle>
            <a:lvl1pPr marL="0" indent="0">
              <a:spcBef>
                <a:spcPts val="0"/>
              </a:spcBef>
              <a:buNone/>
              <a:defRPr sz="2400">
                <a:solidFill>
                  <a:schemeClr val="accent2"/>
                </a:solidFill>
              </a:defRPr>
            </a:lvl1pPr>
            <a:lvl2pPr marL="0" indent="0">
              <a:spcBef>
                <a:spcPts val="0"/>
              </a:spcBef>
              <a:buNone/>
              <a:defRPr sz="2000">
                <a:solidFill>
                  <a:schemeClr val="accent2"/>
                </a:solidFill>
              </a:defRPr>
            </a:lvl2pPr>
            <a:lvl3pPr marL="0" indent="0">
              <a:spcBef>
                <a:spcPts val="0"/>
              </a:spcBef>
              <a:buNone/>
              <a:defRPr sz="2000">
                <a:solidFill>
                  <a:schemeClr val="accent2"/>
                </a:solidFill>
              </a:defRPr>
            </a:lvl3pPr>
            <a:lvl4pPr marL="0" indent="0">
              <a:spcBef>
                <a:spcPts val="0"/>
              </a:spcBef>
              <a:buNone/>
              <a:defRPr sz="2000">
                <a:solidFill>
                  <a:schemeClr val="accent2"/>
                </a:solidFill>
              </a:defRPr>
            </a:lvl4pPr>
            <a:lvl5pPr marL="0" indent="0">
              <a:spcBef>
                <a:spcPts val="0"/>
              </a:spcBef>
              <a:buNone/>
              <a:defRPr sz="2000">
                <a:solidFill>
                  <a:schemeClr val="accent2"/>
                </a:solidFill>
              </a:defRPr>
            </a:lvl5pPr>
            <a:lvl6pPr marL="0" indent="0">
              <a:spcBef>
                <a:spcPts val="0"/>
              </a:spcBef>
              <a:buNone/>
              <a:defRPr sz="2000">
                <a:solidFill>
                  <a:schemeClr val="accent2"/>
                </a:solidFill>
              </a:defRPr>
            </a:lvl6pPr>
            <a:lvl7pPr marL="0" indent="0">
              <a:spcBef>
                <a:spcPts val="0"/>
              </a:spcBef>
              <a:buNone/>
              <a:defRPr sz="2000">
                <a:solidFill>
                  <a:schemeClr val="accent2"/>
                </a:solidFill>
              </a:defRPr>
            </a:lvl7pPr>
            <a:lvl8pPr marL="0" indent="0">
              <a:spcBef>
                <a:spcPts val="0"/>
              </a:spcBef>
              <a:buNone/>
              <a:defRPr sz="2000">
                <a:solidFill>
                  <a:schemeClr val="accent2"/>
                </a:solidFill>
              </a:defRPr>
            </a:lvl8pPr>
            <a:lvl9pPr marL="0" indent="0">
              <a:spcBef>
                <a:spcPts val="0"/>
              </a:spcBef>
              <a:buNone/>
              <a:defRPr sz="2000">
                <a:solidFill>
                  <a:schemeClr val="accent2"/>
                </a:solidFill>
              </a:defRPr>
            </a:lvl9pPr>
          </a:lstStyle>
          <a:p>
            <a:pPr lvl="0"/>
            <a:r>
              <a:t>Click to add heading</a:t>
            </a:r>
          </a:p>
        </p:txBody>
      </p:sp>
      <p:sp>
        <p:nvSpPr>
          <p:cNvPr id="4" name="Text Placeholder 3">
            <a:extLst>
              <a:ext uri="{FF2B5EF4-FFF2-40B4-BE49-F238E27FC236}">
                <a16:creationId xmlns:a16="http://schemas.microsoft.com/office/drawing/2014/main" id="{34222D49-A108-42DE-B5A6-6A9525854DEA}"/>
              </a:ext>
            </a:extLst>
          </p:cNvPr>
          <p:cNvSpPr>
            <a:spLocks noGrp="1"/>
          </p:cNvSpPr>
          <p:nvPr>
            <p:ph type="body" sz="quarter" idx="16"/>
          </p:nvPr>
        </p:nvSpPr>
        <p:spPr>
          <a:xfrm>
            <a:off x="342900" y="4095751"/>
            <a:ext cx="3657600" cy="2419350"/>
          </a:xfrm>
        </p:spPr>
        <p:txBody>
          <a:bodyPr>
            <a:noAutofit/>
          </a:bodyPr>
          <a:lstStyle>
            <a:lvl1pPr marL="182880" indent="-182880">
              <a:spcBef>
                <a:spcPts val="800"/>
              </a:spcBef>
              <a:defRPr sz="1800"/>
            </a:lvl1pPr>
            <a:lvl2pPr marL="457200" indent="-182880">
              <a:defRPr sz="1600"/>
            </a:lvl2pPr>
            <a:lvl3pPr marL="731520" indent="-182880">
              <a:defRPr sz="1400"/>
            </a:lvl3pPr>
            <a:lvl4pPr marL="548640" indent="0">
              <a:buNone/>
              <a:defRPr sz="1400"/>
            </a:lvl4pPr>
            <a:lvl5pPr marL="731520" indent="-182880">
              <a:defRPr sz="1400"/>
            </a:lvl5pPr>
            <a:lvl6pPr marL="731520" indent="-182880">
              <a:defRPr sz="1400"/>
            </a:lvl6pPr>
            <a:lvl7pPr marL="731520" indent="-182880">
              <a:defRPr sz="1400"/>
            </a:lvl7pPr>
            <a:lvl8pPr marL="731520" indent="-182880">
              <a:defRPr sz="1400"/>
            </a:lvl8pPr>
            <a:lvl9pPr marL="731520" indent="-182880">
              <a:defRPr sz="1400"/>
            </a:lvl9pPr>
          </a:lstStyle>
          <a:p>
            <a:pPr lvl="0"/>
            <a:r>
              <a:rPr lang="en-US"/>
              <a:t>Click to edit Master text styles</a:t>
            </a:r>
          </a:p>
          <a:p>
            <a:pPr lvl="1"/>
            <a:r>
              <a:rPr lang="en-US"/>
              <a:t>Second level</a:t>
            </a:r>
          </a:p>
          <a:p>
            <a:pPr lvl="2"/>
            <a:r>
              <a:rPr lang="en-US"/>
              <a:t>Third level</a:t>
            </a:r>
          </a:p>
        </p:txBody>
      </p:sp>
      <p:sp>
        <p:nvSpPr>
          <p:cNvPr id="5" name="Date Placeholder 4">
            <a:extLst>
              <a:ext uri="{FF2B5EF4-FFF2-40B4-BE49-F238E27FC236}">
                <a16:creationId xmlns:a16="http://schemas.microsoft.com/office/drawing/2014/main" id="{1E616162-8ECC-419C-AA03-B7986F0A51C2}"/>
              </a:ext>
            </a:extLst>
          </p:cNvPr>
          <p:cNvSpPr>
            <a:spLocks noGrp="1"/>
          </p:cNvSpPr>
          <p:nvPr>
            <p:ph type="dt" sz="half" idx="19"/>
          </p:nvPr>
        </p:nvSpPr>
        <p:spPr/>
        <p:txBody>
          <a:bodyPr/>
          <a:lstStyle/>
          <a:p>
            <a:endParaRPr/>
          </a:p>
        </p:txBody>
      </p:sp>
      <p:sp>
        <p:nvSpPr>
          <p:cNvPr id="6" name="Footer Placeholder 5">
            <a:extLst>
              <a:ext uri="{FF2B5EF4-FFF2-40B4-BE49-F238E27FC236}">
                <a16:creationId xmlns:a16="http://schemas.microsoft.com/office/drawing/2014/main" id="{F27F3AA2-07FB-4C18-92EB-9868A1198DEF}"/>
              </a:ext>
            </a:extLst>
          </p:cNvPr>
          <p:cNvSpPr>
            <a:spLocks noGrp="1"/>
          </p:cNvSpPr>
          <p:nvPr>
            <p:ph type="ftr" sz="quarter" idx="20"/>
          </p:nvPr>
        </p:nvSpPr>
        <p:spPr/>
        <p:txBody>
          <a:bodyPr/>
          <a:lstStyle/>
          <a:p>
            <a:endParaRPr/>
          </a:p>
        </p:txBody>
      </p:sp>
      <p:sp>
        <p:nvSpPr>
          <p:cNvPr id="15" name="Slide Number Placeholder 14">
            <a:extLst>
              <a:ext uri="{FF2B5EF4-FFF2-40B4-BE49-F238E27FC236}">
                <a16:creationId xmlns:a16="http://schemas.microsoft.com/office/drawing/2014/main" id="{7FA29987-022F-41BE-8AAF-CB3E94F63508}"/>
              </a:ext>
            </a:extLst>
          </p:cNvPr>
          <p:cNvSpPr>
            <a:spLocks noGrp="1"/>
          </p:cNvSpPr>
          <p:nvPr>
            <p:ph type="sldNum" sz="quarter" idx="21"/>
          </p:nvPr>
        </p:nvSpPr>
        <p:spPr/>
        <p:txBody>
          <a:bodyPr/>
          <a:lstStyle/>
          <a:p>
            <a:fld id="{860E0CF8-2674-4D97-8AFA-E2034D9E9C8A}" type="slidenum">
              <a:rPr/>
              <a:pPr/>
              <a:t>‹#›</a:t>
            </a:fld>
            <a:endParaRPr/>
          </a:p>
        </p:txBody>
      </p:sp>
      <p:sp>
        <p:nvSpPr>
          <p:cNvPr id="14" name="Text Placeholder 6">
            <a:extLst>
              <a:ext uri="{FF2B5EF4-FFF2-40B4-BE49-F238E27FC236}">
                <a16:creationId xmlns:a16="http://schemas.microsoft.com/office/drawing/2014/main" id="{88CA4312-B4CF-4551-B3C5-4E3131EAE30E}"/>
              </a:ext>
            </a:extLst>
          </p:cNvPr>
          <p:cNvSpPr>
            <a:spLocks noGrp="1"/>
          </p:cNvSpPr>
          <p:nvPr>
            <p:ph type="body" sz="quarter" idx="23" hasCustomPrompt="1"/>
          </p:nvPr>
        </p:nvSpPr>
        <p:spPr>
          <a:xfrm>
            <a:off x="4267200" y="3576224"/>
            <a:ext cx="3657600" cy="402336"/>
          </a:xfrm>
        </p:spPr>
        <p:txBody>
          <a:bodyPr anchor="t">
            <a:noAutofit/>
          </a:bodyPr>
          <a:lstStyle>
            <a:lvl1pPr marL="0" indent="0">
              <a:spcBef>
                <a:spcPts val="0"/>
              </a:spcBef>
              <a:buNone/>
              <a:defRPr sz="2400">
                <a:solidFill>
                  <a:schemeClr val="accent2"/>
                </a:solidFill>
              </a:defRPr>
            </a:lvl1pPr>
            <a:lvl2pPr marL="0" indent="0">
              <a:spcBef>
                <a:spcPts val="0"/>
              </a:spcBef>
              <a:buNone/>
              <a:defRPr sz="2000">
                <a:solidFill>
                  <a:schemeClr val="accent2"/>
                </a:solidFill>
              </a:defRPr>
            </a:lvl2pPr>
            <a:lvl3pPr marL="0" indent="0">
              <a:spcBef>
                <a:spcPts val="0"/>
              </a:spcBef>
              <a:buNone/>
              <a:defRPr sz="2000">
                <a:solidFill>
                  <a:schemeClr val="accent2"/>
                </a:solidFill>
              </a:defRPr>
            </a:lvl3pPr>
            <a:lvl4pPr marL="0" indent="0">
              <a:spcBef>
                <a:spcPts val="0"/>
              </a:spcBef>
              <a:buNone/>
              <a:defRPr sz="2000">
                <a:solidFill>
                  <a:schemeClr val="accent2"/>
                </a:solidFill>
              </a:defRPr>
            </a:lvl4pPr>
            <a:lvl5pPr marL="0" indent="0">
              <a:spcBef>
                <a:spcPts val="0"/>
              </a:spcBef>
              <a:buNone/>
              <a:defRPr sz="2000">
                <a:solidFill>
                  <a:schemeClr val="accent2"/>
                </a:solidFill>
              </a:defRPr>
            </a:lvl5pPr>
            <a:lvl6pPr marL="0" indent="0">
              <a:spcBef>
                <a:spcPts val="0"/>
              </a:spcBef>
              <a:buNone/>
              <a:defRPr sz="2000">
                <a:solidFill>
                  <a:schemeClr val="accent2"/>
                </a:solidFill>
              </a:defRPr>
            </a:lvl6pPr>
            <a:lvl7pPr marL="0" indent="0">
              <a:spcBef>
                <a:spcPts val="0"/>
              </a:spcBef>
              <a:buNone/>
              <a:defRPr sz="2000">
                <a:solidFill>
                  <a:schemeClr val="accent2"/>
                </a:solidFill>
              </a:defRPr>
            </a:lvl7pPr>
            <a:lvl8pPr marL="0" indent="0">
              <a:spcBef>
                <a:spcPts val="0"/>
              </a:spcBef>
              <a:buNone/>
              <a:defRPr sz="2000">
                <a:solidFill>
                  <a:schemeClr val="accent2"/>
                </a:solidFill>
              </a:defRPr>
            </a:lvl8pPr>
            <a:lvl9pPr marL="0" indent="0">
              <a:spcBef>
                <a:spcPts val="0"/>
              </a:spcBef>
              <a:buNone/>
              <a:defRPr sz="2000">
                <a:solidFill>
                  <a:schemeClr val="accent2"/>
                </a:solidFill>
              </a:defRPr>
            </a:lvl9pPr>
          </a:lstStyle>
          <a:p>
            <a:pPr lvl="0"/>
            <a:r>
              <a:t>Click to add heading</a:t>
            </a:r>
          </a:p>
        </p:txBody>
      </p:sp>
      <p:sp>
        <p:nvSpPr>
          <p:cNvPr id="16" name="Text Placeholder 3">
            <a:extLst>
              <a:ext uri="{FF2B5EF4-FFF2-40B4-BE49-F238E27FC236}">
                <a16:creationId xmlns:a16="http://schemas.microsoft.com/office/drawing/2014/main" id="{E4981BE6-FD58-41DC-97A7-43D49E74CADE}"/>
              </a:ext>
            </a:extLst>
          </p:cNvPr>
          <p:cNvSpPr>
            <a:spLocks noGrp="1"/>
          </p:cNvSpPr>
          <p:nvPr>
            <p:ph type="body" sz="quarter" idx="24"/>
          </p:nvPr>
        </p:nvSpPr>
        <p:spPr>
          <a:xfrm>
            <a:off x="4267200" y="4095751"/>
            <a:ext cx="3657600" cy="2419350"/>
          </a:xfrm>
        </p:spPr>
        <p:txBody>
          <a:bodyPr>
            <a:noAutofit/>
          </a:bodyPr>
          <a:lstStyle>
            <a:lvl1pPr marL="182880" indent="-182880">
              <a:spcBef>
                <a:spcPts val="800"/>
              </a:spcBef>
              <a:defRPr sz="1800"/>
            </a:lvl1pPr>
            <a:lvl2pPr marL="457200" indent="-182880">
              <a:defRPr sz="1600"/>
            </a:lvl2pPr>
            <a:lvl3pPr marL="731520" indent="-182880">
              <a:defRPr sz="1400"/>
            </a:lvl3pPr>
            <a:lvl4pPr marL="548640" indent="0">
              <a:buNone/>
              <a:defRPr sz="1400"/>
            </a:lvl4pPr>
            <a:lvl5pPr marL="731520" indent="-182880">
              <a:defRPr sz="1400"/>
            </a:lvl5pPr>
            <a:lvl6pPr marL="731520" indent="-182880">
              <a:defRPr sz="1400"/>
            </a:lvl6pPr>
            <a:lvl7pPr marL="731520" indent="-182880">
              <a:defRPr sz="1400"/>
            </a:lvl7pPr>
            <a:lvl8pPr marL="731520" indent="-182880">
              <a:defRPr sz="1400"/>
            </a:lvl8pPr>
            <a:lvl9pPr marL="731520" indent="-182880">
              <a:defRPr sz="1400"/>
            </a:lvl9pPr>
          </a:lstStyle>
          <a:p>
            <a:pPr lvl="0"/>
            <a:r>
              <a:rPr lang="en-US"/>
              <a:t>Click to edit Master text styles</a:t>
            </a:r>
          </a:p>
          <a:p>
            <a:pPr lvl="1"/>
            <a:r>
              <a:rPr lang="en-US"/>
              <a:t>Second level</a:t>
            </a:r>
          </a:p>
          <a:p>
            <a:pPr lvl="2"/>
            <a:r>
              <a:rPr lang="en-US"/>
              <a:t>Third level</a:t>
            </a:r>
          </a:p>
        </p:txBody>
      </p:sp>
      <p:sp>
        <p:nvSpPr>
          <p:cNvPr id="18" name="Text Placeholder 6">
            <a:extLst>
              <a:ext uri="{FF2B5EF4-FFF2-40B4-BE49-F238E27FC236}">
                <a16:creationId xmlns:a16="http://schemas.microsoft.com/office/drawing/2014/main" id="{14AF0E96-0728-411B-90C6-BB96C490CB72}"/>
              </a:ext>
            </a:extLst>
          </p:cNvPr>
          <p:cNvSpPr>
            <a:spLocks noGrp="1"/>
          </p:cNvSpPr>
          <p:nvPr>
            <p:ph type="body" sz="quarter" idx="26" hasCustomPrompt="1"/>
          </p:nvPr>
        </p:nvSpPr>
        <p:spPr>
          <a:xfrm>
            <a:off x="8191499" y="3576224"/>
            <a:ext cx="3657600" cy="402336"/>
          </a:xfrm>
        </p:spPr>
        <p:txBody>
          <a:bodyPr anchor="t">
            <a:noAutofit/>
          </a:bodyPr>
          <a:lstStyle>
            <a:lvl1pPr marL="0" indent="0">
              <a:spcBef>
                <a:spcPts val="0"/>
              </a:spcBef>
              <a:buNone/>
              <a:defRPr sz="2400">
                <a:solidFill>
                  <a:schemeClr val="accent2"/>
                </a:solidFill>
              </a:defRPr>
            </a:lvl1pPr>
            <a:lvl2pPr marL="0" indent="0">
              <a:spcBef>
                <a:spcPts val="0"/>
              </a:spcBef>
              <a:buNone/>
              <a:defRPr sz="2000">
                <a:solidFill>
                  <a:schemeClr val="accent2"/>
                </a:solidFill>
              </a:defRPr>
            </a:lvl2pPr>
            <a:lvl3pPr marL="0" indent="0">
              <a:spcBef>
                <a:spcPts val="0"/>
              </a:spcBef>
              <a:buNone/>
              <a:defRPr sz="2000">
                <a:solidFill>
                  <a:schemeClr val="accent2"/>
                </a:solidFill>
              </a:defRPr>
            </a:lvl3pPr>
            <a:lvl4pPr marL="0" indent="0">
              <a:spcBef>
                <a:spcPts val="0"/>
              </a:spcBef>
              <a:buNone/>
              <a:defRPr sz="2000">
                <a:solidFill>
                  <a:schemeClr val="accent2"/>
                </a:solidFill>
              </a:defRPr>
            </a:lvl4pPr>
            <a:lvl5pPr marL="0" indent="0">
              <a:spcBef>
                <a:spcPts val="0"/>
              </a:spcBef>
              <a:buNone/>
              <a:defRPr sz="2000">
                <a:solidFill>
                  <a:schemeClr val="accent2"/>
                </a:solidFill>
              </a:defRPr>
            </a:lvl5pPr>
            <a:lvl6pPr marL="0" indent="0">
              <a:spcBef>
                <a:spcPts val="0"/>
              </a:spcBef>
              <a:buNone/>
              <a:defRPr sz="2000">
                <a:solidFill>
                  <a:schemeClr val="accent2"/>
                </a:solidFill>
              </a:defRPr>
            </a:lvl6pPr>
            <a:lvl7pPr marL="0" indent="0">
              <a:spcBef>
                <a:spcPts val="0"/>
              </a:spcBef>
              <a:buNone/>
              <a:defRPr sz="2000">
                <a:solidFill>
                  <a:schemeClr val="accent2"/>
                </a:solidFill>
              </a:defRPr>
            </a:lvl7pPr>
            <a:lvl8pPr marL="0" indent="0">
              <a:spcBef>
                <a:spcPts val="0"/>
              </a:spcBef>
              <a:buNone/>
              <a:defRPr sz="2000">
                <a:solidFill>
                  <a:schemeClr val="accent2"/>
                </a:solidFill>
              </a:defRPr>
            </a:lvl8pPr>
            <a:lvl9pPr marL="0" indent="0">
              <a:spcBef>
                <a:spcPts val="0"/>
              </a:spcBef>
              <a:buNone/>
              <a:defRPr sz="2000">
                <a:solidFill>
                  <a:schemeClr val="accent2"/>
                </a:solidFill>
              </a:defRPr>
            </a:lvl9pPr>
          </a:lstStyle>
          <a:p>
            <a:pPr lvl="0"/>
            <a:r>
              <a:t>Click to add heading</a:t>
            </a:r>
          </a:p>
        </p:txBody>
      </p:sp>
      <p:sp>
        <p:nvSpPr>
          <p:cNvPr id="19" name="Text Placeholder 3">
            <a:extLst>
              <a:ext uri="{FF2B5EF4-FFF2-40B4-BE49-F238E27FC236}">
                <a16:creationId xmlns:a16="http://schemas.microsoft.com/office/drawing/2014/main" id="{8387B914-0E27-47A5-A8F8-EF9D5C940893}"/>
              </a:ext>
            </a:extLst>
          </p:cNvPr>
          <p:cNvSpPr>
            <a:spLocks noGrp="1"/>
          </p:cNvSpPr>
          <p:nvPr>
            <p:ph type="body" sz="quarter" idx="27"/>
          </p:nvPr>
        </p:nvSpPr>
        <p:spPr>
          <a:xfrm>
            <a:off x="8191499" y="4095751"/>
            <a:ext cx="3657600" cy="2419350"/>
          </a:xfrm>
        </p:spPr>
        <p:txBody>
          <a:bodyPr>
            <a:noAutofit/>
          </a:bodyPr>
          <a:lstStyle>
            <a:lvl1pPr marL="182880" indent="-182880">
              <a:spcBef>
                <a:spcPts val="800"/>
              </a:spcBef>
              <a:defRPr sz="1800"/>
            </a:lvl1pPr>
            <a:lvl2pPr marL="457200" indent="-182880">
              <a:defRPr sz="1600"/>
            </a:lvl2pPr>
            <a:lvl3pPr marL="731520" indent="-182880">
              <a:defRPr sz="1400"/>
            </a:lvl3pPr>
            <a:lvl4pPr marL="548640" indent="0">
              <a:buNone/>
              <a:defRPr sz="1400"/>
            </a:lvl4pPr>
            <a:lvl5pPr marL="731520" indent="-182880">
              <a:defRPr sz="1400"/>
            </a:lvl5pPr>
            <a:lvl6pPr marL="731520" indent="-182880">
              <a:defRPr sz="1400"/>
            </a:lvl6pPr>
            <a:lvl7pPr marL="731520" indent="-182880">
              <a:defRPr sz="1400"/>
            </a:lvl7pPr>
            <a:lvl8pPr marL="731520" indent="-182880">
              <a:defRPr sz="1400"/>
            </a:lvl8pPr>
            <a:lvl9pPr marL="731520" indent="-182880">
              <a:defRPr sz="1400"/>
            </a:lvl9pPr>
          </a:lstStyle>
          <a:p>
            <a:pPr lvl="0"/>
            <a:r>
              <a:rPr lang="en-US"/>
              <a:t>Click to edit Master text styles</a:t>
            </a:r>
          </a:p>
          <a:p>
            <a:pPr lvl="1"/>
            <a:r>
              <a:rPr lang="en-US"/>
              <a:t>Second level</a:t>
            </a:r>
          </a:p>
          <a:p>
            <a:pPr lvl="2"/>
            <a:r>
              <a:rPr lang="en-US"/>
              <a:t>Third level</a:t>
            </a:r>
          </a:p>
        </p:txBody>
      </p:sp>
      <p:sp>
        <p:nvSpPr>
          <p:cNvPr id="21" name="Picture Placeholder 6">
            <a:extLst>
              <a:ext uri="{FF2B5EF4-FFF2-40B4-BE49-F238E27FC236}">
                <a16:creationId xmlns:a16="http://schemas.microsoft.com/office/drawing/2014/main" id="{D131843C-A837-4528-AFB6-92567ACF2382}"/>
              </a:ext>
            </a:extLst>
          </p:cNvPr>
          <p:cNvSpPr>
            <a:spLocks noGrp="1"/>
          </p:cNvSpPr>
          <p:nvPr>
            <p:ph type="pic" sz="quarter" idx="29"/>
          </p:nvPr>
        </p:nvSpPr>
        <p:spPr bwMode="ltGray">
          <a:xfrm>
            <a:off x="4066032" y="1371600"/>
            <a:ext cx="4059936" cy="2057400"/>
          </a:xfrm>
          <a:solidFill>
            <a:srgbClr val="D3EAF5"/>
          </a:solidFill>
          <a:effectLst>
            <a:innerShdw dist="215900" dir="5400000">
              <a:srgbClr val="FFFFFF">
                <a:alpha val="50000"/>
              </a:srgbClr>
            </a:innerShdw>
          </a:effectLst>
        </p:spPr>
        <p:txBody>
          <a:bodyPr tIns="731520">
            <a:noAutofit/>
          </a:bodyPr>
          <a:lstStyle>
            <a:lvl1pPr marL="0" indent="0" algn="ctr">
              <a:buNone/>
              <a:defRPr sz="1800"/>
            </a:lvl1pPr>
          </a:lstStyle>
          <a:p>
            <a:r>
              <a:rPr lang="en-US"/>
              <a:t>Click icon to add picture</a:t>
            </a:r>
            <a:endParaRPr/>
          </a:p>
        </p:txBody>
      </p:sp>
      <p:sp>
        <p:nvSpPr>
          <p:cNvPr id="22" name="Picture Placeholder 6">
            <a:extLst>
              <a:ext uri="{FF2B5EF4-FFF2-40B4-BE49-F238E27FC236}">
                <a16:creationId xmlns:a16="http://schemas.microsoft.com/office/drawing/2014/main" id="{AB34DB57-DC2E-4C76-8988-40122ABA19EB}"/>
              </a:ext>
            </a:extLst>
          </p:cNvPr>
          <p:cNvSpPr>
            <a:spLocks noGrp="1"/>
          </p:cNvSpPr>
          <p:nvPr>
            <p:ph type="pic" sz="quarter" idx="30"/>
          </p:nvPr>
        </p:nvSpPr>
        <p:spPr bwMode="ltGray">
          <a:xfrm>
            <a:off x="8132064" y="1371600"/>
            <a:ext cx="4059936" cy="2057400"/>
          </a:xfrm>
          <a:solidFill>
            <a:srgbClr val="D3EAF5"/>
          </a:solidFill>
          <a:effectLst>
            <a:innerShdw dist="215900" dir="5400000">
              <a:srgbClr val="FFFFFF">
                <a:alpha val="50000"/>
              </a:srgbClr>
            </a:innerShdw>
          </a:effectLst>
        </p:spPr>
        <p:txBody>
          <a:bodyPr tIns="731520">
            <a:noAutofit/>
          </a:bodyPr>
          <a:lstStyle>
            <a:lvl1pPr marL="0" indent="0" algn="ctr">
              <a:buNone/>
              <a:defRPr sz="1800"/>
            </a:lvl1pPr>
          </a:lstStyle>
          <a:p>
            <a:r>
              <a:rPr lang="en-US"/>
              <a:t>Click icon to add picture</a:t>
            </a:r>
            <a:endParaRPr/>
          </a:p>
        </p:txBody>
      </p:sp>
    </p:spTree>
    <p:extLst>
      <p:ext uri="{BB962C8B-B14F-4D97-AF65-F5344CB8AC3E}">
        <p14:creationId xmlns:p14="http://schemas.microsoft.com/office/powerpoint/2010/main" val="2796605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Content Righ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B8E67E-7BD4-40A5-9339-8B1E6AD27224}"/>
              </a:ext>
            </a:extLst>
          </p:cNvPr>
          <p:cNvSpPr>
            <a:spLocks noGrp="1"/>
          </p:cNvSpPr>
          <p:nvPr>
            <p:ph type="title"/>
          </p:nvPr>
        </p:nvSpPr>
        <p:spPr>
          <a:xfrm>
            <a:off x="342900" y="304802"/>
            <a:ext cx="3676649" cy="1158874"/>
          </a:xfrm>
        </p:spPr>
        <p:txBody>
          <a:bodyPr/>
          <a:lstStyle/>
          <a:p>
            <a:r>
              <a:rPr lang="en-US"/>
              <a:t>Click to edit Master title style</a:t>
            </a:r>
            <a:endParaRPr/>
          </a:p>
        </p:txBody>
      </p:sp>
      <p:sp>
        <p:nvSpPr>
          <p:cNvPr id="3" name="Date Placeholder 2">
            <a:extLst>
              <a:ext uri="{FF2B5EF4-FFF2-40B4-BE49-F238E27FC236}">
                <a16:creationId xmlns:a16="http://schemas.microsoft.com/office/drawing/2014/main" id="{3F31E291-71A3-4669-8E9C-10FD3ABF7E08}"/>
              </a:ext>
            </a:extLst>
          </p:cNvPr>
          <p:cNvSpPr>
            <a:spLocks noGrp="1"/>
          </p:cNvSpPr>
          <p:nvPr>
            <p:ph type="dt" sz="half" idx="10"/>
          </p:nvPr>
        </p:nvSpPr>
        <p:spPr/>
        <p:txBody>
          <a:bodyPr/>
          <a:lstStyle/>
          <a:p>
            <a:endParaRPr/>
          </a:p>
        </p:txBody>
      </p:sp>
      <p:sp>
        <p:nvSpPr>
          <p:cNvPr id="4" name="Footer Placeholder 3">
            <a:extLst>
              <a:ext uri="{FF2B5EF4-FFF2-40B4-BE49-F238E27FC236}">
                <a16:creationId xmlns:a16="http://schemas.microsoft.com/office/drawing/2014/main" id="{9845AEE7-77BB-415A-8CCE-C4CF69F8B72E}"/>
              </a:ext>
            </a:extLst>
          </p:cNvPr>
          <p:cNvSpPr>
            <a:spLocks noGrp="1"/>
          </p:cNvSpPr>
          <p:nvPr>
            <p:ph type="ftr" sz="quarter" idx="11"/>
          </p:nvPr>
        </p:nvSpPr>
        <p:spPr>
          <a:xfrm>
            <a:off x="342900" y="6515100"/>
            <a:ext cx="3676649" cy="196926"/>
          </a:xfrm>
        </p:spPr>
        <p:txBody>
          <a:bodyPr/>
          <a:lstStyle/>
          <a:p>
            <a:endParaRPr/>
          </a:p>
        </p:txBody>
      </p:sp>
      <p:sp>
        <p:nvSpPr>
          <p:cNvPr id="5" name="Slide Number Placeholder 4">
            <a:extLst>
              <a:ext uri="{FF2B5EF4-FFF2-40B4-BE49-F238E27FC236}">
                <a16:creationId xmlns:a16="http://schemas.microsoft.com/office/drawing/2014/main" id="{DCDF1FDE-836B-4781-AA48-6CD097417314}"/>
              </a:ext>
            </a:extLst>
          </p:cNvPr>
          <p:cNvSpPr>
            <a:spLocks noGrp="1"/>
          </p:cNvSpPr>
          <p:nvPr>
            <p:ph type="sldNum" sz="quarter" idx="12"/>
          </p:nvPr>
        </p:nvSpPr>
        <p:spPr/>
        <p:txBody>
          <a:bodyPr/>
          <a:lstStyle/>
          <a:p>
            <a:fld id="{860E0CF8-2674-4D97-8AFA-E2034D9E9C8A}" type="slidenum">
              <a:rPr/>
              <a:pPr/>
              <a:t>‹#›</a:t>
            </a:fld>
            <a:endParaRPr/>
          </a:p>
        </p:txBody>
      </p:sp>
      <p:sp>
        <p:nvSpPr>
          <p:cNvPr id="11" name="Text Placeholder 8">
            <a:extLst>
              <a:ext uri="{FF2B5EF4-FFF2-40B4-BE49-F238E27FC236}">
                <a16:creationId xmlns:a16="http://schemas.microsoft.com/office/drawing/2014/main" id="{D61C9103-B08C-4CBC-891B-788A4205795E}"/>
              </a:ext>
            </a:extLst>
          </p:cNvPr>
          <p:cNvSpPr>
            <a:spLocks noGrp="1"/>
          </p:cNvSpPr>
          <p:nvPr>
            <p:ph type="body" sz="quarter" idx="14" hasCustomPrompt="1"/>
          </p:nvPr>
        </p:nvSpPr>
        <p:spPr>
          <a:xfrm>
            <a:off x="342900" y="2061028"/>
            <a:ext cx="3676650" cy="4454071"/>
          </a:xfrm>
        </p:spPr>
        <p:txBody>
          <a:bodyPr>
            <a:noAutofit/>
          </a:bodyPr>
          <a:lstStyle>
            <a:lvl1pPr>
              <a:defRPr sz="2000"/>
            </a:lvl1pPr>
            <a:lvl2pPr>
              <a:defRPr sz="1800"/>
            </a:lvl2pPr>
            <a:lvl3pPr>
              <a:defRPr sz="1600"/>
            </a:lvl3pPr>
            <a:lvl4pPr>
              <a:defRPr sz="1400"/>
            </a:lvl4pPr>
            <a:lvl5pPr>
              <a:defRPr sz="1200"/>
            </a:lvl5pPr>
            <a:lvl6pPr>
              <a:defRPr sz="1200"/>
            </a:lvl6pPr>
            <a:lvl7pPr>
              <a:defRPr sz="1200"/>
            </a:lvl7pPr>
            <a:lvl8pPr>
              <a:defRPr sz="1200"/>
            </a:lvl8pPr>
            <a:lvl9pPr>
              <a:defRPr sz="1200"/>
            </a:lvl9pPr>
          </a:lstStyle>
          <a:p>
            <a:pPr lvl="0"/>
            <a:r>
              <a:t>Click to add text. Turn bullet points on or off from the Home tab</a:t>
            </a:r>
          </a:p>
          <a:p>
            <a:pPr lvl="1"/>
            <a:r>
              <a:t>Second level</a:t>
            </a:r>
          </a:p>
        </p:txBody>
      </p:sp>
      <p:sp>
        <p:nvSpPr>
          <p:cNvPr id="12" name="Content Placeholder 8">
            <a:extLst>
              <a:ext uri="{FF2B5EF4-FFF2-40B4-BE49-F238E27FC236}">
                <a16:creationId xmlns:a16="http://schemas.microsoft.com/office/drawing/2014/main" id="{7029311C-AD68-4A44-BFA0-00BED01953EF}"/>
              </a:ext>
            </a:extLst>
          </p:cNvPr>
          <p:cNvSpPr>
            <a:spLocks noGrp="1"/>
          </p:cNvSpPr>
          <p:nvPr>
            <p:ph sz="quarter" idx="15" hasCustomPrompt="1"/>
          </p:nvPr>
        </p:nvSpPr>
        <p:spPr>
          <a:xfrm>
            <a:off x="4808220" y="342900"/>
            <a:ext cx="7040880" cy="6172200"/>
          </a:xfrm>
        </p:spPr>
        <p:txBody>
          <a:bodyPr/>
          <a:lstStyle>
            <a:lvl1pPr>
              <a:defRPr/>
            </a:lvl1pPr>
          </a:lstStyle>
          <a:p>
            <a:pPr lvl="0"/>
            <a:r>
              <a:t>Click to add text or choose an icon below to insert other content. Turn bullet points on or off from the Home tab</a:t>
            </a:r>
          </a:p>
          <a:p>
            <a:pPr lvl="1"/>
            <a:r>
              <a:t>Second level</a:t>
            </a:r>
          </a:p>
          <a:p>
            <a:pPr lvl="2"/>
            <a:r>
              <a:t>Third level</a:t>
            </a:r>
          </a:p>
          <a:p>
            <a:pPr lvl="3"/>
            <a:r>
              <a:t>Fourth level</a:t>
            </a:r>
          </a:p>
          <a:p>
            <a:pPr lvl="4"/>
            <a:r>
              <a:t>Fifth level</a:t>
            </a:r>
          </a:p>
        </p:txBody>
      </p:sp>
    </p:spTree>
    <p:extLst>
      <p:ext uri="{BB962C8B-B14F-4D97-AF65-F5344CB8AC3E}">
        <p14:creationId xmlns:p14="http://schemas.microsoft.com/office/powerpoint/2010/main" val="26927710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Pano Picture with 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96A41B-C914-4752-ACCC-82ADABD0C1D7}"/>
              </a:ext>
            </a:extLst>
          </p:cNvPr>
          <p:cNvSpPr>
            <a:spLocks noGrp="1"/>
          </p:cNvSpPr>
          <p:nvPr>
            <p:ph type="title"/>
          </p:nvPr>
        </p:nvSpPr>
        <p:spPr/>
        <p:txBody>
          <a:bodyPr/>
          <a:lstStyle/>
          <a:p>
            <a:r>
              <a:rPr lang="en-US"/>
              <a:t>Click to edit Master title style</a:t>
            </a:r>
            <a:endParaRPr/>
          </a:p>
        </p:txBody>
      </p:sp>
      <p:sp>
        <p:nvSpPr>
          <p:cNvPr id="6" name="Picture Placeholder 6">
            <a:extLst>
              <a:ext uri="{FF2B5EF4-FFF2-40B4-BE49-F238E27FC236}">
                <a16:creationId xmlns:a16="http://schemas.microsoft.com/office/drawing/2014/main" id="{5F3B8434-3E32-4C1C-B3E7-FF0098A21502}"/>
              </a:ext>
            </a:extLst>
          </p:cNvPr>
          <p:cNvSpPr>
            <a:spLocks noGrp="1"/>
          </p:cNvSpPr>
          <p:nvPr>
            <p:ph type="pic" sz="quarter" idx="13"/>
          </p:nvPr>
        </p:nvSpPr>
        <p:spPr bwMode="ltGray">
          <a:xfrm>
            <a:off x="0" y="1371600"/>
            <a:ext cx="12192000" cy="2286000"/>
          </a:xfrm>
          <a:solidFill>
            <a:srgbClr val="D3EAF5"/>
          </a:solidFill>
          <a:effectLst>
            <a:innerShdw dist="215900" dir="16200000">
              <a:srgbClr val="FFFFFF">
                <a:alpha val="50000"/>
              </a:srgbClr>
            </a:innerShdw>
          </a:effectLst>
        </p:spPr>
        <p:txBody>
          <a:bodyPr tIns="731520">
            <a:noAutofit/>
          </a:bodyPr>
          <a:lstStyle>
            <a:lvl1pPr marL="0" indent="0" algn="ctr">
              <a:buNone/>
              <a:defRPr sz="1800"/>
            </a:lvl1pPr>
          </a:lstStyle>
          <a:p>
            <a:r>
              <a:rPr lang="en-US"/>
              <a:t>Click icon to add picture</a:t>
            </a:r>
            <a:endParaRPr/>
          </a:p>
        </p:txBody>
      </p:sp>
      <p:sp>
        <p:nvSpPr>
          <p:cNvPr id="4" name="Content Placeholder 3">
            <a:extLst>
              <a:ext uri="{FF2B5EF4-FFF2-40B4-BE49-F238E27FC236}">
                <a16:creationId xmlns:a16="http://schemas.microsoft.com/office/drawing/2014/main" id="{83EC59D0-EB36-4756-8B4F-DF5398CC3D22}"/>
              </a:ext>
            </a:extLst>
          </p:cNvPr>
          <p:cNvSpPr>
            <a:spLocks noGrp="1"/>
          </p:cNvSpPr>
          <p:nvPr>
            <p:ph sz="quarter" idx="14" hasCustomPrompt="1"/>
          </p:nvPr>
        </p:nvSpPr>
        <p:spPr>
          <a:xfrm>
            <a:off x="352342" y="3886200"/>
            <a:ext cx="5416550" cy="2628900"/>
          </a:xfrm>
        </p:spPr>
        <p:txBody>
          <a:bodyPr/>
          <a:lstStyle>
            <a:lvl1pPr>
              <a:defRPr/>
            </a:lvl1pPr>
          </a:lstStyle>
          <a:p>
            <a:pPr lvl="0"/>
            <a:r>
              <a:t>Click to add text or choose an icon below to insert other content. </a:t>
            </a:r>
          </a:p>
          <a:p>
            <a:pPr lvl="1"/>
            <a:r>
              <a:t>Second level</a:t>
            </a:r>
          </a:p>
        </p:txBody>
      </p:sp>
      <p:sp>
        <p:nvSpPr>
          <p:cNvPr id="18" name="Content Placeholder 3">
            <a:extLst>
              <a:ext uri="{FF2B5EF4-FFF2-40B4-BE49-F238E27FC236}">
                <a16:creationId xmlns:a16="http://schemas.microsoft.com/office/drawing/2014/main" id="{D7FDA16E-7778-415F-B507-AB94B2411FE3}"/>
              </a:ext>
            </a:extLst>
          </p:cNvPr>
          <p:cNvSpPr>
            <a:spLocks noGrp="1"/>
          </p:cNvSpPr>
          <p:nvPr>
            <p:ph sz="quarter" idx="15" hasCustomPrompt="1"/>
          </p:nvPr>
        </p:nvSpPr>
        <p:spPr>
          <a:xfrm>
            <a:off x="6432550" y="3886200"/>
            <a:ext cx="5416550" cy="2628900"/>
          </a:xfrm>
        </p:spPr>
        <p:txBody>
          <a:bodyPr/>
          <a:lstStyle>
            <a:lvl1pPr>
              <a:defRPr/>
            </a:lvl1pPr>
          </a:lstStyle>
          <a:p>
            <a:pPr lvl="0"/>
            <a:r>
              <a:t>Click to add text or choose an icon below to insert other content.</a:t>
            </a:r>
          </a:p>
          <a:p>
            <a:pPr lvl="1"/>
            <a:r>
              <a:t>Second level</a:t>
            </a:r>
          </a:p>
        </p:txBody>
      </p:sp>
    </p:spTree>
    <p:extLst>
      <p:ext uri="{BB962C8B-B14F-4D97-AF65-F5344CB8AC3E}">
        <p14:creationId xmlns:p14="http://schemas.microsoft.com/office/powerpoint/2010/main" val="478221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Content Left Thin Blu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7CE413-0445-4B92-A78F-4B3C123E03EC}"/>
              </a:ext>
            </a:extLst>
          </p:cNvPr>
          <p:cNvSpPr>
            <a:spLocks noGrp="1"/>
          </p:cNvSpPr>
          <p:nvPr>
            <p:ph type="title"/>
          </p:nvPr>
        </p:nvSpPr>
        <p:spPr>
          <a:xfrm>
            <a:off x="352343" y="201168"/>
            <a:ext cx="9144000" cy="776767"/>
          </a:xfrm>
        </p:spPr>
        <p:txBody>
          <a:bodyPr/>
          <a:lstStyle/>
          <a:p>
            <a:r>
              <a:rPr lang="en-US"/>
              <a:t>Click to edit Master title style</a:t>
            </a:r>
            <a:endParaRPr/>
          </a:p>
        </p:txBody>
      </p:sp>
      <p:sp>
        <p:nvSpPr>
          <p:cNvPr id="3" name="Date Placeholder 2">
            <a:extLst>
              <a:ext uri="{FF2B5EF4-FFF2-40B4-BE49-F238E27FC236}">
                <a16:creationId xmlns:a16="http://schemas.microsoft.com/office/drawing/2014/main" id="{4D099A70-F857-4EF2-884A-85F39163A0F6}"/>
              </a:ext>
            </a:extLst>
          </p:cNvPr>
          <p:cNvSpPr>
            <a:spLocks noGrp="1"/>
          </p:cNvSpPr>
          <p:nvPr>
            <p:ph type="dt" sz="half" idx="10"/>
          </p:nvPr>
        </p:nvSpPr>
        <p:spPr/>
        <p:txBody>
          <a:bodyPr/>
          <a:lstStyle/>
          <a:p>
            <a:endParaRPr/>
          </a:p>
        </p:txBody>
      </p:sp>
      <p:sp>
        <p:nvSpPr>
          <p:cNvPr id="4" name="Footer Placeholder 3">
            <a:extLst>
              <a:ext uri="{FF2B5EF4-FFF2-40B4-BE49-F238E27FC236}">
                <a16:creationId xmlns:a16="http://schemas.microsoft.com/office/drawing/2014/main" id="{A6FA41A7-CC44-4AA3-AAAB-1AD7A0EEA142}"/>
              </a:ext>
            </a:extLst>
          </p:cNvPr>
          <p:cNvSpPr>
            <a:spLocks noGrp="1"/>
          </p:cNvSpPr>
          <p:nvPr>
            <p:ph type="ftr" sz="quarter" idx="11"/>
          </p:nvPr>
        </p:nvSpPr>
        <p:spPr/>
        <p:txBody>
          <a:bodyPr/>
          <a:lstStyle/>
          <a:p>
            <a:endParaRPr/>
          </a:p>
        </p:txBody>
      </p:sp>
      <p:sp>
        <p:nvSpPr>
          <p:cNvPr id="5" name="Slide Number Placeholder 4">
            <a:extLst>
              <a:ext uri="{FF2B5EF4-FFF2-40B4-BE49-F238E27FC236}">
                <a16:creationId xmlns:a16="http://schemas.microsoft.com/office/drawing/2014/main" id="{81D43F38-6332-425D-9914-FA3631CD1E33}"/>
              </a:ext>
            </a:extLst>
          </p:cNvPr>
          <p:cNvSpPr>
            <a:spLocks noGrp="1"/>
          </p:cNvSpPr>
          <p:nvPr>
            <p:ph type="sldNum" sz="quarter" idx="12"/>
          </p:nvPr>
        </p:nvSpPr>
        <p:spPr/>
        <p:txBody>
          <a:bodyPr/>
          <a:lstStyle/>
          <a:p>
            <a:fld id="{860E0CF8-2674-4D97-8AFA-E2034D9E9C8A}" type="slidenum">
              <a:rPr/>
              <a:pPr/>
              <a:t>‹#›</a:t>
            </a:fld>
            <a:endParaRPr/>
          </a:p>
        </p:txBody>
      </p:sp>
      <p:sp>
        <p:nvSpPr>
          <p:cNvPr id="11" name="Content Placeholder 10">
            <a:extLst>
              <a:ext uri="{FF2B5EF4-FFF2-40B4-BE49-F238E27FC236}">
                <a16:creationId xmlns:a16="http://schemas.microsoft.com/office/drawing/2014/main" id="{F86278E5-03FC-45D0-ABBF-991EF05D3A4B}"/>
              </a:ext>
            </a:extLst>
          </p:cNvPr>
          <p:cNvSpPr>
            <a:spLocks noGrp="1"/>
          </p:cNvSpPr>
          <p:nvPr>
            <p:ph sz="quarter" idx="13" hasCustomPrompt="1"/>
          </p:nvPr>
        </p:nvSpPr>
        <p:spPr>
          <a:xfrm>
            <a:off x="342900" y="1371600"/>
            <a:ext cx="9144000" cy="5143500"/>
          </a:xfrm>
        </p:spPr>
        <p:txBody>
          <a:bodyPr/>
          <a:lstStyle>
            <a:lvl1pPr>
              <a:defRPr/>
            </a:lvl1pPr>
          </a:lstStyle>
          <a:p>
            <a:pPr lvl="0"/>
            <a:r>
              <a:t>Click to add text or choose an icon below to insert other content. Turn bullet points on or off from the Home tab</a:t>
            </a:r>
          </a:p>
          <a:p>
            <a:pPr lvl="1"/>
            <a:r>
              <a:t>Second level</a:t>
            </a:r>
          </a:p>
          <a:p>
            <a:pPr lvl="2"/>
            <a:r>
              <a:t>Third level</a:t>
            </a:r>
          </a:p>
          <a:p>
            <a:pPr lvl="3"/>
            <a:r>
              <a:t>Fourth level</a:t>
            </a:r>
          </a:p>
          <a:p>
            <a:pPr lvl="4"/>
            <a:r>
              <a:t>Fifth level</a:t>
            </a:r>
          </a:p>
        </p:txBody>
      </p:sp>
    </p:spTree>
    <p:extLst>
      <p:ext uri="{BB962C8B-B14F-4D97-AF65-F5344CB8AC3E}">
        <p14:creationId xmlns:p14="http://schemas.microsoft.com/office/powerpoint/2010/main" val="32999620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Title and Shorter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57FCE5-E673-42FE-B226-9921E1526AF3}"/>
              </a:ext>
            </a:extLst>
          </p:cNvPr>
          <p:cNvSpPr>
            <a:spLocks noGrp="1"/>
          </p:cNvSpPr>
          <p:nvPr>
            <p:ph type="title"/>
          </p:nvPr>
        </p:nvSpPr>
        <p:spPr/>
        <p:txBody>
          <a:bodyPr/>
          <a:lstStyle/>
          <a:p>
            <a:r>
              <a:rPr lang="en-US"/>
              <a:t>Click to edit Master title style</a:t>
            </a:r>
            <a:endParaRPr/>
          </a:p>
        </p:txBody>
      </p:sp>
      <p:sp>
        <p:nvSpPr>
          <p:cNvPr id="3" name="Date Placeholder 2">
            <a:extLst>
              <a:ext uri="{FF2B5EF4-FFF2-40B4-BE49-F238E27FC236}">
                <a16:creationId xmlns:a16="http://schemas.microsoft.com/office/drawing/2014/main" id="{4D6976F2-F86C-4805-A8D5-1CD1AEBD7BCD}"/>
              </a:ext>
            </a:extLst>
          </p:cNvPr>
          <p:cNvSpPr>
            <a:spLocks noGrp="1"/>
          </p:cNvSpPr>
          <p:nvPr>
            <p:ph type="dt" sz="half" idx="10"/>
          </p:nvPr>
        </p:nvSpPr>
        <p:spPr/>
        <p:txBody>
          <a:bodyPr/>
          <a:lstStyle/>
          <a:p>
            <a:endParaRPr/>
          </a:p>
        </p:txBody>
      </p:sp>
      <p:sp>
        <p:nvSpPr>
          <p:cNvPr id="4" name="Footer Placeholder 3">
            <a:extLst>
              <a:ext uri="{FF2B5EF4-FFF2-40B4-BE49-F238E27FC236}">
                <a16:creationId xmlns:a16="http://schemas.microsoft.com/office/drawing/2014/main" id="{E91CDB27-E147-4528-8491-D309A901F253}"/>
              </a:ext>
            </a:extLst>
          </p:cNvPr>
          <p:cNvSpPr>
            <a:spLocks noGrp="1"/>
          </p:cNvSpPr>
          <p:nvPr>
            <p:ph type="ftr" sz="quarter" idx="11"/>
          </p:nvPr>
        </p:nvSpPr>
        <p:spPr/>
        <p:txBody>
          <a:bodyPr/>
          <a:lstStyle/>
          <a:p>
            <a:endParaRPr/>
          </a:p>
        </p:txBody>
      </p:sp>
      <p:sp>
        <p:nvSpPr>
          <p:cNvPr id="5" name="Slide Number Placeholder 4">
            <a:extLst>
              <a:ext uri="{FF2B5EF4-FFF2-40B4-BE49-F238E27FC236}">
                <a16:creationId xmlns:a16="http://schemas.microsoft.com/office/drawing/2014/main" id="{AC75A12C-EAAB-41DA-9E76-8FB3141A24DD}"/>
              </a:ext>
            </a:extLst>
          </p:cNvPr>
          <p:cNvSpPr>
            <a:spLocks noGrp="1"/>
          </p:cNvSpPr>
          <p:nvPr>
            <p:ph type="sldNum" sz="quarter" idx="12"/>
          </p:nvPr>
        </p:nvSpPr>
        <p:spPr/>
        <p:txBody>
          <a:bodyPr/>
          <a:lstStyle/>
          <a:p>
            <a:fld id="{860E0CF8-2674-4D97-8AFA-E2034D9E9C8A}" type="slidenum">
              <a:rPr/>
              <a:pPr/>
              <a:t>‹#›</a:t>
            </a:fld>
            <a:endParaRPr/>
          </a:p>
        </p:txBody>
      </p:sp>
      <p:sp>
        <p:nvSpPr>
          <p:cNvPr id="7" name="Content Placeholder 6">
            <a:extLst>
              <a:ext uri="{FF2B5EF4-FFF2-40B4-BE49-F238E27FC236}">
                <a16:creationId xmlns:a16="http://schemas.microsoft.com/office/drawing/2014/main" id="{2D061F71-8C46-4D45-9018-CAA90E34B8C7}"/>
              </a:ext>
            </a:extLst>
          </p:cNvPr>
          <p:cNvSpPr>
            <a:spLocks noGrp="1"/>
          </p:cNvSpPr>
          <p:nvPr>
            <p:ph sz="quarter" idx="13"/>
          </p:nvPr>
        </p:nvSpPr>
        <p:spPr>
          <a:xfrm>
            <a:off x="342900" y="1371600"/>
            <a:ext cx="11506200" cy="4800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Tree>
    <p:extLst>
      <p:ext uri="{BB962C8B-B14F-4D97-AF65-F5344CB8AC3E}">
        <p14:creationId xmlns:p14="http://schemas.microsoft.com/office/powerpoint/2010/main" val="36262726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Title Only Blue Lef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230503-A7A1-41DE-B255-ED1A26822541}"/>
              </a:ext>
            </a:extLst>
          </p:cNvPr>
          <p:cNvSpPr>
            <a:spLocks noGrp="1"/>
          </p:cNvSpPr>
          <p:nvPr>
            <p:ph type="title"/>
          </p:nvPr>
        </p:nvSpPr>
        <p:spPr>
          <a:xfrm>
            <a:off x="8172450" y="304802"/>
            <a:ext cx="3676649" cy="1158874"/>
          </a:xfrm>
        </p:spPr>
        <p:txBody>
          <a:bodyPr/>
          <a:lstStyle/>
          <a:p>
            <a:r>
              <a:rPr lang="en-US"/>
              <a:t>Click to edit Master title style</a:t>
            </a:r>
            <a:endParaRPr/>
          </a:p>
        </p:txBody>
      </p:sp>
      <p:sp>
        <p:nvSpPr>
          <p:cNvPr id="3" name="Date Placeholder 2">
            <a:extLst>
              <a:ext uri="{FF2B5EF4-FFF2-40B4-BE49-F238E27FC236}">
                <a16:creationId xmlns:a16="http://schemas.microsoft.com/office/drawing/2014/main" id="{EE9AFE19-35DF-409E-BAF2-EF12C62EF610}"/>
              </a:ext>
            </a:extLst>
          </p:cNvPr>
          <p:cNvSpPr>
            <a:spLocks noGrp="1"/>
          </p:cNvSpPr>
          <p:nvPr>
            <p:ph type="dt" sz="half" idx="10"/>
          </p:nvPr>
        </p:nvSpPr>
        <p:spPr/>
        <p:txBody>
          <a:bodyPr/>
          <a:lstStyle/>
          <a:p>
            <a:endParaRPr/>
          </a:p>
        </p:txBody>
      </p:sp>
      <p:sp>
        <p:nvSpPr>
          <p:cNvPr id="5" name="Slide Number Placeholder 4">
            <a:extLst>
              <a:ext uri="{FF2B5EF4-FFF2-40B4-BE49-F238E27FC236}">
                <a16:creationId xmlns:a16="http://schemas.microsoft.com/office/drawing/2014/main" id="{9FFFBF16-EE14-4F1B-B8BA-235D2AF87CE7}"/>
              </a:ext>
            </a:extLst>
          </p:cNvPr>
          <p:cNvSpPr>
            <a:spLocks noGrp="1"/>
          </p:cNvSpPr>
          <p:nvPr>
            <p:ph type="sldNum" sz="quarter" idx="12"/>
          </p:nvPr>
        </p:nvSpPr>
        <p:spPr/>
        <p:txBody>
          <a:bodyPr/>
          <a:lstStyle/>
          <a:p>
            <a:fld id="{860E0CF8-2674-4D97-8AFA-E2034D9E9C8A}" type="slidenum">
              <a:rPr/>
              <a:pPr/>
              <a:t>‹#›</a:t>
            </a:fld>
            <a:endParaRPr/>
          </a:p>
        </p:txBody>
      </p:sp>
    </p:spTree>
    <p:extLst>
      <p:ext uri="{BB962C8B-B14F-4D97-AF65-F5344CB8AC3E}">
        <p14:creationId xmlns:p14="http://schemas.microsoft.com/office/powerpoint/2010/main" val="14197686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Title and Content Blu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6BF5F4-095D-4FB7-9163-D64C3A4246CD}"/>
              </a:ext>
            </a:extLst>
          </p:cNvPr>
          <p:cNvSpPr>
            <a:spLocks noGrp="1"/>
          </p:cNvSpPr>
          <p:nvPr>
            <p:ph type="title"/>
          </p:nvPr>
        </p:nvSpPr>
        <p:spPr/>
        <p:txBody>
          <a:bodyPr/>
          <a:lstStyle/>
          <a:p>
            <a:r>
              <a:rPr lang="en-US"/>
              <a:t>Click to edit Master title style</a:t>
            </a:r>
            <a:endParaRPr/>
          </a:p>
        </p:txBody>
      </p:sp>
      <p:sp>
        <p:nvSpPr>
          <p:cNvPr id="3" name="Date Placeholder 2">
            <a:extLst>
              <a:ext uri="{FF2B5EF4-FFF2-40B4-BE49-F238E27FC236}">
                <a16:creationId xmlns:a16="http://schemas.microsoft.com/office/drawing/2014/main" id="{D358FB4A-00FE-455C-86A2-0316C50107E7}"/>
              </a:ext>
            </a:extLst>
          </p:cNvPr>
          <p:cNvSpPr>
            <a:spLocks noGrp="1"/>
          </p:cNvSpPr>
          <p:nvPr>
            <p:ph type="dt" sz="half" idx="10"/>
          </p:nvPr>
        </p:nvSpPr>
        <p:spPr/>
        <p:txBody>
          <a:bodyPr/>
          <a:lstStyle/>
          <a:p>
            <a:endParaRPr/>
          </a:p>
        </p:txBody>
      </p:sp>
      <p:sp>
        <p:nvSpPr>
          <p:cNvPr id="4" name="Footer Placeholder 3">
            <a:extLst>
              <a:ext uri="{FF2B5EF4-FFF2-40B4-BE49-F238E27FC236}">
                <a16:creationId xmlns:a16="http://schemas.microsoft.com/office/drawing/2014/main" id="{6F5FC33B-4659-4EB7-8E0E-193CBFF93089}"/>
              </a:ext>
            </a:extLst>
          </p:cNvPr>
          <p:cNvSpPr>
            <a:spLocks noGrp="1"/>
          </p:cNvSpPr>
          <p:nvPr>
            <p:ph type="ftr" sz="quarter" idx="11"/>
          </p:nvPr>
        </p:nvSpPr>
        <p:spPr/>
        <p:txBody>
          <a:bodyPr/>
          <a:lstStyle/>
          <a:p>
            <a:endParaRPr/>
          </a:p>
        </p:txBody>
      </p:sp>
      <p:sp>
        <p:nvSpPr>
          <p:cNvPr id="5" name="Slide Number Placeholder 4">
            <a:extLst>
              <a:ext uri="{FF2B5EF4-FFF2-40B4-BE49-F238E27FC236}">
                <a16:creationId xmlns:a16="http://schemas.microsoft.com/office/drawing/2014/main" id="{E16A24C1-5318-47BA-ABBE-D482DFD011EE}"/>
              </a:ext>
            </a:extLst>
          </p:cNvPr>
          <p:cNvSpPr>
            <a:spLocks noGrp="1"/>
          </p:cNvSpPr>
          <p:nvPr>
            <p:ph type="sldNum" sz="quarter" idx="12"/>
          </p:nvPr>
        </p:nvSpPr>
        <p:spPr/>
        <p:txBody>
          <a:bodyPr/>
          <a:lstStyle/>
          <a:p>
            <a:fld id="{860E0CF8-2674-4D97-8AFA-E2034D9E9C8A}" type="slidenum">
              <a:rPr/>
              <a:pPr/>
              <a:t>‹#›</a:t>
            </a:fld>
            <a:endParaRPr/>
          </a:p>
        </p:txBody>
      </p:sp>
      <p:sp>
        <p:nvSpPr>
          <p:cNvPr id="7" name="Content Placeholder 6">
            <a:extLst>
              <a:ext uri="{FF2B5EF4-FFF2-40B4-BE49-F238E27FC236}">
                <a16:creationId xmlns:a16="http://schemas.microsoft.com/office/drawing/2014/main" id="{7342D71E-DECE-484C-B607-6901D933C4D3}"/>
              </a:ext>
            </a:extLst>
          </p:cNvPr>
          <p:cNvSpPr>
            <a:spLocks noGrp="1"/>
          </p:cNvSpPr>
          <p:nvPr>
            <p:ph sz="quarter" idx="13" hasCustomPrompt="1"/>
          </p:nvPr>
        </p:nvSpPr>
        <p:spPr>
          <a:xfrm>
            <a:off x="342900" y="1714500"/>
            <a:ext cx="11506200" cy="4800600"/>
          </a:xfrm>
        </p:spPr>
        <p:txBody>
          <a:bodyPr/>
          <a:lstStyle>
            <a:lvl1pPr>
              <a:defRPr/>
            </a:lvl1pPr>
          </a:lstStyle>
          <a:p>
            <a:pPr lvl="0"/>
            <a:r>
              <a:t>Click to add text or choose an icon below to insert other content. Turn bullet points on or off from the Home tab</a:t>
            </a:r>
          </a:p>
          <a:p>
            <a:pPr lvl="1"/>
            <a:r>
              <a:t>Second level</a:t>
            </a:r>
          </a:p>
          <a:p>
            <a:pPr lvl="2"/>
            <a:r>
              <a:t>Third level</a:t>
            </a:r>
          </a:p>
          <a:p>
            <a:pPr lvl="3"/>
            <a:r>
              <a:t>Fourth level</a:t>
            </a:r>
          </a:p>
          <a:p>
            <a:pPr lvl="4"/>
            <a:r>
              <a:t>Fifth level</a:t>
            </a:r>
          </a:p>
        </p:txBody>
      </p:sp>
    </p:spTree>
    <p:extLst>
      <p:ext uri="{BB962C8B-B14F-4D97-AF65-F5344CB8AC3E}">
        <p14:creationId xmlns:p14="http://schemas.microsoft.com/office/powerpoint/2010/main" val="11918742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Three Pictures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2F9252-07CB-4269-84AA-33427F57133A}"/>
              </a:ext>
            </a:extLst>
          </p:cNvPr>
          <p:cNvSpPr>
            <a:spLocks noGrp="1"/>
          </p:cNvSpPr>
          <p:nvPr>
            <p:ph type="title"/>
          </p:nvPr>
        </p:nvSpPr>
        <p:spPr>
          <a:xfrm>
            <a:off x="352342" y="3511254"/>
            <a:ext cx="11496757" cy="755946"/>
          </a:xfrm>
        </p:spPr>
        <p:txBody>
          <a:bodyPr/>
          <a:lstStyle/>
          <a:p>
            <a:r>
              <a:rPr lang="en-US"/>
              <a:t>Click to edit Master title style</a:t>
            </a:r>
            <a:endParaRPr/>
          </a:p>
        </p:txBody>
      </p:sp>
      <p:sp>
        <p:nvSpPr>
          <p:cNvPr id="8" name="Picture Placeholder 6">
            <a:extLst>
              <a:ext uri="{FF2B5EF4-FFF2-40B4-BE49-F238E27FC236}">
                <a16:creationId xmlns:a16="http://schemas.microsoft.com/office/drawing/2014/main" id="{297FB4E6-04B3-4504-A86C-18C271CEBE8F}"/>
              </a:ext>
            </a:extLst>
          </p:cNvPr>
          <p:cNvSpPr>
            <a:spLocks noGrp="1"/>
          </p:cNvSpPr>
          <p:nvPr>
            <p:ph type="pic" sz="quarter" idx="13"/>
          </p:nvPr>
        </p:nvSpPr>
        <p:spPr bwMode="ltGray">
          <a:xfrm>
            <a:off x="0" y="0"/>
            <a:ext cx="4050792" cy="3429000"/>
          </a:xfrm>
          <a:solidFill>
            <a:srgbClr val="D3EAF5"/>
          </a:solidFill>
          <a:effectLst>
            <a:innerShdw dist="215900" dir="5400000">
              <a:srgbClr val="FFFFFF">
                <a:alpha val="50000"/>
              </a:srgbClr>
            </a:innerShdw>
          </a:effectLst>
        </p:spPr>
        <p:txBody>
          <a:bodyPr tIns="731520">
            <a:noAutofit/>
          </a:bodyPr>
          <a:lstStyle>
            <a:lvl1pPr marL="0" indent="0" algn="ctr">
              <a:buNone/>
              <a:defRPr sz="1800"/>
            </a:lvl1pPr>
          </a:lstStyle>
          <a:p>
            <a:r>
              <a:rPr lang="en-US"/>
              <a:t>Click icon to add picture</a:t>
            </a:r>
            <a:endParaRPr/>
          </a:p>
        </p:txBody>
      </p:sp>
      <p:sp>
        <p:nvSpPr>
          <p:cNvPr id="9" name="Picture Placeholder 6">
            <a:extLst>
              <a:ext uri="{FF2B5EF4-FFF2-40B4-BE49-F238E27FC236}">
                <a16:creationId xmlns:a16="http://schemas.microsoft.com/office/drawing/2014/main" id="{DC264925-51DC-49F2-B6ED-3433A892C32B}"/>
              </a:ext>
            </a:extLst>
          </p:cNvPr>
          <p:cNvSpPr>
            <a:spLocks noGrp="1"/>
          </p:cNvSpPr>
          <p:nvPr>
            <p:ph type="pic" sz="quarter" idx="14"/>
          </p:nvPr>
        </p:nvSpPr>
        <p:spPr bwMode="ltGray">
          <a:xfrm>
            <a:off x="4070604" y="0"/>
            <a:ext cx="4050792" cy="3429000"/>
          </a:xfrm>
          <a:solidFill>
            <a:srgbClr val="D3EAF5"/>
          </a:solidFill>
          <a:effectLst>
            <a:innerShdw dist="215900" dir="5400000">
              <a:srgbClr val="FFFFFF">
                <a:alpha val="50000"/>
              </a:srgbClr>
            </a:innerShdw>
          </a:effectLst>
        </p:spPr>
        <p:txBody>
          <a:bodyPr tIns="731520">
            <a:noAutofit/>
          </a:bodyPr>
          <a:lstStyle>
            <a:lvl1pPr marL="0" indent="0" algn="ctr">
              <a:buNone/>
              <a:defRPr sz="1800"/>
            </a:lvl1pPr>
          </a:lstStyle>
          <a:p>
            <a:r>
              <a:rPr lang="en-US"/>
              <a:t>Click icon to add picture</a:t>
            </a:r>
            <a:endParaRPr/>
          </a:p>
        </p:txBody>
      </p:sp>
      <p:sp>
        <p:nvSpPr>
          <p:cNvPr id="10" name="Picture Placeholder 6">
            <a:extLst>
              <a:ext uri="{FF2B5EF4-FFF2-40B4-BE49-F238E27FC236}">
                <a16:creationId xmlns:a16="http://schemas.microsoft.com/office/drawing/2014/main" id="{5C6A098F-FEBD-46BB-BD1A-84B60CA43DE1}"/>
              </a:ext>
            </a:extLst>
          </p:cNvPr>
          <p:cNvSpPr>
            <a:spLocks noGrp="1"/>
          </p:cNvSpPr>
          <p:nvPr>
            <p:ph type="pic" sz="quarter" idx="15"/>
          </p:nvPr>
        </p:nvSpPr>
        <p:spPr bwMode="ltGray">
          <a:xfrm>
            <a:off x="8141208" y="0"/>
            <a:ext cx="4050792" cy="3429000"/>
          </a:xfrm>
          <a:solidFill>
            <a:srgbClr val="D3EAF5"/>
          </a:solidFill>
          <a:effectLst>
            <a:innerShdw dist="215900" dir="5400000">
              <a:srgbClr val="FFFFFF">
                <a:alpha val="50000"/>
              </a:srgbClr>
            </a:innerShdw>
          </a:effectLst>
        </p:spPr>
        <p:txBody>
          <a:bodyPr tIns="731520">
            <a:noAutofit/>
          </a:bodyPr>
          <a:lstStyle>
            <a:lvl1pPr marL="0" indent="0" algn="ctr">
              <a:buNone/>
              <a:defRPr sz="1800"/>
            </a:lvl1pPr>
          </a:lstStyle>
          <a:p>
            <a:r>
              <a:rPr lang="en-US"/>
              <a:t>Click icon to add picture</a:t>
            </a:r>
            <a:endParaRPr/>
          </a:p>
        </p:txBody>
      </p:sp>
      <p:sp>
        <p:nvSpPr>
          <p:cNvPr id="12" name="Text Placeholder 9">
            <a:extLst>
              <a:ext uri="{FF2B5EF4-FFF2-40B4-BE49-F238E27FC236}">
                <a16:creationId xmlns:a16="http://schemas.microsoft.com/office/drawing/2014/main" id="{47D11C9C-7AAB-44DE-A9D4-43962F697B86}"/>
              </a:ext>
            </a:extLst>
          </p:cNvPr>
          <p:cNvSpPr>
            <a:spLocks noGrp="1"/>
          </p:cNvSpPr>
          <p:nvPr>
            <p:ph type="body" sz="quarter" idx="17" hasCustomPrompt="1"/>
          </p:nvPr>
        </p:nvSpPr>
        <p:spPr>
          <a:xfrm>
            <a:off x="342900" y="4794250"/>
            <a:ext cx="5435600" cy="1720850"/>
          </a:xfrm>
        </p:spPr>
        <p:txBody>
          <a:bodyPr>
            <a:noAutofit/>
          </a:bodyPr>
          <a:lstStyle>
            <a:lvl1pPr marL="0" indent="0">
              <a:spcBef>
                <a:spcPts val="1200"/>
              </a:spcBef>
              <a:buFont typeface="Arial" panose="020B0604020202020204" pitchFamily="34" charset="0"/>
              <a:buChar char="​"/>
              <a:defRPr sz="2000"/>
            </a:lvl1pPr>
            <a:lvl2pPr marL="0" indent="0">
              <a:spcBef>
                <a:spcPts val="1200"/>
              </a:spcBef>
              <a:buFont typeface="Arial" panose="020B0604020202020204" pitchFamily="34" charset="0"/>
              <a:buChar char="​"/>
              <a:defRPr sz="2000"/>
            </a:lvl2pPr>
            <a:lvl3pPr marL="0" indent="0">
              <a:spcBef>
                <a:spcPts val="1200"/>
              </a:spcBef>
              <a:buFont typeface="Arial" panose="020B0604020202020204" pitchFamily="34" charset="0"/>
              <a:buChar char="​"/>
              <a:defRPr sz="2000"/>
            </a:lvl3pPr>
            <a:lvl4pPr marL="0" indent="0">
              <a:spcBef>
                <a:spcPts val="1200"/>
              </a:spcBef>
              <a:buFont typeface="Arial" panose="020B0604020202020204" pitchFamily="34" charset="0"/>
              <a:buChar char="​"/>
              <a:defRPr sz="2000"/>
            </a:lvl4pPr>
            <a:lvl5pPr marL="0" indent="0">
              <a:spcBef>
                <a:spcPts val="1200"/>
              </a:spcBef>
              <a:buFont typeface="Arial" panose="020B0604020202020204" pitchFamily="34" charset="0"/>
              <a:buChar char="​"/>
              <a:defRPr sz="2000"/>
            </a:lvl5pPr>
            <a:lvl6pPr marL="0" indent="0">
              <a:spcBef>
                <a:spcPts val="1200"/>
              </a:spcBef>
              <a:buFont typeface="Arial" panose="020B0604020202020204" pitchFamily="34" charset="0"/>
              <a:buChar char="​"/>
              <a:defRPr sz="2000"/>
            </a:lvl6pPr>
            <a:lvl7pPr marL="0" indent="0">
              <a:spcBef>
                <a:spcPts val="1200"/>
              </a:spcBef>
              <a:buFont typeface="Arial" panose="020B0604020202020204" pitchFamily="34" charset="0"/>
              <a:buChar char="​"/>
              <a:defRPr sz="2000"/>
            </a:lvl7pPr>
            <a:lvl8pPr marL="0" indent="0">
              <a:spcBef>
                <a:spcPts val="1200"/>
              </a:spcBef>
              <a:buFont typeface="Arial" panose="020B0604020202020204" pitchFamily="34" charset="0"/>
              <a:buChar char="​"/>
              <a:defRPr sz="2000"/>
            </a:lvl8pPr>
            <a:lvl9pPr marL="0" indent="0">
              <a:spcBef>
                <a:spcPts val="1200"/>
              </a:spcBef>
              <a:buFont typeface="Arial" panose="020B0604020202020204" pitchFamily="34" charset="0"/>
              <a:buChar char="​"/>
              <a:defRPr sz="2000"/>
            </a:lvl9pPr>
          </a:lstStyle>
          <a:p>
            <a:pPr lvl="0"/>
            <a:r>
              <a:t>Click to add caption</a:t>
            </a:r>
          </a:p>
        </p:txBody>
      </p:sp>
    </p:spTree>
    <p:extLst>
      <p:ext uri="{BB962C8B-B14F-4D97-AF65-F5344CB8AC3E}">
        <p14:creationId xmlns:p14="http://schemas.microsoft.com/office/powerpoint/2010/main" val="10615303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Flexible title no logo no footer">
    <p:spTree>
      <p:nvGrpSpPr>
        <p:cNvPr id="1" name=""/>
        <p:cNvGrpSpPr/>
        <p:nvPr/>
      </p:nvGrpSpPr>
      <p:grpSpPr>
        <a:xfrm>
          <a:off x="0" y="0"/>
          <a:ext cx="0" cy="0"/>
          <a:chOff x="0" y="0"/>
          <a:chExt cx="0" cy="0"/>
        </a:xfrm>
      </p:grpSpPr>
      <p:sp>
        <p:nvSpPr>
          <p:cNvPr id="6" name="Picture Placeholder 6">
            <a:extLst>
              <a:ext uri="{FF2B5EF4-FFF2-40B4-BE49-F238E27FC236}">
                <a16:creationId xmlns:a16="http://schemas.microsoft.com/office/drawing/2014/main" id="{840E3040-414B-48B4-BA02-75BA60D6238E}"/>
              </a:ext>
            </a:extLst>
          </p:cNvPr>
          <p:cNvSpPr>
            <a:spLocks noGrp="1"/>
          </p:cNvSpPr>
          <p:nvPr>
            <p:ph type="pic" sz="quarter" idx="13"/>
          </p:nvPr>
        </p:nvSpPr>
        <p:spPr bwMode="ltGray">
          <a:xfrm>
            <a:off x="0" y="0"/>
            <a:ext cx="12192000" cy="6858000"/>
          </a:xfrm>
          <a:solidFill>
            <a:srgbClr val="D3EAF5"/>
          </a:solidFill>
        </p:spPr>
        <p:txBody>
          <a:bodyPr tIns="2286000">
            <a:noAutofit/>
          </a:bodyPr>
          <a:lstStyle>
            <a:lvl1pPr marL="0" indent="0" algn="ctr">
              <a:buNone/>
              <a:defRPr sz="2000"/>
            </a:lvl1pPr>
          </a:lstStyle>
          <a:p>
            <a:r>
              <a:rPr lang="en-US"/>
              <a:t>Click icon to add picture</a:t>
            </a:r>
            <a:endParaRPr dirty="0"/>
          </a:p>
        </p:txBody>
      </p:sp>
      <p:sp>
        <p:nvSpPr>
          <p:cNvPr id="7" name="Rectangle 6">
            <a:extLst>
              <a:ext uri="{FF2B5EF4-FFF2-40B4-BE49-F238E27FC236}">
                <a16:creationId xmlns:a16="http://schemas.microsoft.com/office/drawing/2014/main" id="{F8CA6F16-A823-4828-8EB1-B9DB9A2B3881}"/>
              </a:ext>
            </a:extLst>
          </p:cNvPr>
          <p:cNvSpPr/>
          <p:nvPr userDrawn="1"/>
        </p:nvSpPr>
        <p:spPr>
          <a:xfrm>
            <a:off x="0" y="4800600"/>
            <a:ext cx="12192000" cy="2057400"/>
          </a:xfrm>
          <a:prstGeom prst="rect">
            <a:avLst/>
          </a:prstGeom>
          <a:gradFill>
            <a:gsLst>
              <a:gs pos="1000">
                <a:srgbClr val="FFFFFF"/>
              </a:gs>
              <a:gs pos="99000">
                <a:srgbClr val="FFFFFF">
                  <a:alpha val="70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endParaRPr>
          </a:p>
        </p:txBody>
      </p:sp>
      <p:sp>
        <p:nvSpPr>
          <p:cNvPr id="8" name="Rectangle 7">
            <a:extLst>
              <a:ext uri="{FF2B5EF4-FFF2-40B4-BE49-F238E27FC236}">
                <a16:creationId xmlns:a16="http://schemas.microsoft.com/office/drawing/2014/main" id="{4CFCD943-A385-4AC4-9009-6E45DCC4F4C2}"/>
              </a:ext>
            </a:extLst>
          </p:cNvPr>
          <p:cNvSpPr/>
          <p:nvPr userDrawn="1"/>
        </p:nvSpPr>
        <p:spPr bwMode="white">
          <a:xfrm>
            <a:off x="0" y="4563973"/>
            <a:ext cx="12192000" cy="236627"/>
          </a:xfrm>
          <a:prstGeom prst="rect">
            <a:avLst/>
          </a:prstGeom>
          <a:solidFill>
            <a:srgbClr val="FFFFF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endParaRPr>
          </a:p>
        </p:txBody>
      </p:sp>
      <p:sp>
        <p:nvSpPr>
          <p:cNvPr id="9" name="TextBox 8">
            <a:extLst>
              <a:ext uri="{FF2B5EF4-FFF2-40B4-BE49-F238E27FC236}">
                <a16:creationId xmlns:a16="http://schemas.microsoft.com/office/drawing/2014/main" id="{84562804-B318-4D16-827E-888188CEE0EA}"/>
              </a:ext>
            </a:extLst>
          </p:cNvPr>
          <p:cNvSpPr txBox="1"/>
          <p:nvPr userDrawn="1"/>
        </p:nvSpPr>
        <p:spPr>
          <a:xfrm>
            <a:off x="12291456" y="0"/>
            <a:ext cx="1729343" cy="4668440"/>
          </a:xfrm>
          <a:prstGeom prst="rect">
            <a:avLst/>
          </a:prstGeom>
          <a:solidFill>
            <a:srgbClr val="000000">
              <a:alpha val="30000"/>
            </a:srgbClr>
          </a:solidFill>
        </p:spPr>
        <p:txBody>
          <a:bodyPr wrap="square" rtlCol="0">
            <a:noAutofit/>
          </a:bodyPr>
          <a:lstStyle/>
          <a:p>
            <a:r>
              <a:rPr lang="en-US" sz="1100" dirty="0"/>
              <a:t>To </a:t>
            </a:r>
            <a:r>
              <a:rPr lang="en-US" sz="1100" b="1" dirty="0"/>
              <a:t>Replace Picture </a:t>
            </a:r>
            <a:r>
              <a:rPr lang="en-US" sz="1100" dirty="0"/>
              <a:t>on this sample slide</a:t>
            </a:r>
          </a:p>
          <a:p>
            <a:pPr marL="114300" indent="-114300">
              <a:spcBef>
                <a:spcPts val="1200"/>
              </a:spcBef>
              <a:buFont typeface="Arial" panose="020B0604020202020204" pitchFamily="34" charset="0"/>
              <a:buChar char="•"/>
            </a:pPr>
            <a:r>
              <a:rPr lang="en-US" sz="1100" dirty="0"/>
              <a:t>Select the picture and press the </a:t>
            </a:r>
            <a:r>
              <a:rPr lang="en-US" sz="1100" b="1" dirty="0"/>
              <a:t>Delete</a:t>
            </a:r>
            <a:r>
              <a:rPr lang="en-US" sz="1100" dirty="0"/>
              <a:t> key </a:t>
            </a:r>
          </a:p>
          <a:p>
            <a:pPr marL="114300" indent="-114300">
              <a:spcBef>
                <a:spcPts val="1200"/>
              </a:spcBef>
              <a:buFont typeface="Arial" panose="020B0604020202020204" pitchFamily="34" charset="0"/>
              <a:buChar char="•"/>
            </a:pPr>
            <a:r>
              <a:rPr lang="en-US" sz="1100" dirty="0"/>
              <a:t>Click the icon and insert a new picture </a:t>
            </a:r>
          </a:p>
          <a:p>
            <a:pPr marL="114300" indent="-114300">
              <a:spcBef>
                <a:spcPts val="1200"/>
              </a:spcBef>
              <a:buFont typeface="Arial" panose="020B0604020202020204" pitchFamily="34" charset="0"/>
              <a:buChar char="•"/>
            </a:pPr>
            <a:r>
              <a:rPr lang="en-US" sz="1100" dirty="0"/>
              <a:t>Resize</a:t>
            </a:r>
            <a:r>
              <a:rPr lang="en-US" sz="1100" baseline="0" dirty="0"/>
              <a:t> and crop as needed</a:t>
            </a:r>
          </a:p>
          <a:p>
            <a:pPr marL="114300" indent="-114300">
              <a:spcBef>
                <a:spcPts val="1200"/>
              </a:spcBef>
              <a:buFont typeface="Arial" panose="020B0604020202020204" pitchFamily="34" charset="0"/>
              <a:buChar char="•"/>
            </a:pPr>
            <a:r>
              <a:rPr lang="en-US" sz="1100" baseline="0" dirty="0"/>
              <a:t>Send photo to back</a:t>
            </a:r>
          </a:p>
          <a:p>
            <a:pPr marL="114300" indent="-114300">
              <a:spcBef>
                <a:spcPts val="1200"/>
              </a:spcBef>
              <a:buFont typeface="Arial" panose="020B0604020202020204" pitchFamily="34" charset="0"/>
              <a:buChar char="•"/>
            </a:pPr>
            <a:r>
              <a:rPr lang="en-US" sz="1100" dirty="0"/>
              <a:t>Click the </a:t>
            </a:r>
            <a:r>
              <a:rPr lang="en-US" sz="1100" b="1" dirty="0"/>
              <a:t>Reset</a:t>
            </a:r>
            <a:r>
              <a:rPr lang="en-US" sz="1100" dirty="0"/>
              <a:t> button on the Ribbon to reapply layout formatting and layering</a:t>
            </a:r>
          </a:p>
          <a:p>
            <a:pPr>
              <a:spcBef>
                <a:spcPts val="1200"/>
              </a:spcBef>
            </a:pPr>
            <a:r>
              <a:rPr lang="en-US" sz="1100" i="1" dirty="0"/>
              <a:t>Caution! Do not use Change Picture, as this forces the placeholder to resize to the same aspect ratio as the new picture</a:t>
            </a:r>
          </a:p>
          <a:p>
            <a:pPr>
              <a:spcBef>
                <a:spcPts val="1200"/>
              </a:spcBef>
            </a:pPr>
            <a:r>
              <a:rPr lang="en-US" sz="1100" b="1" dirty="0"/>
              <a:t>Note: </a:t>
            </a:r>
            <a:r>
              <a:rPr lang="en-US" sz="1100" dirty="0"/>
              <a:t>You can delete these instructions</a:t>
            </a:r>
          </a:p>
        </p:txBody>
      </p:sp>
    </p:spTree>
    <p:extLst>
      <p:ext uri="{BB962C8B-B14F-4D97-AF65-F5344CB8AC3E}">
        <p14:creationId xmlns:p14="http://schemas.microsoft.com/office/powerpoint/2010/main" val="33759736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Content Right Blu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0EA982-ED87-4010-922C-1188D152F3BF}"/>
              </a:ext>
            </a:extLst>
          </p:cNvPr>
          <p:cNvSpPr>
            <a:spLocks noGrp="1"/>
          </p:cNvSpPr>
          <p:nvPr>
            <p:ph type="title"/>
          </p:nvPr>
        </p:nvSpPr>
        <p:spPr>
          <a:xfrm>
            <a:off x="342900" y="304802"/>
            <a:ext cx="3676649" cy="1158874"/>
          </a:xfrm>
        </p:spPr>
        <p:txBody>
          <a:bodyPr/>
          <a:lstStyle>
            <a:lvl1pPr>
              <a:defRPr/>
            </a:lvl1pPr>
          </a:lstStyle>
          <a:p>
            <a:r>
              <a:rPr lang="en-US"/>
              <a:t>Click to edit Master title style</a:t>
            </a:r>
            <a:endParaRPr/>
          </a:p>
        </p:txBody>
      </p:sp>
      <p:sp>
        <p:nvSpPr>
          <p:cNvPr id="3" name="Date Placeholder 2">
            <a:extLst>
              <a:ext uri="{FF2B5EF4-FFF2-40B4-BE49-F238E27FC236}">
                <a16:creationId xmlns:a16="http://schemas.microsoft.com/office/drawing/2014/main" id="{20516741-417A-42FA-8FF6-016D85A2B2F2}"/>
              </a:ext>
            </a:extLst>
          </p:cNvPr>
          <p:cNvSpPr>
            <a:spLocks noGrp="1"/>
          </p:cNvSpPr>
          <p:nvPr>
            <p:ph type="dt" sz="half" idx="10"/>
          </p:nvPr>
        </p:nvSpPr>
        <p:spPr/>
        <p:txBody>
          <a:bodyPr/>
          <a:lstStyle/>
          <a:p>
            <a:endParaRPr/>
          </a:p>
        </p:txBody>
      </p:sp>
      <p:sp>
        <p:nvSpPr>
          <p:cNvPr id="4" name="Footer Placeholder 3">
            <a:extLst>
              <a:ext uri="{FF2B5EF4-FFF2-40B4-BE49-F238E27FC236}">
                <a16:creationId xmlns:a16="http://schemas.microsoft.com/office/drawing/2014/main" id="{92090932-78E5-4B76-8629-26D2AEB17C62}"/>
              </a:ext>
            </a:extLst>
          </p:cNvPr>
          <p:cNvSpPr>
            <a:spLocks noGrp="1"/>
          </p:cNvSpPr>
          <p:nvPr>
            <p:ph type="ftr" sz="quarter" idx="11"/>
          </p:nvPr>
        </p:nvSpPr>
        <p:spPr>
          <a:xfrm>
            <a:off x="342900" y="6515100"/>
            <a:ext cx="3676649" cy="196926"/>
          </a:xfrm>
        </p:spPr>
        <p:txBody>
          <a:bodyPr/>
          <a:lstStyle/>
          <a:p>
            <a:endParaRPr/>
          </a:p>
        </p:txBody>
      </p:sp>
      <p:sp>
        <p:nvSpPr>
          <p:cNvPr id="5" name="Slide Number Placeholder 4">
            <a:extLst>
              <a:ext uri="{FF2B5EF4-FFF2-40B4-BE49-F238E27FC236}">
                <a16:creationId xmlns:a16="http://schemas.microsoft.com/office/drawing/2014/main" id="{A34B90DD-ABFB-4E88-B314-C2D4E4E492CE}"/>
              </a:ext>
            </a:extLst>
          </p:cNvPr>
          <p:cNvSpPr>
            <a:spLocks noGrp="1"/>
          </p:cNvSpPr>
          <p:nvPr>
            <p:ph type="sldNum" sz="quarter" idx="12"/>
          </p:nvPr>
        </p:nvSpPr>
        <p:spPr/>
        <p:txBody>
          <a:bodyPr/>
          <a:lstStyle/>
          <a:p>
            <a:fld id="{860E0CF8-2674-4D97-8AFA-E2034D9E9C8A}" type="slidenum">
              <a:rPr/>
              <a:pPr/>
              <a:t>‹#›</a:t>
            </a:fld>
            <a:endParaRPr/>
          </a:p>
        </p:txBody>
      </p:sp>
      <p:sp>
        <p:nvSpPr>
          <p:cNvPr id="13" name="Text Placeholder 8">
            <a:extLst>
              <a:ext uri="{FF2B5EF4-FFF2-40B4-BE49-F238E27FC236}">
                <a16:creationId xmlns:a16="http://schemas.microsoft.com/office/drawing/2014/main" id="{77042E58-1E9F-4D83-99FC-BC6C803A91E8}"/>
              </a:ext>
            </a:extLst>
          </p:cNvPr>
          <p:cNvSpPr>
            <a:spLocks noGrp="1"/>
          </p:cNvSpPr>
          <p:nvPr>
            <p:ph type="body" sz="quarter" idx="14" hasCustomPrompt="1"/>
          </p:nvPr>
        </p:nvSpPr>
        <p:spPr>
          <a:xfrm>
            <a:off x="342900" y="2061028"/>
            <a:ext cx="3676650" cy="4454071"/>
          </a:xfrm>
        </p:spPr>
        <p:txBody>
          <a:bodyPr>
            <a:noAutofit/>
          </a:bodyPr>
          <a:lstStyle>
            <a:lvl1pPr>
              <a:defRPr sz="2000"/>
            </a:lvl1pPr>
            <a:lvl2pPr>
              <a:defRPr sz="1800"/>
            </a:lvl2pPr>
            <a:lvl3pPr>
              <a:defRPr sz="1600"/>
            </a:lvl3pPr>
            <a:lvl4pPr>
              <a:defRPr sz="1400"/>
            </a:lvl4pPr>
            <a:lvl5pPr>
              <a:defRPr sz="1200"/>
            </a:lvl5pPr>
            <a:lvl6pPr>
              <a:defRPr sz="1200"/>
            </a:lvl6pPr>
            <a:lvl7pPr>
              <a:defRPr sz="1200"/>
            </a:lvl7pPr>
            <a:lvl8pPr>
              <a:defRPr sz="1200"/>
            </a:lvl8pPr>
            <a:lvl9pPr>
              <a:defRPr sz="1200"/>
            </a:lvl9pPr>
          </a:lstStyle>
          <a:p>
            <a:pPr lvl="0"/>
            <a:r>
              <a:t>Click to add text. Turn bullet points on or off from the Home tab</a:t>
            </a:r>
          </a:p>
          <a:p>
            <a:pPr lvl="1"/>
            <a:r>
              <a:t>Second level</a:t>
            </a:r>
          </a:p>
        </p:txBody>
      </p:sp>
      <p:sp>
        <p:nvSpPr>
          <p:cNvPr id="16" name="Content Placeholder 8">
            <a:extLst>
              <a:ext uri="{FF2B5EF4-FFF2-40B4-BE49-F238E27FC236}">
                <a16:creationId xmlns:a16="http://schemas.microsoft.com/office/drawing/2014/main" id="{524F7E3F-2A5C-4432-B825-4E7CE5301983}"/>
              </a:ext>
            </a:extLst>
          </p:cNvPr>
          <p:cNvSpPr>
            <a:spLocks noGrp="1"/>
          </p:cNvSpPr>
          <p:nvPr>
            <p:ph sz="quarter" idx="15" hasCustomPrompt="1"/>
          </p:nvPr>
        </p:nvSpPr>
        <p:spPr>
          <a:xfrm>
            <a:off x="4808220" y="342900"/>
            <a:ext cx="7040880" cy="6172200"/>
          </a:xfrm>
        </p:spPr>
        <p:txBody>
          <a:bodyPr/>
          <a:lstStyle>
            <a:lvl1pPr>
              <a:defRPr/>
            </a:lvl1pPr>
          </a:lstStyle>
          <a:p>
            <a:pPr lvl="0"/>
            <a:r>
              <a:t>Click to add text or choose an icon below to insert other content. Turn bullet points on or off from the Home tab</a:t>
            </a:r>
          </a:p>
          <a:p>
            <a:pPr lvl="1"/>
            <a:r>
              <a:t>Second level</a:t>
            </a:r>
          </a:p>
          <a:p>
            <a:pPr lvl="2"/>
            <a:r>
              <a:t>Third level</a:t>
            </a:r>
          </a:p>
          <a:p>
            <a:pPr lvl="3"/>
            <a:r>
              <a:t>Fourth level</a:t>
            </a:r>
          </a:p>
          <a:p>
            <a:pPr lvl="4"/>
            <a:r>
              <a:t>Fifth level</a:t>
            </a:r>
          </a:p>
        </p:txBody>
      </p:sp>
    </p:spTree>
    <p:extLst>
      <p:ext uri="{BB962C8B-B14F-4D97-AF65-F5344CB8AC3E}">
        <p14:creationId xmlns:p14="http://schemas.microsoft.com/office/powerpoint/2010/main" val="37463122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p:cSld name="Picture with Statement">
    <p:spTree>
      <p:nvGrpSpPr>
        <p:cNvPr id="1" name=""/>
        <p:cNvGrpSpPr/>
        <p:nvPr/>
      </p:nvGrpSpPr>
      <p:grpSpPr>
        <a:xfrm>
          <a:off x="0" y="0"/>
          <a:ext cx="0" cy="0"/>
          <a:chOff x="0" y="0"/>
          <a:chExt cx="0" cy="0"/>
        </a:xfrm>
      </p:grpSpPr>
      <p:sp>
        <p:nvSpPr>
          <p:cNvPr id="6" name="Picture Placeholder 6">
            <a:extLst>
              <a:ext uri="{FF2B5EF4-FFF2-40B4-BE49-F238E27FC236}">
                <a16:creationId xmlns:a16="http://schemas.microsoft.com/office/drawing/2014/main" id="{837A401B-270C-4BA1-93A1-F8E31F586FD6}"/>
              </a:ext>
            </a:extLst>
          </p:cNvPr>
          <p:cNvSpPr>
            <a:spLocks noGrp="1"/>
          </p:cNvSpPr>
          <p:nvPr>
            <p:ph type="pic" sz="quarter" idx="10"/>
          </p:nvPr>
        </p:nvSpPr>
        <p:spPr bwMode="ltGray">
          <a:xfrm>
            <a:off x="0" y="0"/>
            <a:ext cx="12192000" cy="6858000"/>
          </a:xfrm>
          <a:solidFill>
            <a:srgbClr val="D3EAF5"/>
          </a:solidFill>
        </p:spPr>
        <p:txBody>
          <a:bodyPr tIns="2286000">
            <a:noAutofit/>
          </a:bodyPr>
          <a:lstStyle>
            <a:lvl1pPr marL="0" indent="0" algn="ctr">
              <a:buNone/>
              <a:defRPr sz="2000"/>
            </a:lvl1pPr>
          </a:lstStyle>
          <a:p>
            <a:r>
              <a:rPr lang="en-US"/>
              <a:t>Click icon to add picture</a:t>
            </a:r>
            <a:endParaRPr/>
          </a:p>
        </p:txBody>
      </p:sp>
      <p:sp>
        <p:nvSpPr>
          <p:cNvPr id="2" name="Title 1">
            <a:extLst>
              <a:ext uri="{FF2B5EF4-FFF2-40B4-BE49-F238E27FC236}">
                <a16:creationId xmlns:a16="http://schemas.microsoft.com/office/drawing/2014/main" id="{D9E738FE-1DCF-41F3-A1B1-D1FB7A604D99}"/>
              </a:ext>
            </a:extLst>
          </p:cNvPr>
          <p:cNvSpPr>
            <a:spLocks noGrp="1"/>
          </p:cNvSpPr>
          <p:nvPr>
            <p:ph type="title" hasCustomPrompt="1"/>
          </p:nvPr>
        </p:nvSpPr>
        <p:spPr>
          <a:xfrm>
            <a:off x="8548913" y="0"/>
            <a:ext cx="3300187" cy="6858000"/>
          </a:xfrm>
          <a:blipFill>
            <a:blip r:embed="rId2"/>
            <a:stretch>
              <a:fillRect/>
            </a:stretch>
          </a:blipFill>
        </p:spPr>
        <p:txBody>
          <a:bodyPr lIns="182880" tIns="1554480" rIns="274320" bIns="274320" anchor="t"/>
          <a:lstStyle>
            <a:lvl1pPr>
              <a:defRPr sz="3600"/>
            </a:lvl1pPr>
          </a:lstStyle>
          <a:p>
            <a:r>
              <a:t>Add statement</a:t>
            </a:r>
          </a:p>
        </p:txBody>
      </p:sp>
    </p:spTree>
    <p:extLst>
      <p:ext uri="{BB962C8B-B14F-4D97-AF65-F5344CB8AC3E}">
        <p14:creationId xmlns:p14="http://schemas.microsoft.com/office/powerpoint/2010/main" val="5137903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Two Pictures with Capti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59E17E-FA09-404D-847C-29494A9F723F}"/>
              </a:ext>
            </a:extLst>
          </p:cNvPr>
          <p:cNvSpPr>
            <a:spLocks noGrp="1"/>
          </p:cNvSpPr>
          <p:nvPr>
            <p:ph type="title"/>
          </p:nvPr>
        </p:nvSpPr>
        <p:spPr/>
        <p:txBody>
          <a:bodyPr/>
          <a:lstStyle/>
          <a:p>
            <a:r>
              <a:rPr lang="en-US"/>
              <a:t>Click to edit Master title style</a:t>
            </a:r>
            <a:endParaRPr/>
          </a:p>
        </p:txBody>
      </p:sp>
      <p:sp>
        <p:nvSpPr>
          <p:cNvPr id="7" name="Picture Placeholder 6">
            <a:extLst>
              <a:ext uri="{FF2B5EF4-FFF2-40B4-BE49-F238E27FC236}">
                <a16:creationId xmlns:a16="http://schemas.microsoft.com/office/drawing/2014/main" id="{09E1B6C1-22BE-4480-BBF9-F3FA26A483BE}"/>
              </a:ext>
            </a:extLst>
          </p:cNvPr>
          <p:cNvSpPr>
            <a:spLocks noGrp="1"/>
          </p:cNvSpPr>
          <p:nvPr>
            <p:ph type="pic" sz="quarter" idx="13"/>
          </p:nvPr>
        </p:nvSpPr>
        <p:spPr bwMode="ltGray">
          <a:xfrm>
            <a:off x="0" y="1371600"/>
            <a:ext cx="6080760" cy="3429000"/>
          </a:xfrm>
          <a:solidFill>
            <a:srgbClr val="D3EAF5"/>
          </a:solidFill>
          <a:effectLst>
            <a:innerShdw dist="215900" dir="5400000">
              <a:srgbClr val="FFFFFF">
                <a:alpha val="50000"/>
              </a:srgbClr>
            </a:innerShdw>
          </a:effectLst>
        </p:spPr>
        <p:txBody>
          <a:bodyPr tIns="731520">
            <a:noAutofit/>
          </a:bodyPr>
          <a:lstStyle>
            <a:lvl1pPr marL="0" indent="0" algn="ctr">
              <a:buNone/>
              <a:defRPr sz="1800"/>
            </a:lvl1pPr>
          </a:lstStyle>
          <a:p>
            <a:r>
              <a:rPr lang="en-US"/>
              <a:t>Click icon to add picture</a:t>
            </a:r>
            <a:endParaRPr/>
          </a:p>
        </p:txBody>
      </p:sp>
      <p:sp>
        <p:nvSpPr>
          <p:cNvPr id="8" name="Picture Placeholder 6">
            <a:extLst>
              <a:ext uri="{FF2B5EF4-FFF2-40B4-BE49-F238E27FC236}">
                <a16:creationId xmlns:a16="http://schemas.microsoft.com/office/drawing/2014/main" id="{690A3222-DE7A-4A0E-9E3B-4D4DEFBD353D}"/>
              </a:ext>
            </a:extLst>
          </p:cNvPr>
          <p:cNvSpPr>
            <a:spLocks noGrp="1"/>
          </p:cNvSpPr>
          <p:nvPr>
            <p:ph type="pic" sz="quarter" idx="14"/>
          </p:nvPr>
        </p:nvSpPr>
        <p:spPr bwMode="ltGray">
          <a:xfrm>
            <a:off x="6111240" y="1371600"/>
            <a:ext cx="6080760" cy="3429000"/>
          </a:xfrm>
          <a:solidFill>
            <a:srgbClr val="D3EAF5"/>
          </a:solidFill>
          <a:effectLst>
            <a:innerShdw dist="215900" dir="5400000">
              <a:srgbClr val="FFFFFF">
                <a:alpha val="50000"/>
              </a:srgbClr>
            </a:innerShdw>
          </a:effectLst>
        </p:spPr>
        <p:txBody>
          <a:bodyPr tIns="731520">
            <a:noAutofit/>
          </a:bodyPr>
          <a:lstStyle>
            <a:lvl1pPr marL="0" indent="0" algn="ctr">
              <a:buNone/>
              <a:defRPr sz="1800"/>
            </a:lvl1pPr>
          </a:lstStyle>
          <a:p>
            <a:r>
              <a:rPr lang="en-US"/>
              <a:t>Click icon to add picture</a:t>
            </a:r>
            <a:endParaRPr/>
          </a:p>
        </p:txBody>
      </p:sp>
      <p:sp>
        <p:nvSpPr>
          <p:cNvPr id="13" name="Text Placeholder 9">
            <a:extLst>
              <a:ext uri="{FF2B5EF4-FFF2-40B4-BE49-F238E27FC236}">
                <a16:creationId xmlns:a16="http://schemas.microsoft.com/office/drawing/2014/main" id="{260FF179-DB81-48F6-A89B-26522BE963AC}"/>
              </a:ext>
            </a:extLst>
          </p:cNvPr>
          <p:cNvSpPr>
            <a:spLocks noGrp="1"/>
          </p:cNvSpPr>
          <p:nvPr>
            <p:ph type="body" sz="quarter" idx="17" hasCustomPrompt="1"/>
          </p:nvPr>
        </p:nvSpPr>
        <p:spPr>
          <a:xfrm>
            <a:off x="352342" y="5041900"/>
            <a:ext cx="5416550" cy="1473200"/>
          </a:xfrm>
        </p:spPr>
        <p:txBody>
          <a:bodyPr>
            <a:noAutofit/>
          </a:bodyPr>
          <a:lstStyle>
            <a:lvl1pPr marL="0" indent="0">
              <a:spcBef>
                <a:spcPts val="1200"/>
              </a:spcBef>
              <a:buFont typeface="Arial" panose="020B0604020202020204" pitchFamily="34" charset="0"/>
              <a:buChar char="​"/>
              <a:defRPr sz="2000"/>
            </a:lvl1pPr>
            <a:lvl2pPr marL="0" indent="0">
              <a:spcBef>
                <a:spcPts val="1200"/>
              </a:spcBef>
              <a:buFont typeface="Arial" panose="020B0604020202020204" pitchFamily="34" charset="0"/>
              <a:buChar char="​"/>
              <a:defRPr sz="2000"/>
            </a:lvl2pPr>
            <a:lvl3pPr marL="0" indent="0">
              <a:spcBef>
                <a:spcPts val="1200"/>
              </a:spcBef>
              <a:buFont typeface="Arial" panose="020B0604020202020204" pitchFamily="34" charset="0"/>
              <a:buChar char="​"/>
              <a:defRPr sz="2000"/>
            </a:lvl3pPr>
            <a:lvl4pPr marL="0" indent="0">
              <a:spcBef>
                <a:spcPts val="1200"/>
              </a:spcBef>
              <a:buFont typeface="Arial" panose="020B0604020202020204" pitchFamily="34" charset="0"/>
              <a:buChar char="​"/>
              <a:defRPr sz="2000"/>
            </a:lvl4pPr>
            <a:lvl5pPr marL="0" indent="0">
              <a:spcBef>
                <a:spcPts val="1200"/>
              </a:spcBef>
              <a:buFont typeface="Arial" panose="020B0604020202020204" pitchFamily="34" charset="0"/>
              <a:buChar char="​"/>
              <a:defRPr sz="2000"/>
            </a:lvl5pPr>
            <a:lvl6pPr marL="0" indent="0">
              <a:spcBef>
                <a:spcPts val="1200"/>
              </a:spcBef>
              <a:buFont typeface="Arial" panose="020B0604020202020204" pitchFamily="34" charset="0"/>
              <a:buChar char="​"/>
              <a:defRPr sz="2000"/>
            </a:lvl6pPr>
            <a:lvl7pPr marL="0" indent="0">
              <a:spcBef>
                <a:spcPts val="1200"/>
              </a:spcBef>
              <a:buFont typeface="Arial" panose="020B0604020202020204" pitchFamily="34" charset="0"/>
              <a:buChar char="​"/>
              <a:defRPr sz="2000"/>
            </a:lvl7pPr>
            <a:lvl8pPr marL="0" indent="0">
              <a:spcBef>
                <a:spcPts val="1200"/>
              </a:spcBef>
              <a:buFont typeface="Arial" panose="020B0604020202020204" pitchFamily="34" charset="0"/>
              <a:buChar char="​"/>
              <a:defRPr sz="2000"/>
            </a:lvl8pPr>
            <a:lvl9pPr marL="0" indent="0">
              <a:spcBef>
                <a:spcPts val="1200"/>
              </a:spcBef>
              <a:buFont typeface="Arial" panose="020B0604020202020204" pitchFamily="34" charset="0"/>
              <a:buChar char="​"/>
              <a:defRPr sz="2000"/>
            </a:lvl9pPr>
          </a:lstStyle>
          <a:p>
            <a:pPr lvl="0"/>
            <a:r>
              <a:t>Click to add caption</a:t>
            </a:r>
          </a:p>
        </p:txBody>
      </p:sp>
      <p:sp>
        <p:nvSpPr>
          <p:cNvPr id="14" name="Text Placeholder 9">
            <a:extLst>
              <a:ext uri="{FF2B5EF4-FFF2-40B4-BE49-F238E27FC236}">
                <a16:creationId xmlns:a16="http://schemas.microsoft.com/office/drawing/2014/main" id="{ACCC0534-09BA-4D97-8ECE-2989F3D468E8}"/>
              </a:ext>
            </a:extLst>
          </p:cNvPr>
          <p:cNvSpPr>
            <a:spLocks noGrp="1"/>
          </p:cNvSpPr>
          <p:nvPr>
            <p:ph type="body" sz="quarter" idx="18" hasCustomPrompt="1"/>
          </p:nvPr>
        </p:nvSpPr>
        <p:spPr>
          <a:xfrm>
            <a:off x="6432550" y="5041900"/>
            <a:ext cx="5416550" cy="1473200"/>
          </a:xfrm>
        </p:spPr>
        <p:txBody>
          <a:bodyPr>
            <a:noAutofit/>
          </a:bodyPr>
          <a:lstStyle>
            <a:lvl1pPr marL="0" indent="0">
              <a:spcBef>
                <a:spcPts val="1200"/>
              </a:spcBef>
              <a:buFont typeface="Arial" panose="020B0604020202020204" pitchFamily="34" charset="0"/>
              <a:buChar char="​"/>
              <a:defRPr sz="2000"/>
            </a:lvl1pPr>
            <a:lvl2pPr marL="0" indent="0">
              <a:spcBef>
                <a:spcPts val="1200"/>
              </a:spcBef>
              <a:buFont typeface="Arial" panose="020B0604020202020204" pitchFamily="34" charset="0"/>
              <a:buChar char="​"/>
              <a:defRPr sz="2000"/>
            </a:lvl2pPr>
            <a:lvl3pPr marL="0" indent="0">
              <a:spcBef>
                <a:spcPts val="1200"/>
              </a:spcBef>
              <a:buFont typeface="Arial" panose="020B0604020202020204" pitchFamily="34" charset="0"/>
              <a:buChar char="​"/>
              <a:defRPr sz="2000"/>
            </a:lvl3pPr>
            <a:lvl4pPr marL="0" indent="0">
              <a:spcBef>
                <a:spcPts val="1200"/>
              </a:spcBef>
              <a:buFont typeface="Arial" panose="020B0604020202020204" pitchFamily="34" charset="0"/>
              <a:buChar char="​"/>
              <a:defRPr sz="2000"/>
            </a:lvl4pPr>
            <a:lvl5pPr marL="0" indent="0">
              <a:spcBef>
                <a:spcPts val="1200"/>
              </a:spcBef>
              <a:buFont typeface="Arial" panose="020B0604020202020204" pitchFamily="34" charset="0"/>
              <a:buChar char="​"/>
              <a:defRPr sz="2000"/>
            </a:lvl5pPr>
            <a:lvl6pPr marL="0" indent="0">
              <a:spcBef>
                <a:spcPts val="1200"/>
              </a:spcBef>
              <a:buFont typeface="Arial" panose="020B0604020202020204" pitchFamily="34" charset="0"/>
              <a:buChar char="​"/>
              <a:defRPr sz="2000"/>
            </a:lvl6pPr>
            <a:lvl7pPr marL="0" indent="0">
              <a:spcBef>
                <a:spcPts val="1200"/>
              </a:spcBef>
              <a:buFont typeface="Arial" panose="020B0604020202020204" pitchFamily="34" charset="0"/>
              <a:buChar char="​"/>
              <a:defRPr sz="2000"/>
            </a:lvl7pPr>
            <a:lvl8pPr marL="0" indent="0">
              <a:spcBef>
                <a:spcPts val="1200"/>
              </a:spcBef>
              <a:buFont typeface="Arial" panose="020B0604020202020204" pitchFamily="34" charset="0"/>
              <a:buChar char="​"/>
              <a:defRPr sz="2000"/>
            </a:lvl8pPr>
            <a:lvl9pPr marL="0" indent="0">
              <a:spcBef>
                <a:spcPts val="1200"/>
              </a:spcBef>
              <a:buFont typeface="Arial" panose="020B0604020202020204" pitchFamily="34" charset="0"/>
              <a:buChar char="​"/>
              <a:defRPr sz="2000"/>
            </a:lvl9pPr>
          </a:lstStyle>
          <a:p>
            <a:pPr lvl="0"/>
            <a:r>
              <a:t>Click to add caption</a:t>
            </a:r>
          </a:p>
        </p:txBody>
      </p:sp>
    </p:spTree>
    <p:extLst>
      <p:ext uri="{BB962C8B-B14F-4D97-AF65-F5344CB8AC3E}">
        <p14:creationId xmlns:p14="http://schemas.microsoft.com/office/powerpoint/2010/main" val="12992573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Four Pictures with Captions">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48983C5-EC89-494B-813A-D0EB657714F5}"/>
              </a:ext>
            </a:extLst>
          </p:cNvPr>
          <p:cNvSpPr/>
          <p:nvPr/>
        </p:nvSpPr>
        <p:spPr bwMode="ltGray">
          <a:xfrm>
            <a:off x="0" y="4297680"/>
            <a:ext cx="3035808" cy="210312"/>
          </a:xfrm>
          <a:prstGeom prst="rect">
            <a:avLst/>
          </a:prstGeom>
          <a:solidFill>
            <a:srgbClr val="D3EA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1" name="Rectangle 10">
            <a:extLst>
              <a:ext uri="{FF2B5EF4-FFF2-40B4-BE49-F238E27FC236}">
                <a16:creationId xmlns:a16="http://schemas.microsoft.com/office/drawing/2014/main" id="{957EA5EA-1E5D-4B8B-A753-E70409655E19}"/>
              </a:ext>
            </a:extLst>
          </p:cNvPr>
          <p:cNvSpPr/>
          <p:nvPr/>
        </p:nvSpPr>
        <p:spPr bwMode="ltGray">
          <a:xfrm>
            <a:off x="3052064" y="4297680"/>
            <a:ext cx="3035808" cy="210312"/>
          </a:xfrm>
          <a:prstGeom prst="rect">
            <a:avLst/>
          </a:prstGeom>
          <a:solidFill>
            <a:srgbClr val="D3EA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2" name="Rectangle 11">
            <a:extLst>
              <a:ext uri="{FF2B5EF4-FFF2-40B4-BE49-F238E27FC236}">
                <a16:creationId xmlns:a16="http://schemas.microsoft.com/office/drawing/2014/main" id="{94D4B124-0D15-46D1-87E2-D4D01FE67D9C}"/>
              </a:ext>
            </a:extLst>
          </p:cNvPr>
          <p:cNvSpPr/>
          <p:nvPr/>
        </p:nvSpPr>
        <p:spPr bwMode="ltGray">
          <a:xfrm>
            <a:off x="6104128" y="4297680"/>
            <a:ext cx="3035808" cy="210312"/>
          </a:xfrm>
          <a:prstGeom prst="rect">
            <a:avLst/>
          </a:prstGeom>
          <a:solidFill>
            <a:srgbClr val="D3EA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3" name="Rectangle 12">
            <a:extLst>
              <a:ext uri="{FF2B5EF4-FFF2-40B4-BE49-F238E27FC236}">
                <a16:creationId xmlns:a16="http://schemas.microsoft.com/office/drawing/2014/main" id="{4043B1B4-6D5F-48FA-A3E0-C88689617F13}"/>
              </a:ext>
            </a:extLst>
          </p:cNvPr>
          <p:cNvSpPr/>
          <p:nvPr/>
        </p:nvSpPr>
        <p:spPr bwMode="ltGray">
          <a:xfrm>
            <a:off x="9156192" y="4297680"/>
            <a:ext cx="3035808" cy="210312"/>
          </a:xfrm>
          <a:prstGeom prst="rect">
            <a:avLst/>
          </a:prstGeom>
          <a:solidFill>
            <a:srgbClr val="D3EA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a:extLst>
              <a:ext uri="{FF2B5EF4-FFF2-40B4-BE49-F238E27FC236}">
                <a16:creationId xmlns:a16="http://schemas.microsoft.com/office/drawing/2014/main" id="{0A96A41B-C914-4752-ACCC-82ADABD0C1D7}"/>
              </a:ext>
            </a:extLst>
          </p:cNvPr>
          <p:cNvSpPr>
            <a:spLocks noGrp="1"/>
          </p:cNvSpPr>
          <p:nvPr>
            <p:ph type="title"/>
          </p:nvPr>
        </p:nvSpPr>
        <p:spPr/>
        <p:txBody>
          <a:bodyPr/>
          <a:lstStyle/>
          <a:p>
            <a:r>
              <a:rPr lang="en-US"/>
              <a:t>Click to edit Master title style</a:t>
            </a:r>
            <a:endParaRPr/>
          </a:p>
        </p:txBody>
      </p:sp>
      <p:sp>
        <p:nvSpPr>
          <p:cNvPr id="6" name="Picture Placeholder 6">
            <a:extLst>
              <a:ext uri="{FF2B5EF4-FFF2-40B4-BE49-F238E27FC236}">
                <a16:creationId xmlns:a16="http://schemas.microsoft.com/office/drawing/2014/main" id="{5F3B8434-3E32-4C1C-B3E7-FF0098A21502}"/>
              </a:ext>
            </a:extLst>
          </p:cNvPr>
          <p:cNvSpPr>
            <a:spLocks noGrp="1"/>
          </p:cNvSpPr>
          <p:nvPr>
            <p:ph type="pic" sz="quarter" idx="13"/>
          </p:nvPr>
        </p:nvSpPr>
        <p:spPr bwMode="ltGray">
          <a:xfrm>
            <a:off x="0" y="1371600"/>
            <a:ext cx="3035808" cy="2926080"/>
          </a:xfrm>
          <a:solidFill>
            <a:srgbClr val="D3EAF5"/>
          </a:solidFill>
          <a:effectLst>
            <a:innerShdw dist="215900" dir="16200000">
              <a:srgbClr val="FFFFFF">
                <a:alpha val="50000"/>
              </a:srgbClr>
            </a:innerShdw>
          </a:effectLst>
        </p:spPr>
        <p:txBody>
          <a:bodyPr tIns="731520">
            <a:noAutofit/>
          </a:bodyPr>
          <a:lstStyle>
            <a:lvl1pPr marL="0" indent="0" algn="ctr">
              <a:buNone/>
              <a:defRPr sz="1800"/>
            </a:lvl1pPr>
          </a:lstStyle>
          <a:p>
            <a:r>
              <a:rPr lang="en-US"/>
              <a:t>Click icon to add picture</a:t>
            </a:r>
            <a:endParaRPr/>
          </a:p>
        </p:txBody>
      </p:sp>
      <p:sp>
        <p:nvSpPr>
          <p:cNvPr id="7" name="Picture Placeholder 6">
            <a:extLst>
              <a:ext uri="{FF2B5EF4-FFF2-40B4-BE49-F238E27FC236}">
                <a16:creationId xmlns:a16="http://schemas.microsoft.com/office/drawing/2014/main" id="{E4215A05-69B9-4133-AA61-6C2C41E3D6E7}"/>
              </a:ext>
            </a:extLst>
          </p:cNvPr>
          <p:cNvSpPr>
            <a:spLocks noGrp="1"/>
          </p:cNvSpPr>
          <p:nvPr>
            <p:ph type="pic" sz="quarter" idx="14"/>
          </p:nvPr>
        </p:nvSpPr>
        <p:spPr bwMode="ltGray">
          <a:xfrm>
            <a:off x="3052064" y="1371600"/>
            <a:ext cx="3035808" cy="2926080"/>
          </a:xfrm>
          <a:solidFill>
            <a:srgbClr val="D3EAF5"/>
          </a:solidFill>
          <a:effectLst>
            <a:innerShdw dist="215900" dir="16200000">
              <a:srgbClr val="FFFFFF">
                <a:alpha val="50000"/>
              </a:srgbClr>
            </a:innerShdw>
          </a:effectLst>
        </p:spPr>
        <p:txBody>
          <a:bodyPr tIns="731520">
            <a:noAutofit/>
          </a:bodyPr>
          <a:lstStyle>
            <a:lvl1pPr marL="0" indent="0" algn="ctr">
              <a:buNone/>
              <a:defRPr sz="1800"/>
            </a:lvl1pPr>
          </a:lstStyle>
          <a:p>
            <a:r>
              <a:rPr lang="en-US"/>
              <a:t>Click icon to add picture</a:t>
            </a:r>
            <a:endParaRPr/>
          </a:p>
        </p:txBody>
      </p:sp>
      <p:sp>
        <p:nvSpPr>
          <p:cNvPr id="8" name="Picture Placeholder 6">
            <a:extLst>
              <a:ext uri="{FF2B5EF4-FFF2-40B4-BE49-F238E27FC236}">
                <a16:creationId xmlns:a16="http://schemas.microsoft.com/office/drawing/2014/main" id="{6EDF3991-0C59-474D-8B67-085449233D35}"/>
              </a:ext>
            </a:extLst>
          </p:cNvPr>
          <p:cNvSpPr>
            <a:spLocks noGrp="1"/>
          </p:cNvSpPr>
          <p:nvPr>
            <p:ph type="pic" sz="quarter" idx="15"/>
          </p:nvPr>
        </p:nvSpPr>
        <p:spPr bwMode="ltGray">
          <a:xfrm>
            <a:off x="6104128" y="1371600"/>
            <a:ext cx="3035808" cy="2926080"/>
          </a:xfrm>
          <a:solidFill>
            <a:srgbClr val="D3EAF5"/>
          </a:solidFill>
          <a:effectLst>
            <a:innerShdw dist="215900" dir="16200000">
              <a:srgbClr val="FFFFFF">
                <a:alpha val="50000"/>
              </a:srgbClr>
            </a:innerShdw>
          </a:effectLst>
        </p:spPr>
        <p:txBody>
          <a:bodyPr tIns="731520">
            <a:noAutofit/>
          </a:bodyPr>
          <a:lstStyle>
            <a:lvl1pPr marL="0" indent="0" algn="ctr">
              <a:buNone/>
              <a:defRPr sz="1800"/>
            </a:lvl1pPr>
          </a:lstStyle>
          <a:p>
            <a:r>
              <a:rPr lang="en-US"/>
              <a:t>Click icon to add picture</a:t>
            </a:r>
            <a:endParaRPr/>
          </a:p>
        </p:txBody>
      </p:sp>
      <p:sp>
        <p:nvSpPr>
          <p:cNvPr id="9" name="Picture Placeholder 6">
            <a:extLst>
              <a:ext uri="{FF2B5EF4-FFF2-40B4-BE49-F238E27FC236}">
                <a16:creationId xmlns:a16="http://schemas.microsoft.com/office/drawing/2014/main" id="{C793429C-E3D5-4842-94A6-267B4CF47163}"/>
              </a:ext>
            </a:extLst>
          </p:cNvPr>
          <p:cNvSpPr>
            <a:spLocks noGrp="1"/>
          </p:cNvSpPr>
          <p:nvPr>
            <p:ph type="pic" sz="quarter" idx="16"/>
          </p:nvPr>
        </p:nvSpPr>
        <p:spPr bwMode="ltGray">
          <a:xfrm>
            <a:off x="9156192" y="1371600"/>
            <a:ext cx="3035808" cy="2926080"/>
          </a:xfrm>
          <a:solidFill>
            <a:srgbClr val="D3EAF5"/>
          </a:solidFill>
          <a:effectLst>
            <a:innerShdw dist="215900" dir="16200000">
              <a:srgbClr val="FFFFFF">
                <a:alpha val="50000"/>
              </a:srgbClr>
            </a:innerShdw>
          </a:effectLst>
        </p:spPr>
        <p:txBody>
          <a:bodyPr tIns="731520">
            <a:noAutofit/>
          </a:bodyPr>
          <a:lstStyle>
            <a:lvl1pPr marL="0" indent="0" algn="ctr">
              <a:buNone/>
              <a:defRPr sz="1800"/>
            </a:lvl1pPr>
          </a:lstStyle>
          <a:p>
            <a:r>
              <a:rPr lang="en-US"/>
              <a:t>Click icon to add picture</a:t>
            </a:r>
            <a:endParaRPr/>
          </a:p>
        </p:txBody>
      </p:sp>
      <p:sp>
        <p:nvSpPr>
          <p:cNvPr id="14" name="Text Placeholder 9">
            <a:extLst>
              <a:ext uri="{FF2B5EF4-FFF2-40B4-BE49-F238E27FC236}">
                <a16:creationId xmlns:a16="http://schemas.microsoft.com/office/drawing/2014/main" id="{476E2C9B-B862-40BA-9637-4033B9A17EE6}"/>
              </a:ext>
            </a:extLst>
          </p:cNvPr>
          <p:cNvSpPr>
            <a:spLocks noGrp="1"/>
          </p:cNvSpPr>
          <p:nvPr>
            <p:ph type="body" sz="quarter" idx="17" hasCustomPrompt="1"/>
          </p:nvPr>
        </p:nvSpPr>
        <p:spPr>
          <a:xfrm>
            <a:off x="283464" y="4653966"/>
            <a:ext cx="2468880" cy="1861134"/>
          </a:xfrm>
        </p:spPr>
        <p:txBody>
          <a:bodyPr>
            <a:noAutofit/>
          </a:bodyPr>
          <a:lstStyle>
            <a:lvl1pPr marL="0" indent="0" algn="ctr">
              <a:spcBef>
                <a:spcPts val="0"/>
              </a:spcBef>
              <a:buFont typeface="Arial" panose="020B0604020202020204" pitchFamily="34" charset="0"/>
              <a:buChar char="​"/>
              <a:defRPr sz="2000"/>
            </a:lvl1pPr>
            <a:lvl2pPr marL="0" indent="0" algn="ctr">
              <a:spcBef>
                <a:spcPts val="1200"/>
              </a:spcBef>
              <a:buFont typeface="Arial" panose="020B0604020202020204" pitchFamily="34" charset="0"/>
              <a:buNone/>
              <a:defRPr sz="2000"/>
            </a:lvl2pPr>
            <a:lvl3pPr marL="0" indent="0" algn="ctr">
              <a:spcBef>
                <a:spcPts val="1200"/>
              </a:spcBef>
              <a:buFont typeface="Arial" panose="020B0604020202020204" pitchFamily="34" charset="0"/>
              <a:buChar char="​"/>
              <a:defRPr sz="2000"/>
            </a:lvl3pPr>
            <a:lvl4pPr marL="0" indent="0" algn="ctr">
              <a:spcBef>
                <a:spcPts val="1200"/>
              </a:spcBef>
              <a:buFont typeface="Arial" panose="020B0604020202020204" pitchFamily="34" charset="0"/>
              <a:buChar char="​"/>
              <a:defRPr sz="2000"/>
            </a:lvl4pPr>
            <a:lvl5pPr marL="0" indent="0" algn="ctr">
              <a:spcBef>
                <a:spcPts val="1200"/>
              </a:spcBef>
              <a:buFont typeface="Arial" panose="020B0604020202020204" pitchFamily="34" charset="0"/>
              <a:buChar char="​"/>
              <a:defRPr sz="2000"/>
            </a:lvl5pPr>
            <a:lvl6pPr marL="0" indent="0" algn="ctr">
              <a:spcBef>
                <a:spcPts val="1200"/>
              </a:spcBef>
              <a:buFont typeface="Arial" panose="020B0604020202020204" pitchFamily="34" charset="0"/>
              <a:buChar char="​"/>
              <a:defRPr sz="2000"/>
            </a:lvl6pPr>
            <a:lvl7pPr marL="0" indent="0" algn="ctr">
              <a:spcBef>
                <a:spcPts val="1200"/>
              </a:spcBef>
              <a:buFont typeface="Arial" panose="020B0604020202020204" pitchFamily="34" charset="0"/>
              <a:buChar char="​"/>
              <a:defRPr sz="2000"/>
            </a:lvl7pPr>
            <a:lvl8pPr marL="0" indent="0" algn="ctr">
              <a:spcBef>
                <a:spcPts val="1200"/>
              </a:spcBef>
              <a:buFont typeface="Arial" panose="020B0604020202020204" pitchFamily="34" charset="0"/>
              <a:buChar char="​"/>
              <a:defRPr sz="2000"/>
            </a:lvl8pPr>
            <a:lvl9pPr marL="0" indent="0" algn="ctr">
              <a:spcBef>
                <a:spcPts val="1200"/>
              </a:spcBef>
              <a:buFont typeface="Arial" panose="020B0604020202020204" pitchFamily="34" charset="0"/>
              <a:buChar char="​"/>
              <a:defRPr sz="2000"/>
            </a:lvl9pPr>
          </a:lstStyle>
          <a:p>
            <a:pPr lvl="0"/>
            <a:r>
              <a:t>Click to add caption</a:t>
            </a:r>
          </a:p>
        </p:txBody>
      </p:sp>
      <p:sp>
        <p:nvSpPr>
          <p:cNvPr id="15" name="Text Placeholder 9">
            <a:extLst>
              <a:ext uri="{FF2B5EF4-FFF2-40B4-BE49-F238E27FC236}">
                <a16:creationId xmlns:a16="http://schemas.microsoft.com/office/drawing/2014/main" id="{EF893BBB-CB12-443B-87E7-2214BE351E54}"/>
              </a:ext>
            </a:extLst>
          </p:cNvPr>
          <p:cNvSpPr>
            <a:spLocks noGrp="1"/>
          </p:cNvSpPr>
          <p:nvPr>
            <p:ph type="body" sz="quarter" idx="18" hasCustomPrompt="1"/>
          </p:nvPr>
        </p:nvSpPr>
        <p:spPr>
          <a:xfrm>
            <a:off x="3335528" y="4653966"/>
            <a:ext cx="2468880" cy="1861134"/>
          </a:xfrm>
        </p:spPr>
        <p:txBody>
          <a:bodyPr>
            <a:noAutofit/>
          </a:bodyPr>
          <a:lstStyle>
            <a:lvl1pPr marL="0" indent="0" algn="ctr">
              <a:spcBef>
                <a:spcPts val="0"/>
              </a:spcBef>
              <a:buFont typeface="Arial" panose="020B0604020202020204" pitchFamily="34" charset="0"/>
              <a:buChar char="​"/>
              <a:defRPr sz="2000"/>
            </a:lvl1pPr>
            <a:lvl2pPr marL="0" indent="0" algn="ctr">
              <a:spcBef>
                <a:spcPts val="1200"/>
              </a:spcBef>
              <a:buFont typeface="Arial" panose="020B0604020202020204" pitchFamily="34" charset="0"/>
              <a:buNone/>
              <a:defRPr sz="2000"/>
            </a:lvl2pPr>
            <a:lvl3pPr marL="0" indent="0" algn="ctr">
              <a:spcBef>
                <a:spcPts val="1200"/>
              </a:spcBef>
              <a:buFont typeface="Arial" panose="020B0604020202020204" pitchFamily="34" charset="0"/>
              <a:buChar char="​"/>
              <a:defRPr sz="2000"/>
            </a:lvl3pPr>
            <a:lvl4pPr marL="0" indent="0" algn="ctr">
              <a:spcBef>
                <a:spcPts val="1200"/>
              </a:spcBef>
              <a:buFont typeface="Arial" panose="020B0604020202020204" pitchFamily="34" charset="0"/>
              <a:buChar char="​"/>
              <a:defRPr sz="2000"/>
            </a:lvl4pPr>
            <a:lvl5pPr marL="0" indent="0" algn="ctr">
              <a:spcBef>
                <a:spcPts val="1200"/>
              </a:spcBef>
              <a:buFont typeface="Arial" panose="020B0604020202020204" pitchFamily="34" charset="0"/>
              <a:buChar char="​"/>
              <a:defRPr sz="2000"/>
            </a:lvl5pPr>
            <a:lvl6pPr marL="0" indent="0" algn="ctr">
              <a:spcBef>
                <a:spcPts val="1200"/>
              </a:spcBef>
              <a:buFont typeface="Arial" panose="020B0604020202020204" pitchFamily="34" charset="0"/>
              <a:buChar char="​"/>
              <a:defRPr sz="2000"/>
            </a:lvl6pPr>
            <a:lvl7pPr marL="0" indent="0" algn="ctr">
              <a:spcBef>
                <a:spcPts val="1200"/>
              </a:spcBef>
              <a:buFont typeface="Arial" panose="020B0604020202020204" pitchFamily="34" charset="0"/>
              <a:buChar char="​"/>
              <a:defRPr sz="2000"/>
            </a:lvl7pPr>
            <a:lvl8pPr marL="0" indent="0" algn="ctr">
              <a:spcBef>
                <a:spcPts val="1200"/>
              </a:spcBef>
              <a:buFont typeface="Arial" panose="020B0604020202020204" pitchFamily="34" charset="0"/>
              <a:buChar char="​"/>
              <a:defRPr sz="2000"/>
            </a:lvl8pPr>
            <a:lvl9pPr marL="0" indent="0" algn="ctr">
              <a:spcBef>
                <a:spcPts val="1200"/>
              </a:spcBef>
              <a:buFont typeface="Arial" panose="020B0604020202020204" pitchFamily="34" charset="0"/>
              <a:buChar char="​"/>
              <a:defRPr sz="2000"/>
            </a:lvl9pPr>
          </a:lstStyle>
          <a:p>
            <a:pPr lvl="0"/>
            <a:r>
              <a:t>Click to add caption</a:t>
            </a:r>
          </a:p>
        </p:txBody>
      </p:sp>
      <p:sp>
        <p:nvSpPr>
          <p:cNvPr id="16" name="Text Placeholder 9">
            <a:extLst>
              <a:ext uri="{FF2B5EF4-FFF2-40B4-BE49-F238E27FC236}">
                <a16:creationId xmlns:a16="http://schemas.microsoft.com/office/drawing/2014/main" id="{F528EBE4-6EE4-4681-97E7-1356C65D9564}"/>
              </a:ext>
            </a:extLst>
          </p:cNvPr>
          <p:cNvSpPr>
            <a:spLocks noGrp="1"/>
          </p:cNvSpPr>
          <p:nvPr>
            <p:ph type="body" sz="quarter" idx="19" hasCustomPrompt="1"/>
          </p:nvPr>
        </p:nvSpPr>
        <p:spPr>
          <a:xfrm>
            <a:off x="6387592" y="4653966"/>
            <a:ext cx="2468880" cy="1861134"/>
          </a:xfrm>
        </p:spPr>
        <p:txBody>
          <a:bodyPr>
            <a:noAutofit/>
          </a:bodyPr>
          <a:lstStyle>
            <a:lvl1pPr marL="0" indent="0" algn="ctr">
              <a:spcBef>
                <a:spcPts val="0"/>
              </a:spcBef>
              <a:buFont typeface="Arial" panose="020B0604020202020204" pitchFamily="34" charset="0"/>
              <a:buChar char="​"/>
              <a:defRPr sz="2000"/>
            </a:lvl1pPr>
            <a:lvl2pPr marL="0" indent="0" algn="ctr">
              <a:spcBef>
                <a:spcPts val="1200"/>
              </a:spcBef>
              <a:buFont typeface="Arial" panose="020B0604020202020204" pitchFamily="34" charset="0"/>
              <a:buNone/>
              <a:defRPr sz="2000"/>
            </a:lvl2pPr>
            <a:lvl3pPr marL="0" indent="0" algn="ctr">
              <a:spcBef>
                <a:spcPts val="1200"/>
              </a:spcBef>
              <a:buFont typeface="Arial" panose="020B0604020202020204" pitchFamily="34" charset="0"/>
              <a:buChar char="​"/>
              <a:defRPr sz="2000"/>
            </a:lvl3pPr>
            <a:lvl4pPr marL="0" indent="0" algn="ctr">
              <a:spcBef>
                <a:spcPts val="1200"/>
              </a:spcBef>
              <a:buFont typeface="Arial" panose="020B0604020202020204" pitchFamily="34" charset="0"/>
              <a:buChar char="​"/>
              <a:defRPr sz="2000"/>
            </a:lvl4pPr>
            <a:lvl5pPr marL="0" indent="0" algn="ctr">
              <a:spcBef>
                <a:spcPts val="1200"/>
              </a:spcBef>
              <a:buFont typeface="Arial" panose="020B0604020202020204" pitchFamily="34" charset="0"/>
              <a:buChar char="​"/>
              <a:defRPr sz="2000"/>
            </a:lvl5pPr>
            <a:lvl6pPr marL="0" indent="0" algn="ctr">
              <a:spcBef>
                <a:spcPts val="1200"/>
              </a:spcBef>
              <a:buFont typeface="Arial" panose="020B0604020202020204" pitchFamily="34" charset="0"/>
              <a:buChar char="​"/>
              <a:defRPr sz="2000"/>
            </a:lvl6pPr>
            <a:lvl7pPr marL="0" indent="0" algn="ctr">
              <a:spcBef>
                <a:spcPts val="1200"/>
              </a:spcBef>
              <a:buFont typeface="Arial" panose="020B0604020202020204" pitchFamily="34" charset="0"/>
              <a:buChar char="​"/>
              <a:defRPr sz="2000"/>
            </a:lvl7pPr>
            <a:lvl8pPr marL="0" indent="0" algn="ctr">
              <a:spcBef>
                <a:spcPts val="1200"/>
              </a:spcBef>
              <a:buFont typeface="Arial" panose="020B0604020202020204" pitchFamily="34" charset="0"/>
              <a:buChar char="​"/>
              <a:defRPr sz="2000"/>
            </a:lvl8pPr>
            <a:lvl9pPr marL="0" indent="0" algn="ctr">
              <a:spcBef>
                <a:spcPts val="1200"/>
              </a:spcBef>
              <a:buFont typeface="Arial" panose="020B0604020202020204" pitchFamily="34" charset="0"/>
              <a:buChar char="​"/>
              <a:defRPr sz="2000"/>
            </a:lvl9pPr>
          </a:lstStyle>
          <a:p>
            <a:pPr lvl="0"/>
            <a:r>
              <a:t>Click to add caption</a:t>
            </a:r>
          </a:p>
        </p:txBody>
      </p:sp>
      <p:sp>
        <p:nvSpPr>
          <p:cNvPr id="17" name="Text Placeholder 9">
            <a:extLst>
              <a:ext uri="{FF2B5EF4-FFF2-40B4-BE49-F238E27FC236}">
                <a16:creationId xmlns:a16="http://schemas.microsoft.com/office/drawing/2014/main" id="{7C473692-2FE5-48CF-9932-D1F4187F8B4A}"/>
              </a:ext>
            </a:extLst>
          </p:cNvPr>
          <p:cNvSpPr>
            <a:spLocks noGrp="1"/>
          </p:cNvSpPr>
          <p:nvPr>
            <p:ph type="body" sz="quarter" idx="20" hasCustomPrompt="1"/>
          </p:nvPr>
        </p:nvSpPr>
        <p:spPr>
          <a:xfrm>
            <a:off x="9439656" y="4653966"/>
            <a:ext cx="2468880" cy="1861134"/>
          </a:xfrm>
        </p:spPr>
        <p:txBody>
          <a:bodyPr>
            <a:noAutofit/>
          </a:bodyPr>
          <a:lstStyle>
            <a:lvl1pPr marL="0" indent="0" algn="ctr">
              <a:spcBef>
                <a:spcPts val="0"/>
              </a:spcBef>
              <a:buFont typeface="Arial" panose="020B0604020202020204" pitchFamily="34" charset="0"/>
              <a:buChar char="​"/>
              <a:defRPr sz="2000"/>
            </a:lvl1pPr>
            <a:lvl2pPr marL="0" indent="0" algn="ctr">
              <a:spcBef>
                <a:spcPts val="1200"/>
              </a:spcBef>
              <a:buFont typeface="Arial" panose="020B0604020202020204" pitchFamily="34" charset="0"/>
              <a:buNone/>
              <a:defRPr sz="2000"/>
            </a:lvl2pPr>
            <a:lvl3pPr marL="0" indent="0" algn="ctr">
              <a:spcBef>
                <a:spcPts val="1200"/>
              </a:spcBef>
              <a:buFont typeface="Arial" panose="020B0604020202020204" pitchFamily="34" charset="0"/>
              <a:buChar char="​"/>
              <a:defRPr sz="2000"/>
            </a:lvl3pPr>
            <a:lvl4pPr marL="0" indent="0" algn="ctr">
              <a:spcBef>
                <a:spcPts val="1200"/>
              </a:spcBef>
              <a:buFont typeface="Arial" panose="020B0604020202020204" pitchFamily="34" charset="0"/>
              <a:buChar char="​"/>
              <a:defRPr sz="2000"/>
            </a:lvl4pPr>
            <a:lvl5pPr marL="0" indent="0" algn="ctr">
              <a:spcBef>
                <a:spcPts val="1200"/>
              </a:spcBef>
              <a:buFont typeface="Arial" panose="020B0604020202020204" pitchFamily="34" charset="0"/>
              <a:buChar char="​"/>
              <a:defRPr sz="2000"/>
            </a:lvl5pPr>
            <a:lvl6pPr marL="0" indent="0" algn="ctr">
              <a:spcBef>
                <a:spcPts val="1200"/>
              </a:spcBef>
              <a:buFont typeface="Arial" panose="020B0604020202020204" pitchFamily="34" charset="0"/>
              <a:buChar char="​"/>
              <a:defRPr sz="2000"/>
            </a:lvl6pPr>
            <a:lvl7pPr marL="0" indent="0" algn="ctr">
              <a:spcBef>
                <a:spcPts val="1200"/>
              </a:spcBef>
              <a:buFont typeface="Arial" panose="020B0604020202020204" pitchFamily="34" charset="0"/>
              <a:buChar char="​"/>
              <a:defRPr sz="2000"/>
            </a:lvl7pPr>
            <a:lvl8pPr marL="0" indent="0" algn="ctr">
              <a:spcBef>
                <a:spcPts val="1200"/>
              </a:spcBef>
              <a:buFont typeface="Arial" panose="020B0604020202020204" pitchFamily="34" charset="0"/>
              <a:buChar char="​"/>
              <a:defRPr sz="2000"/>
            </a:lvl8pPr>
            <a:lvl9pPr marL="0" indent="0" algn="ctr">
              <a:spcBef>
                <a:spcPts val="1200"/>
              </a:spcBef>
              <a:buFont typeface="Arial" panose="020B0604020202020204" pitchFamily="34" charset="0"/>
              <a:buChar char="​"/>
              <a:defRPr sz="2000"/>
            </a:lvl9pPr>
          </a:lstStyle>
          <a:p>
            <a:pPr lvl="0"/>
            <a:r>
              <a:t>Click to add caption</a:t>
            </a:r>
          </a:p>
        </p:txBody>
      </p:sp>
    </p:spTree>
    <p:extLst>
      <p:ext uri="{BB962C8B-B14F-4D97-AF65-F5344CB8AC3E}">
        <p14:creationId xmlns:p14="http://schemas.microsoft.com/office/powerpoint/2010/main" val="28375543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Four Picture Grid with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B757E2-7779-490F-AA2A-CA4129CE1834}"/>
              </a:ext>
            </a:extLst>
          </p:cNvPr>
          <p:cNvSpPr>
            <a:spLocks noGrp="1"/>
          </p:cNvSpPr>
          <p:nvPr>
            <p:ph type="title"/>
          </p:nvPr>
        </p:nvSpPr>
        <p:spPr>
          <a:xfrm>
            <a:off x="7550150" y="304801"/>
            <a:ext cx="4298949" cy="1158874"/>
          </a:xfrm>
        </p:spPr>
        <p:txBody>
          <a:bodyPr/>
          <a:lstStyle/>
          <a:p>
            <a:r>
              <a:rPr lang="en-US"/>
              <a:t>Click to edit Master title style</a:t>
            </a:r>
            <a:endParaRPr/>
          </a:p>
        </p:txBody>
      </p:sp>
      <p:sp>
        <p:nvSpPr>
          <p:cNvPr id="6" name="Picture Placeholder 6">
            <a:extLst>
              <a:ext uri="{FF2B5EF4-FFF2-40B4-BE49-F238E27FC236}">
                <a16:creationId xmlns:a16="http://schemas.microsoft.com/office/drawing/2014/main" id="{71900DFB-0C00-4825-ABED-416827CF1EE9}"/>
              </a:ext>
            </a:extLst>
          </p:cNvPr>
          <p:cNvSpPr>
            <a:spLocks noGrp="1"/>
          </p:cNvSpPr>
          <p:nvPr>
            <p:ph type="pic" sz="quarter" idx="13"/>
          </p:nvPr>
        </p:nvSpPr>
        <p:spPr bwMode="ltGray">
          <a:xfrm>
            <a:off x="0" y="0"/>
            <a:ext cx="3657600" cy="3419856"/>
          </a:xfrm>
          <a:solidFill>
            <a:srgbClr val="D3EAF5"/>
          </a:solidFill>
          <a:effectLst/>
        </p:spPr>
        <p:txBody>
          <a:bodyPr tIns="731520">
            <a:noAutofit/>
          </a:bodyPr>
          <a:lstStyle>
            <a:lvl1pPr marL="0" indent="0" algn="ctr">
              <a:buNone/>
              <a:defRPr sz="1800"/>
            </a:lvl1pPr>
          </a:lstStyle>
          <a:p>
            <a:r>
              <a:rPr lang="en-US"/>
              <a:t>Click icon to add picture</a:t>
            </a:r>
            <a:endParaRPr/>
          </a:p>
        </p:txBody>
      </p:sp>
      <p:sp>
        <p:nvSpPr>
          <p:cNvPr id="7" name="Picture Placeholder 6">
            <a:extLst>
              <a:ext uri="{FF2B5EF4-FFF2-40B4-BE49-F238E27FC236}">
                <a16:creationId xmlns:a16="http://schemas.microsoft.com/office/drawing/2014/main" id="{806AB7AB-B4BC-4CFD-8665-CFBD0E948E6D}"/>
              </a:ext>
            </a:extLst>
          </p:cNvPr>
          <p:cNvSpPr>
            <a:spLocks noGrp="1"/>
          </p:cNvSpPr>
          <p:nvPr>
            <p:ph type="pic" sz="quarter" idx="14"/>
          </p:nvPr>
        </p:nvSpPr>
        <p:spPr bwMode="ltGray">
          <a:xfrm>
            <a:off x="3675729" y="0"/>
            <a:ext cx="3657600" cy="3419856"/>
          </a:xfrm>
          <a:solidFill>
            <a:srgbClr val="D3EAF5"/>
          </a:solidFill>
          <a:effectLst>
            <a:innerShdw dist="215900">
              <a:srgbClr val="FFFFFF">
                <a:alpha val="50000"/>
              </a:srgbClr>
            </a:innerShdw>
          </a:effectLst>
        </p:spPr>
        <p:txBody>
          <a:bodyPr tIns="731520">
            <a:noAutofit/>
          </a:bodyPr>
          <a:lstStyle>
            <a:lvl1pPr marL="0" indent="0" algn="ctr">
              <a:buNone/>
              <a:defRPr sz="1800"/>
            </a:lvl1pPr>
          </a:lstStyle>
          <a:p>
            <a:r>
              <a:rPr lang="en-US"/>
              <a:t>Click icon to add picture</a:t>
            </a:r>
            <a:endParaRPr/>
          </a:p>
        </p:txBody>
      </p:sp>
      <p:sp>
        <p:nvSpPr>
          <p:cNvPr id="10" name="Picture Placeholder 6">
            <a:extLst>
              <a:ext uri="{FF2B5EF4-FFF2-40B4-BE49-F238E27FC236}">
                <a16:creationId xmlns:a16="http://schemas.microsoft.com/office/drawing/2014/main" id="{D12533DC-5F46-42C9-86A2-10D047C391FA}"/>
              </a:ext>
            </a:extLst>
          </p:cNvPr>
          <p:cNvSpPr>
            <a:spLocks noGrp="1"/>
          </p:cNvSpPr>
          <p:nvPr>
            <p:ph type="pic" sz="quarter" idx="15"/>
          </p:nvPr>
        </p:nvSpPr>
        <p:spPr bwMode="ltGray">
          <a:xfrm>
            <a:off x="0" y="3438144"/>
            <a:ext cx="3657600" cy="3419856"/>
          </a:xfrm>
          <a:solidFill>
            <a:srgbClr val="D3EAF5"/>
          </a:solidFill>
          <a:effectLst/>
        </p:spPr>
        <p:txBody>
          <a:bodyPr tIns="731520">
            <a:noAutofit/>
          </a:bodyPr>
          <a:lstStyle>
            <a:lvl1pPr marL="0" indent="0" algn="ctr">
              <a:buNone/>
              <a:defRPr sz="1800"/>
            </a:lvl1pPr>
          </a:lstStyle>
          <a:p>
            <a:r>
              <a:rPr lang="en-US"/>
              <a:t>Click icon to add picture</a:t>
            </a:r>
            <a:endParaRPr/>
          </a:p>
        </p:txBody>
      </p:sp>
      <p:sp>
        <p:nvSpPr>
          <p:cNvPr id="11" name="Picture Placeholder 6">
            <a:extLst>
              <a:ext uri="{FF2B5EF4-FFF2-40B4-BE49-F238E27FC236}">
                <a16:creationId xmlns:a16="http://schemas.microsoft.com/office/drawing/2014/main" id="{41AC4E44-8E38-497E-B9A1-4DCB580D0415}"/>
              </a:ext>
            </a:extLst>
          </p:cNvPr>
          <p:cNvSpPr>
            <a:spLocks noGrp="1"/>
          </p:cNvSpPr>
          <p:nvPr>
            <p:ph type="pic" sz="quarter" idx="16"/>
          </p:nvPr>
        </p:nvSpPr>
        <p:spPr bwMode="ltGray">
          <a:xfrm>
            <a:off x="3675729" y="3438144"/>
            <a:ext cx="3657600" cy="3419856"/>
          </a:xfrm>
          <a:solidFill>
            <a:srgbClr val="D3EAF5"/>
          </a:solidFill>
          <a:effectLst>
            <a:innerShdw dist="215900">
              <a:srgbClr val="FFFFFF">
                <a:alpha val="50000"/>
              </a:srgbClr>
            </a:innerShdw>
          </a:effectLst>
        </p:spPr>
        <p:txBody>
          <a:bodyPr tIns="731520">
            <a:noAutofit/>
          </a:bodyPr>
          <a:lstStyle>
            <a:lvl1pPr marL="0" indent="0" algn="ctr">
              <a:buNone/>
              <a:defRPr sz="1800"/>
            </a:lvl1pPr>
          </a:lstStyle>
          <a:p>
            <a:r>
              <a:rPr lang="en-US"/>
              <a:t>Click icon to add picture</a:t>
            </a:r>
            <a:endParaRPr/>
          </a:p>
        </p:txBody>
      </p:sp>
      <p:sp>
        <p:nvSpPr>
          <p:cNvPr id="15" name="Text Placeholder 8">
            <a:extLst>
              <a:ext uri="{FF2B5EF4-FFF2-40B4-BE49-F238E27FC236}">
                <a16:creationId xmlns:a16="http://schemas.microsoft.com/office/drawing/2014/main" id="{08574B2B-F2B4-4D7E-AA7A-21D3C3DF1F9E}"/>
              </a:ext>
            </a:extLst>
          </p:cNvPr>
          <p:cNvSpPr>
            <a:spLocks noGrp="1"/>
          </p:cNvSpPr>
          <p:nvPr>
            <p:ph type="body" sz="quarter" idx="17" hasCustomPrompt="1"/>
          </p:nvPr>
        </p:nvSpPr>
        <p:spPr>
          <a:xfrm>
            <a:off x="7550150" y="2061030"/>
            <a:ext cx="4298950" cy="4268333"/>
          </a:xfrm>
        </p:spPr>
        <p:txBody>
          <a:bodyPr>
            <a:noAutofit/>
          </a:bodyPr>
          <a:lstStyle>
            <a:lvl1pPr>
              <a:defRPr sz="2000"/>
            </a:lvl1pPr>
            <a:lvl2pPr>
              <a:defRPr sz="1800"/>
            </a:lvl2pPr>
            <a:lvl3pPr>
              <a:defRPr sz="1600"/>
            </a:lvl3pPr>
            <a:lvl4pPr>
              <a:defRPr sz="1400"/>
            </a:lvl4pPr>
            <a:lvl5pPr>
              <a:defRPr sz="1200"/>
            </a:lvl5pPr>
            <a:lvl6pPr>
              <a:defRPr sz="1200"/>
            </a:lvl6pPr>
            <a:lvl7pPr>
              <a:defRPr sz="1200"/>
            </a:lvl7pPr>
            <a:lvl8pPr>
              <a:defRPr sz="1200"/>
            </a:lvl8pPr>
            <a:lvl9pPr>
              <a:defRPr sz="1200"/>
            </a:lvl9pPr>
          </a:lstStyle>
          <a:p>
            <a:pPr lvl="0"/>
            <a:r>
              <a:t>Click to add text. Turn bullet points on or off from the Home tab</a:t>
            </a:r>
          </a:p>
          <a:p>
            <a:pPr lvl="1"/>
            <a:r>
              <a:t>Second level</a:t>
            </a:r>
          </a:p>
        </p:txBody>
      </p:sp>
    </p:spTree>
    <p:extLst>
      <p:ext uri="{BB962C8B-B14F-4D97-AF65-F5344CB8AC3E}">
        <p14:creationId xmlns:p14="http://schemas.microsoft.com/office/powerpoint/2010/main" val="25792679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Picture with Quote Right">
    <p:spTree>
      <p:nvGrpSpPr>
        <p:cNvPr id="1" name=""/>
        <p:cNvGrpSpPr/>
        <p:nvPr/>
      </p:nvGrpSpPr>
      <p:grpSpPr>
        <a:xfrm>
          <a:off x="0" y="0"/>
          <a:ext cx="0" cy="0"/>
          <a:chOff x="0" y="0"/>
          <a:chExt cx="0" cy="0"/>
        </a:xfrm>
      </p:grpSpPr>
      <p:sp>
        <p:nvSpPr>
          <p:cNvPr id="16" name="Text Placeholder 9">
            <a:extLst>
              <a:ext uri="{FF2B5EF4-FFF2-40B4-BE49-F238E27FC236}">
                <a16:creationId xmlns:a16="http://schemas.microsoft.com/office/drawing/2014/main" id="{D16048C0-1922-4CB5-9939-61E0477FFB82}"/>
              </a:ext>
            </a:extLst>
          </p:cNvPr>
          <p:cNvSpPr>
            <a:spLocks noGrp="1"/>
          </p:cNvSpPr>
          <p:nvPr>
            <p:ph type="body" sz="quarter" idx="16" hasCustomPrompt="1"/>
          </p:nvPr>
        </p:nvSpPr>
        <p:spPr>
          <a:xfrm>
            <a:off x="7639948" y="2932594"/>
            <a:ext cx="4209151" cy="1005512"/>
          </a:xfrm>
        </p:spPr>
        <p:txBody>
          <a:bodyPr lIns="0" rIns="0" bIns="0">
            <a:noAutofit/>
          </a:bodyPr>
          <a:lstStyle>
            <a:lvl1pPr marL="0" indent="0">
              <a:spcBef>
                <a:spcPts val="0"/>
              </a:spcBef>
              <a:buNone/>
              <a:defRPr sz="1800">
                <a:solidFill>
                  <a:schemeClr val="accent2"/>
                </a:solidFill>
              </a:defRPr>
            </a:lvl1pPr>
            <a:lvl2pPr marL="0" indent="0">
              <a:spcBef>
                <a:spcPts val="0"/>
              </a:spcBef>
              <a:buNone/>
              <a:defRPr sz="1800">
                <a:solidFill>
                  <a:schemeClr val="accent2"/>
                </a:solidFill>
              </a:defRPr>
            </a:lvl2pPr>
            <a:lvl3pPr marL="0" indent="0">
              <a:spcBef>
                <a:spcPts val="0"/>
              </a:spcBef>
              <a:buNone/>
              <a:defRPr sz="1800">
                <a:solidFill>
                  <a:schemeClr val="accent2"/>
                </a:solidFill>
              </a:defRPr>
            </a:lvl3pPr>
            <a:lvl4pPr marL="0" indent="0">
              <a:spcBef>
                <a:spcPts val="0"/>
              </a:spcBef>
              <a:buNone/>
              <a:defRPr sz="1800">
                <a:solidFill>
                  <a:schemeClr val="accent2"/>
                </a:solidFill>
              </a:defRPr>
            </a:lvl4pPr>
            <a:lvl5pPr marL="0" indent="0">
              <a:spcBef>
                <a:spcPts val="0"/>
              </a:spcBef>
              <a:buNone/>
              <a:defRPr sz="1800">
                <a:solidFill>
                  <a:schemeClr val="accent2"/>
                </a:solidFill>
              </a:defRPr>
            </a:lvl5pPr>
            <a:lvl6pPr marL="0" indent="0">
              <a:spcBef>
                <a:spcPts val="0"/>
              </a:spcBef>
              <a:buNone/>
              <a:defRPr sz="1800">
                <a:solidFill>
                  <a:schemeClr val="accent2"/>
                </a:solidFill>
              </a:defRPr>
            </a:lvl6pPr>
            <a:lvl7pPr marL="0" indent="0">
              <a:spcBef>
                <a:spcPts val="0"/>
              </a:spcBef>
              <a:buNone/>
              <a:defRPr sz="1800">
                <a:solidFill>
                  <a:schemeClr val="accent2"/>
                </a:solidFill>
              </a:defRPr>
            </a:lvl7pPr>
            <a:lvl8pPr marL="0" indent="0">
              <a:spcBef>
                <a:spcPts val="0"/>
              </a:spcBef>
              <a:buNone/>
              <a:defRPr sz="1800">
                <a:solidFill>
                  <a:schemeClr val="accent2"/>
                </a:solidFill>
              </a:defRPr>
            </a:lvl8pPr>
            <a:lvl9pPr marL="0" indent="0">
              <a:spcBef>
                <a:spcPts val="0"/>
              </a:spcBef>
              <a:buNone/>
              <a:defRPr sz="1800">
                <a:solidFill>
                  <a:schemeClr val="accent2"/>
                </a:solidFill>
              </a:defRPr>
            </a:lvl9pPr>
          </a:lstStyle>
          <a:p>
            <a:pPr lvl="0"/>
            <a:r>
              <a:t>Attribution</a:t>
            </a:r>
            <a:br>
              <a:rPr/>
            </a:br>
            <a:r>
              <a:t>COMPANY NAME ALL CAPS</a:t>
            </a:r>
          </a:p>
        </p:txBody>
      </p:sp>
      <p:sp>
        <p:nvSpPr>
          <p:cNvPr id="6" name="Picture Placeholder 6">
            <a:extLst>
              <a:ext uri="{FF2B5EF4-FFF2-40B4-BE49-F238E27FC236}">
                <a16:creationId xmlns:a16="http://schemas.microsoft.com/office/drawing/2014/main" id="{BEB275C3-6B35-416E-B689-84E5587BF946}"/>
              </a:ext>
            </a:extLst>
          </p:cNvPr>
          <p:cNvSpPr>
            <a:spLocks noGrp="1"/>
          </p:cNvSpPr>
          <p:nvPr>
            <p:ph type="pic" sz="quarter" idx="13"/>
          </p:nvPr>
        </p:nvSpPr>
        <p:spPr bwMode="ltGray">
          <a:xfrm>
            <a:off x="0" y="0"/>
            <a:ext cx="7315200" cy="6858000"/>
          </a:xfrm>
          <a:solidFill>
            <a:srgbClr val="D3EAF5"/>
          </a:solidFill>
          <a:effectLst>
            <a:innerShdw dist="215900">
              <a:srgbClr val="FFFFFF">
                <a:alpha val="50000"/>
              </a:srgbClr>
            </a:innerShdw>
          </a:effectLst>
        </p:spPr>
        <p:txBody>
          <a:bodyPr tIns="2560320">
            <a:noAutofit/>
          </a:bodyPr>
          <a:lstStyle>
            <a:lvl1pPr marL="0" indent="0" algn="ctr">
              <a:buNone/>
              <a:defRPr sz="1800"/>
            </a:lvl1pPr>
          </a:lstStyle>
          <a:p>
            <a:r>
              <a:rPr lang="en-US"/>
              <a:t>Click icon to add picture</a:t>
            </a:r>
            <a:endParaRPr/>
          </a:p>
        </p:txBody>
      </p:sp>
      <p:grpSp>
        <p:nvGrpSpPr>
          <p:cNvPr id="9" name="Group 8">
            <a:extLst>
              <a:ext uri="{FF2B5EF4-FFF2-40B4-BE49-F238E27FC236}">
                <a16:creationId xmlns:a16="http://schemas.microsoft.com/office/drawing/2014/main" id="{12073BEE-D51B-439F-966B-9C0FF9DD58C6}"/>
              </a:ext>
            </a:extLst>
          </p:cNvPr>
          <p:cNvGrpSpPr/>
          <p:nvPr/>
        </p:nvGrpSpPr>
        <p:grpSpPr>
          <a:xfrm>
            <a:off x="7639949" y="985263"/>
            <a:ext cx="327766" cy="327766"/>
            <a:chOff x="7634878" y="762000"/>
            <a:chExt cx="381000" cy="381000"/>
          </a:xfrm>
        </p:grpSpPr>
        <p:sp>
          <p:nvSpPr>
            <p:cNvPr id="10" name="Rectangle 9">
              <a:extLst>
                <a:ext uri="{FF2B5EF4-FFF2-40B4-BE49-F238E27FC236}">
                  <a16:creationId xmlns:a16="http://schemas.microsoft.com/office/drawing/2014/main" id="{2341C428-14B1-4B5E-B47E-731ACC055E61}"/>
                </a:ext>
              </a:extLst>
            </p:cNvPr>
            <p:cNvSpPr/>
            <p:nvPr/>
          </p:nvSpPr>
          <p:spPr>
            <a:xfrm>
              <a:off x="7634878" y="762000"/>
              <a:ext cx="381000" cy="381000"/>
            </a:xfrm>
            <a:prstGeom prst="rect">
              <a:avLst/>
            </a:prstGeom>
            <a:solidFill>
              <a:srgbClr val="015D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1" name="[T2O] TextBox 999">
              <a:extLst>
                <a:ext uri="{FF2B5EF4-FFF2-40B4-BE49-F238E27FC236}">
                  <a16:creationId xmlns:a16="http://schemas.microsoft.com/office/drawing/2014/main" id="{F08A5430-762D-484A-9768-80F9C85471E8}"/>
                </a:ext>
              </a:extLst>
            </p:cNvPr>
            <p:cNvSpPr/>
            <p:nvPr/>
          </p:nvSpPr>
          <p:spPr>
            <a:xfrm>
              <a:off x="7709279" y="824779"/>
              <a:ext cx="231725" cy="214313"/>
            </a:xfrm>
            <a:custGeom>
              <a:avLst/>
              <a:gdLst/>
              <a:ahLst/>
              <a:cxnLst/>
              <a:rect l="l" t="t" r="r" b="b"/>
              <a:pathLst>
                <a:path w="231725" h="214313">
                  <a:moveTo>
                    <a:pt x="212080" y="0"/>
                  </a:moveTo>
                  <a:lnTo>
                    <a:pt x="231725" y="31254"/>
                  </a:lnTo>
                  <a:cubicBezTo>
                    <a:pt x="215354" y="38100"/>
                    <a:pt x="203299" y="48295"/>
                    <a:pt x="195560" y="61838"/>
                  </a:cubicBezTo>
                  <a:cubicBezTo>
                    <a:pt x="187821" y="75382"/>
                    <a:pt x="183505" y="95102"/>
                    <a:pt x="182612" y="120998"/>
                  </a:cubicBezTo>
                  <a:lnTo>
                    <a:pt x="224582" y="120998"/>
                  </a:lnTo>
                  <a:lnTo>
                    <a:pt x="224582" y="214313"/>
                  </a:lnTo>
                  <a:lnTo>
                    <a:pt x="138410" y="214313"/>
                  </a:lnTo>
                  <a:lnTo>
                    <a:pt x="138410" y="140643"/>
                  </a:lnTo>
                  <a:cubicBezTo>
                    <a:pt x="138410" y="100757"/>
                    <a:pt x="143173" y="71884"/>
                    <a:pt x="152698" y="54025"/>
                  </a:cubicBezTo>
                  <a:cubicBezTo>
                    <a:pt x="165199" y="30212"/>
                    <a:pt x="184993" y="12204"/>
                    <a:pt x="212080" y="0"/>
                  </a:cubicBezTo>
                  <a:close/>
                  <a:moveTo>
                    <a:pt x="73670" y="0"/>
                  </a:moveTo>
                  <a:lnTo>
                    <a:pt x="93315" y="31254"/>
                  </a:lnTo>
                  <a:cubicBezTo>
                    <a:pt x="76944" y="38100"/>
                    <a:pt x="64889" y="48295"/>
                    <a:pt x="57150" y="61838"/>
                  </a:cubicBezTo>
                  <a:cubicBezTo>
                    <a:pt x="49411" y="75382"/>
                    <a:pt x="45095" y="95102"/>
                    <a:pt x="44202" y="120998"/>
                  </a:cubicBezTo>
                  <a:lnTo>
                    <a:pt x="86171" y="120998"/>
                  </a:lnTo>
                  <a:lnTo>
                    <a:pt x="86171" y="214313"/>
                  </a:lnTo>
                  <a:lnTo>
                    <a:pt x="0" y="214313"/>
                  </a:lnTo>
                  <a:lnTo>
                    <a:pt x="0" y="140643"/>
                  </a:lnTo>
                  <a:cubicBezTo>
                    <a:pt x="0" y="100757"/>
                    <a:pt x="4762" y="71884"/>
                    <a:pt x="14287" y="54025"/>
                  </a:cubicBezTo>
                  <a:cubicBezTo>
                    <a:pt x="26789" y="30212"/>
                    <a:pt x="46583" y="12204"/>
                    <a:pt x="73670" y="0"/>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15" name="Text Placeholder 9">
            <a:extLst>
              <a:ext uri="{FF2B5EF4-FFF2-40B4-BE49-F238E27FC236}">
                <a16:creationId xmlns:a16="http://schemas.microsoft.com/office/drawing/2014/main" id="{A54159EA-89E9-4CCC-BBF5-85BA2C45AFD1}"/>
              </a:ext>
            </a:extLst>
          </p:cNvPr>
          <p:cNvSpPr>
            <a:spLocks noGrp="1"/>
          </p:cNvSpPr>
          <p:nvPr>
            <p:ph type="body" sz="quarter" idx="15" hasCustomPrompt="1"/>
          </p:nvPr>
        </p:nvSpPr>
        <p:spPr>
          <a:xfrm>
            <a:off x="7639948" y="1371600"/>
            <a:ext cx="4209152" cy="1371600"/>
          </a:xfrm>
        </p:spPr>
        <p:txBody>
          <a:bodyPr>
            <a:noAutofit/>
          </a:bodyPr>
          <a:lstStyle>
            <a:lvl1pPr marL="0" indent="0">
              <a:lnSpc>
                <a:spcPct val="120000"/>
              </a:lnSpc>
              <a:spcBef>
                <a:spcPts val="0"/>
              </a:spcBef>
              <a:buNone/>
              <a:defRPr sz="2400"/>
            </a:lvl1pPr>
            <a:lvl2pPr marL="0" indent="0">
              <a:lnSpc>
                <a:spcPct val="120000"/>
              </a:lnSpc>
              <a:spcBef>
                <a:spcPts val="0"/>
              </a:spcBef>
              <a:buNone/>
              <a:defRPr sz="2400"/>
            </a:lvl2pPr>
            <a:lvl3pPr marL="0" indent="0">
              <a:lnSpc>
                <a:spcPct val="120000"/>
              </a:lnSpc>
              <a:spcBef>
                <a:spcPts val="0"/>
              </a:spcBef>
              <a:buNone/>
              <a:defRPr sz="2400"/>
            </a:lvl3pPr>
            <a:lvl4pPr marL="0" indent="0">
              <a:lnSpc>
                <a:spcPct val="120000"/>
              </a:lnSpc>
              <a:spcBef>
                <a:spcPts val="0"/>
              </a:spcBef>
              <a:buNone/>
              <a:defRPr sz="2400"/>
            </a:lvl4pPr>
            <a:lvl5pPr marL="0" indent="0">
              <a:lnSpc>
                <a:spcPct val="120000"/>
              </a:lnSpc>
              <a:spcBef>
                <a:spcPts val="0"/>
              </a:spcBef>
              <a:buNone/>
              <a:defRPr sz="2400"/>
            </a:lvl5pPr>
            <a:lvl6pPr marL="0" indent="0">
              <a:lnSpc>
                <a:spcPct val="120000"/>
              </a:lnSpc>
              <a:spcBef>
                <a:spcPts val="0"/>
              </a:spcBef>
              <a:buNone/>
              <a:defRPr sz="2400"/>
            </a:lvl6pPr>
            <a:lvl7pPr marL="0" indent="0">
              <a:lnSpc>
                <a:spcPct val="120000"/>
              </a:lnSpc>
              <a:spcBef>
                <a:spcPts val="0"/>
              </a:spcBef>
              <a:buNone/>
              <a:defRPr sz="2400"/>
            </a:lvl7pPr>
            <a:lvl8pPr marL="0" indent="0">
              <a:lnSpc>
                <a:spcPct val="120000"/>
              </a:lnSpc>
              <a:spcBef>
                <a:spcPts val="0"/>
              </a:spcBef>
              <a:buNone/>
              <a:defRPr sz="2400"/>
            </a:lvl8pPr>
            <a:lvl9pPr marL="0" indent="0">
              <a:lnSpc>
                <a:spcPct val="120000"/>
              </a:lnSpc>
              <a:spcBef>
                <a:spcPts val="0"/>
              </a:spcBef>
              <a:buNone/>
              <a:defRPr sz="2400"/>
            </a:lvl9pPr>
          </a:lstStyle>
          <a:p>
            <a:pPr lvl="0"/>
            <a:r>
              <a:t>Click to add quoted statement. Move closing quotemark to end of statement as needed.</a:t>
            </a:r>
          </a:p>
        </p:txBody>
      </p:sp>
      <p:sp>
        <p:nvSpPr>
          <p:cNvPr id="18" name="Table Placeholder 17">
            <a:extLst>
              <a:ext uri="{FF2B5EF4-FFF2-40B4-BE49-F238E27FC236}">
                <a16:creationId xmlns:a16="http://schemas.microsoft.com/office/drawing/2014/main" id="{96B7A94A-66A8-4D2D-BB95-716EC5604730}"/>
              </a:ext>
            </a:extLst>
          </p:cNvPr>
          <p:cNvSpPr>
            <a:spLocks noGrp="1"/>
          </p:cNvSpPr>
          <p:nvPr>
            <p:ph type="tbl" sz="quarter" idx="17"/>
          </p:nvPr>
        </p:nvSpPr>
        <p:spPr>
          <a:xfrm>
            <a:off x="11571987" y="2290238"/>
            <a:ext cx="338328" cy="338328"/>
          </a:xfrm>
          <a:blipFill>
            <a:blip r:embed="rId2"/>
            <a:stretch>
              <a:fillRect/>
            </a:stretch>
          </a:blipFill>
          <a:ln>
            <a:noFill/>
          </a:ln>
        </p:spPr>
        <p:txBody>
          <a:bodyPr>
            <a:normAutofit/>
          </a:bodyPr>
          <a:lstStyle>
            <a:lvl1pPr marL="0" indent="0">
              <a:buNone/>
              <a:defRPr sz="200">
                <a:solidFill>
                  <a:srgbClr val="FFFFFF">
                    <a:alpha val="0"/>
                  </a:srgbClr>
                </a:solidFill>
              </a:defRPr>
            </a:lvl1pPr>
          </a:lstStyle>
          <a:p>
            <a:r>
              <a:rPr lang="en-US"/>
              <a:t>Click icon to add table</a:t>
            </a:r>
            <a:endParaRPr/>
          </a:p>
        </p:txBody>
      </p:sp>
    </p:spTree>
    <p:extLst>
      <p:ext uri="{BB962C8B-B14F-4D97-AF65-F5344CB8AC3E}">
        <p14:creationId xmlns:p14="http://schemas.microsoft.com/office/powerpoint/2010/main" val="21197454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Picture with Quote Below">
    <p:spTree>
      <p:nvGrpSpPr>
        <p:cNvPr id="1" name=""/>
        <p:cNvGrpSpPr/>
        <p:nvPr/>
      </p:nvGrpSpPr>
      <p:grpSpPr>
        <a:xfrm>
          <a:off x="0" y="0"/>
          <a:ext cx="0" cy="0"/>
          <a:chOff x="0" y="0"/>
          <a:chExt cx="0" cy="0"/>
        </a:xfrm>
      </p:grpSpPr>
      <p:sp>
        <p:nvSpPr>
          <p:cNvPr id="6" name="Picture Placeholder 6">
            <a:extLst>
              <a:ext uri="{FF2B5EF4-FFF2-40B4-BE49-F238E27FC236}">
                <a16:creationId xmlns:a16="http://schemas.microsoft.com/office/drawing/2014/main" id="{7BEC2494-0606-4BF3-BD2C-2A01504E9FF9}"/>
              </a:ext>
            </a:extLst>
          </p:cNvPr>
          <p:cNvSpPr>
            <a:spLocks noGrp="1"/>
          </p:cNvSpPr>
          <p:nvPr>
            <p:ph type="pic" sz="quarter" idx="13"/>
          </p:nvPr>
        </p:nvSpPr>
        <p:spPr bwMode="ltGray">
          <a:xfrm>
            <a:off x="-7620" y="0"/>
            <a:ext cx="12207240" cy="3886200"/>
          </a:xfrm>
          <a:solidFill>
            <a:srgbClr val="D3EAF5"/>
          </a:solidFill>
          <a:effectLst>
            <a:innerShdw dist="215900" dir="5400000">
              <a:srgbClr val="FFFFFF">
                <a:alpha val="50000"/>
              </a:srgbClr>
            </a:innerShdw>
          </a:effectLst>
        </p:spPr>
        <p:txBody>
          <a:bodyPr tIns="731520">
            <a:noAutofit/>
          </a:bodyPr>
          <a:lstStyle>
            <a:lvl1pPr marL="0" indent="0" algn="ctr">
              <a:buNone/>
              <a:defRPr sz="1800"/>
            </a:lvl1pPr>
          </a:lstStyle>
          <a:p>
            <a:r>
              <a:rPr lang="en-US"/>
              <a:t>Click icon to add picture</a:t>
            </a:r>
            <a:endParaRPr/>
          </a:p>
        </p:txBody>
      </p:sp>
      <p:sp>
        <p:nvSpPr>
          <p:cNvPr id="7" name="Text Placeholder 9">
            <a:extLst>
              <a:ext uri="{FF2B5EF4-FFF2-40B4-BE49-F238E27FC236}">
                <a16:creationId xmlns:a16="http://schemas.microsoft.com/office/drawing/2014/main" id="{8D61BBC8-88A2-47A9-9DEC-8057DA68F671}"/>
              </a:ext>
            </a:extLst>
          </p:cNvPr>
          <p:cNvSpPr>
            <a:spLocks noGrp="1"/>
          </p:cNvSpPr>
          <p:nvPr>
            <p:ph type="body" sz="quarter" idx="16" hasCustomPrompt="1"/>
          </p:nvPr>
        </p:nvSpPr>
        <p:spPr>
          <a:xfrm>
            <a:off x="774700" y="5385763"/>
            <a:ext cx="7239000" cy="592199"/>
          </a:xfrm>
        </p:spPr>
        <p:txBody>
          <a:bodyPr lIns="0" rIns="0" bIns="0">
            <a:noAutofit/>
          </a:bodyPr>
          <a:lstStyle>
            <a:lvl1pPr marL="0" indent="0">
              <a:spcBef>
                <a:spcPts val="0"/>
              </a:spcBef>
              <a:buNone/>
              <a:defRPr sz="1800">
                <a:solidFill>
                  <a:schemeClr val="accent2"/>
                </a:solidFill>
              </a:defRPr>
            </a:lvl1pPr>
            <a:lvl2pPr marL="0" indent="0">
              <a:spcBef>
                <a:spcPts val="0"/>
              </a:spcBef>
              <a:buNone/>
              <a:defRPr sz="1800">
                <a:solidFill>
                  <a:schemeClr val="accent2"/>
                </a:solidFill>
              </a:defRPr>
            </a:lvl2pPr>
            <a:lvl3pPr marL="0" indent="0">
              <a:spcBef>
                <a:spcPts val="0"/>
              </a:spcBef>
              <a:buNone/>
              <a:defRPr sz="1800">
                <a:solidFill>
                  <a:schemeClr val="accent2"/>
                </a:solidFill>
              </a:defRPr>
            </a:lvl3pPr>
            <a:lvl4pPr marL="0" indent="0">
              <a:spcBef>
                <a:spcPts val="0"/>
              </a:spcBef>
              <a:buNone/>
              <a:defRPr sz="1800">
                <a:solidFill>
                  <a:schemeClr val="accent2"/>
                </a:solidFill>
              </a:defRPr>
            </a:lvl4pPr>
            <a:lvl5pPr marL="0" indent="0">
              <a:spcBef>
                <a:spcPts val="0"/>
              </a:spcBef>
              <a:buNone/>
              <a:defRPr sz="1800">
                <a:solidFill>
                  <a:schemeClr val="accent2"/>
                </a:solidFill>
              </a:defRPr>
            </a:lvl5pPr>
            <a:lvl6pPr marL="0" indent="0">
              <a:spcBef>
                <a:spcPts val="0"/>
              </a:spcBef>
              <a:buNone/>
              <a:defRPr sz="1800">
                <a:solidFill>
                  <a:schemeClr val="accent2"/>
                </a:solidFill>
              </a:defRPr>
            </a:lvl6pPr>
            <a:lvl7pPr marL="0" indent="0">
              <a:spcBef>
                <a:spcPts val="0"/>
              </a:spcBef>
              <a:buNone/>
              <a:defRPr sz="1800">
                <a:solidFill>
                  <a:schemeClr val="accent2"/>
                </a:solidFill>
              </a:defRPr>
            </a:lvl7pPr>
            <a:lvl8pPr marL="0" indent="0">
              <a:spcBef>
                <a:spcPts val="0"/>
              </a:spcBef>
              <a:buNone/>
              <a:defRPr sz="1800">
                <a:solidFill>
                  <a:schemeClr val="accent2"/>
                </a:solidFill>
              </a:defRPr>
            </a:lvl8pPr>
            <a:lvl9pPr marL="0" indent="0">
              <a:spcBef>
                <a:spcPts val="0"/>
              </a:spcBef>
              <a:buNone/>
              <a:defRPr sz="1800">
                <a:solidFill>
                  <a:schemeClr val="accent2"/>
                </a:solidFill>
              </a:defRPr>
            </a:lvl9pPr>
          </a:lstStyle>
          <a:p>
            <a:pPr lvl="0"/>
            <a:r>
              <a:t>Attribution</a:t>
            </a:r>
            <a:br>
              <a:rPr/>
            </a:br>
            <a:r>
              <a:t>COMPANY NAME ALL CAPS</a:t>
            </a:r>
          </a:p>
        </p:txBody>
      </p:sp>
      <p:grpSp>
        <p:nvGrpSpPr>
          <p:cNvPr id="8" name="Group 7">
            <a:extLst>
              <a:ext uri="{FF2B5EF4-FFF2-40B4-BE49-F238E27FC236}">
                <a16:creationId xmlns:a16="http://schemas.microsoft.com/office/drawing/2014/main" id="{79757C34-93A2-4DF0-8B66-D6D77DE44760}"/>
              </a:ext>
            </a:extLst>
          </p:cNvPr>
          <p:cNvGrpSpPr/>
          <p:nvPr/>
        </p:nvGrpSpPr>
        <p:grpSpPr>
          <a:xfrm>
            <a:off x="342901" y="4255806"/>
            <a:ext cx="327766" cy="327766"/>
            <a:chOff x="7634878" y="762000"/>
            <a:chExt cx="381000" cy="381000"/>
          </a:xfrm>
        </p:grpSpPr>
        <p:sp>
          <p:nvSpPr>
            <p:cNvPr id="9" name="Rectangle 8">
              <a:extLst>
                <a:ext uri="{FF2B5EF4-FFF2-40B4-BE49-F238E27FC236}">
                  <a16:creationId xmlns:a16="http://schemas.microsoft.com/office/drawing/2014/main" id="{D7B0BF6C-2D13-4BA2-9244-240390575BD7}"/>
                </a:ext>
              </a:extLst>
            </p:cNvPr>
            <p:cNvSpPr/>
            <p:nvPr/>
          </p:nvSpPr>
          <p:spPr>
            <a:xfrm>
              <a:off x="7634878" y="762000"/>
              <a:ext cx="381000" cy="381000"/>
            </a:xfrm>
            <a:prstGeom prst="rect">
              <a:avLst/>
            </a:prstGeom>
            <a:solidFill>
              <a:srgbClr val="015D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T2O] TextBox 999">
              <a:extLst>
                <a:ext uri="{FF2B5EF4-FFF2-40B4-BE49-F238E27FC236}">
                  <a16:creationId xmlns:a16="http://schemas.microsoft.com/office/drawing/2014/main" id="{8B9929B7-4040-4F1A-B629-BAD5A66B9D07}"/>
                </a:ext>
              </a:extLst>
            </p:cNvPr>
            <p:cNvSpPr/>
            <p:nvPr/>
          </p:nvSpPr>
          <p:spPr>
            <a:xfrm>
              <a:off x="7709279" y="824779"/>
              <a:ext cx="231725" cy="214313"/>
            </a:xfrm>
            <a:custGeom>
              <a:avLst/>
              <a:gdLst/>
              <a:ahLst/>
              <a:cxnLst/>
              <a:rect l="l" t="t" r="r" b="b"/>
              <a:pathLst>
                <a:path w="231725" h="214313">
                  <a:moveTo>
                    <a:pt x="212080" y="0"/>
                  </a:moveTo>
                  <a:lnTo>
                    <a:pt x="231725" y="31254"/>
                  </a:lnTo>
                  <a:cubicBezTo>
                    <a:pt x="215354" y="38100"/>
                    <a:pt x="203299" y="48295"/>
                    <a:pt x="195560" y="61838"/>
                  </a:cubicBezTo>
                  <a:cubicBezTo>
                    <a:pt x="187821" y="75382"/>
                    <a:pt x="183505" y="95102"/>
                    <a:pt x="182612" y="120998"/>
                  </a:cubicBezTo>
                  <a:lnTo>
                    <a:pt x="224582" y="120998"/>
                  </a:lnTo>
                  <a:lnTo>
                    <a:pt x="224582" y="214313"/>
                  </a:lnTo>
                  <a:lnTo>
                    <a:pt x="138410" y="214313"/>
                  </a:lnTo>
                  <a:lnTo>
                    <a:pt x="138410" y="140643"/>
                  </a:lnTo>
                  <a:cubicBezTo>
                    <a:pt x="138410" y="100757"/>
                    <a:pt x="143173" y="71884"/>
                    <a:pt x="152698" y="54025"/>
                  </a:cubicBezTo>
                  <a:cubicBezTo>
                    <a:pt x="165199" y="30212"/>
                    <a:pt x="184993" y="12204"/>
                    <a:pt x="212080" y="0"/>
                  </a:cubicBezTo>
                  <a:close/>
                  <a:moveTo>
                    <a:pt x="73670" y="0"/>
                  </a:moveTo>
                  <a:lnTo>
                    <a:pt x="93315" y="31254"/>
                  </a:lnTo>
                  <a:cubicBezTo>
                    <a:pt x="76944" y="38100"/>
                    <a:pt x="64889" y="48295"/>
                    <a:pt x="57150" y="61838"/>
                  </a:cubicBezTo>
                  <a:cubicBezTo>
                    <a:pt x="49411" y="75382"/>
                    <a:pt x="45095" y="95102"/>
                    <a:pt x="44202" y="120998"/>
                  </a:cubicBezTo>
                  <a:lnTo>
                    <a:pt x="86171" y="120998"/>
                  </a:lnTo>
                  <a:lnTo>
                    <a:pt x="86171" y="214313"/>
                  </a:lnTo>
                  <a:lnTo>
                    <a:pt x="0" y="214313"/>
                  </a:lnTo>
                  <a:lnTo>
                    <a:pt x="0" y="140643"/>
                  </a:lnTo>
                  <a:cubicBezTo>
                    <a:pt x="0" y="100757"/>
                    <a:pt x="4762" y="71884"/>
                    <a:pt x="14287" y="54025"/>
                  </a:cubicBezTo>
                  <a:cubicBezTo>
                    <a:pt x="26789" y="30212"/>
                    <a:pt x="46583" y="12204"/>
                    <a:pt x="73670" y="0"/>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11" name="Text Placeholder 9">
            <a:extLst>
              <a:ext uri="{FF2B5EF4-FFF2-40B4-BE49-F238E27FC236}">
                <a16:creationId xmlns:a16="http://schemas.microsoft.com/office/drawing/2014/main" id="{2BBD186B-BDC3-4770-A5F0-5B3B7A130326}"/>
              </a:ext>
            </a:extLst>
          </p:cNvPr>
          <p:cNvSpPr>
            <a:spLocks noGrp="1"/>
          </p:cNvSpPr>
          <p:nvPr>
            <p:ph type="body" sz="quarter" idx="15" hasCustomPrompt="1"/>
          </p:nvPr>
        </p:nvSpPr>
        <p:spPr>
          <a:xfrm>
            <a:off x="774700" y="4255806"/>
            <a:ext cx="7239000" cy="906744"/>
          </a:xfrm>
        </p:spPr>
        <p:txBody>
          <a:bodyPr lIns="0" rIns="0" bIns="0">
            <a:noAutofit/>
          </a:bodyPr>
          <a:lstStyle>
            <a:lvl1pPr marL="0" indent="0">
              <a:lnSpc>
                <a:spcPct val="120000"/>
              </a:lnSpc>
              <a:spcBef>
                <a:spcPts val="0"/>
              </a:spcBef>
              <a:buNone/>
              <a:defRPr sz="2400"/>
            </a:lvl1pPr>
            <a:lvl2pPr marL="0" indent="0">
              <a:lnSpc>
                <a:spcPct val="120000"/>
              </a:lnSpc>
              <a:spcBef>
                <a:spcPts val="0"/>
              </a:spcBef>
              <a:buNone/>
              <a:defRPr sz="2400"/>
            </a:lvl2pPr>
            <a:lvl3pPr marL="0" indent="0">
              <a:lnSpc>
                <a:spcPct val="120000"/>
              </a:lnSpc>
              <a:spcBef>
                <a:spcPts val="0"/>
              </a:spcBef>
              <a:buNone/>
              <a:defRPr sz="2400"/>
            </a:lvl3pPr>
            <a:lvl4pPr marL="0" indent="0">
              <a:lnSpc>
                <a:spcPct val="120000"/>
              </a:lnSpc>
              <a:spcBef>
                <a:spcPts val="0"/>
              </a:spcBef>
              <a:buNone/>
              <a:defRPr sz="2400"/>
            </a:lvl4pPr>
            <a:lvl5pPr marL="0" indent="0">
              <a:lnSpc>
                <a:spcPct val="120000"/>
              </a:lnSpc>
              <a:spcBef>
                <a:spcPts val="0"/>
              </a:spcBef>
              <a:buNone/>
              <a:defRPr sz="2400"/>
            </a:lvl5pPr>
            <a:lvl6pPr marL="0" indent="0">
              <a:lnSpc>
                <a:spcPct val="120000"/>
              </a:lnSpc>
              <a:spcBef>
                <a:spcPts val="0"/>
              </a:spcBef>
              <a:buNone/>
              <a:defRPr sz="2400"/>
            </a:lvl6pPr>
            <a:lvl7pPr marL="0" indent="0">
              <a:lnSpc>
                <a:spcPct val="120000"/>
              </a:lnSpc>
              <a:spcBef>
                <a:spcPts val="0"/>
              </a:spcBef>
              <a:buNone/>
              <a:defRPr sz="2400"/>
            </a:lvl7pPr>
            <a:lvl8pPr marL="0" indent="0">
              <a:lnSpc>
                <a:spcPct val="120000"/>
              </a:lnSpc>
              <a:spcBef>
                <a:spcPts val="0"/>
              </a:spcBef>
              <a:buNone/>
              <a:defRPr sz="2400"/>
            </a:lvl8pPr>
            <a:lvl9pPr marL="0" indent="0">
              <a:lnSpc>
                <a:spcPct val="120000"/>
              </a:lnSpc>
              <a:spcBef>
                <a:spcPts val="0"/>
              </a:spcBef>
              <a:buNone/>
              <a:defRPr sz="2400"/>
            </a:lvl9pPr>
          </a:lstStyle>
          <a:p>
            <a:pPr lvl="0"/>
            <a:r>
              <a:t>Click to add quoted statement. Move closing quotemark to end of statement as needed.</a:t>
            </a:r>
          </a:p>
        </p:txBody>
      </p:sp>
      <p:sp>
        <p:nvSpPr>
          <p:cNvPr id="12" name="Table Placeholder 17">
            <a:extLst>
              <a:ext uri="{FF2B5EF4-FFF2-40B4-BE49-F238E27FC236}">
                <a16:creationId xmlns:a16="http://schemas.microsoft.com/office/drawing/2014/main" id="{531E3A2C-1F60-4822-ABDC-5796A9129E1F}"/>
              </a:ext>
            </a:extLst>
          </p:cNvPr>
          <p:cNvSpPr>
            <a:spLocks noGrp="1"/>
          </p:cNvSpPr>
          <p:nvPr>
            <p:ph type="tbl" sz="quarter" idx="17"/>
          </p:nvPr>
        </p:nvSpPr>
        <p:spPr>
          <a:xfrm>
            <a:off x="6567289" y="4708225"/>
            <a:ext cx="338328" cy="338328"/>
          </a:xfrm>
          <a:blipFill>
            <a:blip r:embed="rId2"/>
            <a:stretch>
              <a:fillRect/>
            </a:stretch>
          </a:blipFill>
          <a:ln>
            <a:noFill/>
          </a:ln>
        </p:spPr>
        <p:txBody>
          <a:bodyPr>
            <a:normAutofit/>
          </a:bodyPr>
          <a:lstStyle>
            <a:lvl1pPr marL="0" indent="0">
              <a:buNone/>
              <a:defRPr sz="200">
                <a:solidFill>
                  <a:srgbClr val="FFFFFF">
                    <a:alpha val="0"/>
                  </a:srgbClr>
                </a:solidFill>
              </a:defRPr>
            </a:lvl1pPr>
          </a:lstStyle>
          <a:p>
            <a:r>
              <a:rPr lang="en-US"/>
              <a:t>Click icon to add table</a:t>
            </a:r>
            <a:endParaRPr/>
          </a:p>
        </p:txBody>
      </p:sp>
    </p:spTree>
    <p:extLst>
      <p:ext uri="{BB962C8B-B14F-4D97-AF65-F5344CB8AC3E}">
        <p14:creationId xmlns:p14="http://schemas.microsoft.com/office/powerpoint/2010/main" val="16205203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p:cSld name="Quote Overlay Right">
    <p:spTree>
      <p:nvGrpSpPr>
        <p:cNvPr id="1" name=""/>
        <p:cNvGrpSpPr/>
        <p:nvPr/>
      </p:nvGrpSpPr>
      <p:grpSpPr>
        <a:xfrm>
          <a:off x="0" y="0"/>
          <a:ext cx="0" cy="0"/>
          <a:chOff x="0" y="0"/>
          <a:chExt cx="0" cy="0"/>
        </a:xfrm>
      </p:grpSpPr>
      <p:sp>
        <p:nvSpPr>
          <p:cNvPr id="15" name="Picture Placeholder 6">
            <a:extLst>
              <a:ext uri="{FF2B5EF4-FFF2-40B4-BE49-F238E27FC236}">
                <a16:creationId xmlns:a16="http://schemas.microsoft.com/office/drawing/2014/main" id="{62D543CC-EE4D-413B-8724-1F68D4DC1AD5}"/>
              </a:ext>
            </a:extLst>
          </p:cNvPr>
          <p:cNvSpPr>
            <a:spLocks noGrp="1"/>
          </p:cNvSpPr>
          <p:nvPr>
            <p:ph type="pic" sz="quarter" idx="10"/>
          </p:nvPr>
        </p:nvSpPr>
        <p:spPr bwMode="ltGray">
          <a:xfrm>
            <a:off x="0" y="0"/>
            <a:ext cx="12192000" cy="6858000"/>
          </a:xfrm>
          <a:solidFill>
            <a:srgbClr val="D3EAF5"/>
          </a:solidFill>
        </p:spPr>
        <p:txBody>
          <a:bodyPr tIns="2286000">
            <a:noAutofit/>
          </a:bodyPr>
          <a:lstStyle>
            <a:lvl1pPr marL="0" indent="0" algn="ctr">
              <a:buNone/>
              <a:defRPr sz="2000"/>
            </a:lvl1pPr>
          </a:lstStyle>
          <a:p>
            <a:r>
              <a:rPr lang="en-US"/>
              <a:t>Click icon to add picture</a:t>
            </a:r>
            <a:endParaRPr/>
          </a:p>
        </p:txBody>
      </p:sp>
      <p:sp>
        <p:nvSpPr>
          <p:cNvPr id="6" name="Text Placeholder 9">
            <a:extLst>
              <a:ext uri="{FF2B5EF4-FFF2-40B4-BE49-F238E27FC236}">
                <a16:creationId xmlns:a16="http://schemas.microsoft.com/office/drawing/2014/main" id="{5AACFD9C-D0CD-4152-B8F3-D2ECF1C80C8A}"/>
              </a:ext>
            </a:extLst>
          </p:cNvPr>
          <p:cNvSpPr>
            <a:spLocks noGrp="1"/>
          </p:cNvSpPr>
          <p:nvPr>
            <p:ph type="body" sz="quarter" idx="15" hasCustomPrompt="1"/>
          </p:nvPr>
        </p:nvSpPr>
        <p:spPr>
          <a:xfrm>
            <a:off x="6959920" y="904875"/>
            <a:ext cx="5232080" cy="2295525"/>
          </a:xfrm>
          <a:gradFill>
            <a:gsLst>
              <a:gs pos="0">
                <a:srgbClr val="FFFFFF"/>
              </a:gs>
              <a:gs pos="100000">
                <a:srgbClr val="FFFFFF">
                  <a:alpha val="83000"/>
                </a:srgbClr>
              </a:gs>
            </a:gsLst>
            <a:lin ang="0" scaled="1"/>
          </a:gradFill>
          <a:effectLst>
            <a:outerShdw dist="215900" dir="10800000" algn="r" rotWithShape="0">
              <a:schemeClr val="bg1">
                <a:alpha val="50000"/>
              </a:schemeClr>
            </a:outerShdw>
          </a:effectLst>
        </p:spPr>
        <p:txBody>
          <a:bodyPr lIns="548640" tIns="182880" rIns="365760" bIns="182880">
            <a:noAutofit/>
          </a:bodyPr>
          <a:lstStyle>
            <a:lvl1pPr marL="0" indent="0">
              <a:lnSpc>
                <a:spcPct val="120000"/>
              </a:lnSpc>
              <a:spcBef>
                <a:spcPts val="0"/>
              </a:spcBef>
              <a:spcAft>
                <a:spcPts val="600"/>
              </a:spcAft>
              <a:buFont typeface="Arial" panose="020B0604020202020204" pitchFamily="34" charset="0"/>
              <a:buChar char="​"/>
              <a:defRPr sz="2400"/>
            </a:lvl1pPr>
            <a:lvl2pPr marL="0" indent="0">
              <a:spcBef>
                <a:spcPts val="0"/>
              </a:spcBef>
              <a:buFont typeface="Arial" panose="020B0604020202020204" pitchFamily="34" charset="0"/>
              <a:buChar char="​"/>
              <a:defRPr sz="1800">
                <a:solidFill>
                  <a:schemeClr val="accent2"/>
                </a:solidFill>
              </a:defRPr>
            </a:lvl2pPr>
            <a:lvl3pPr marL="0" indent="0">
              <a:spcBef>
                <a:spcPts val="0"/>
              </a:spcBef>
              <a:buFont typeface="Arial" panose="020B0604020202020204" pitchFamily="34" charset="0"/>
              <a:buNone/>
              <a:defRPr sz="1800">
                <a:solidFill>
                  <a:schemeClr val="accent2"/>
                </a:solidFill>
              </a:defRPr>
            </a:lvl3pPr>
            <a:lvl4pPr marL="0" indent="0">
              <a:spcBef>
                <a:spcPts val="0"/>
              </a:spcBef>
              <a:buFont typeface="Arial" panose="020B0604020202020204" pitchFamily="34" charset="0"/>
              <a:buChar char="​"/>
              <a:defRPr sz="1800">
                <a:solidFill>
                  <a:schemeClr val="accent2"/>
                </a:solidFill>
              </a:defRPr>
            </a:lvl4pPr>
            <a:lvl5pPr marL="0" indent="0">
              <a:spcBef>
                <a:spcPts val="0"/>
              </a:spcBef>
              <a:buFont typeface="Arial" panose="020B0604020202020204" pitchFamily="34" charset="0"/>
              <a:buChar char="​"/>
              <a:defRPr sz="1800">
                <a:solidFill>
                  <a:schemeClr val="accent2"/>
                </a:solidFill>
              </a:defRPr>
            </a:lvl5pPr>
            <a:lvl6pPr marL="0" indent="0">
              <a:spcBef>
                <a:spcPts val="0"/>
              </a:spcBef>
              <a:buFont typeface="Arial" panose="020B0604020202020204" pitchFamily="34" charset="0"/>
              <a:buChar char="​"/>
              <a:defRPr sz="1800">
                <a:solidFill>
                  <a:schemeClr val="accent2"/>
                </a:solidFill>
              </a:defRPr>
            </a:lvl6pPr>
            <a:lvl7pPr marL="0" indent="0">
              <a:spcBef>
                <a:spcPts val="0"/>
              </a:spcBef>
              <a:buFont typeface="Arial" panose="020B0604020202020204" pitchFamily="34" charset="0"/>
              <a:buChar char="​"/>
              <a:defRPr sz="1800">
                <a:solidFill>
                  <a:schemeClr val="accent2"/>
                </a:solidFill>
              </a:defRPr>
            </a:lvl7pPr>
            <a:lvl8pPr marL="0" indent="0">
              <a:spcBef>
                <a:spcPts val="0"/>
              </a:spcBef>
              <a:buFont typeface="Arial" panose="020B0604020202020204" pitchFamily="34" charset="0"/>
              <a:buChar char="​"/>
              <a:defRPr sz="1800">
                <a:solidFill>
                  <a:schemeClr val="accent2"/>
                </a:solidFill>
              </a:defRPr>
            </a:lvl8pPr>
            <a:lvl9pPr marL="0" indent="0">
              <a:spcBef>
                <a:spcPts val="0"/>
              </a:spcBef>
              <a:buFont typeface="Arial" panose="020B0604020202020204" pitchFamily="34" charset="0"/>
              <a:buChar char="​"/>
              <a:defRPr sz="1800">
                <a:solidFill>
                  <a:schemeClr val="accent2"/>
                </a:solidFill>
              </a:defRPr>
            </a:lvl9pPr>
          </a:lstStyle>
          <a:p>
            <a:pPr lvl="0"/>
            <a:r>
              <a:t>Click to add quoted statement. Move closing quotemark to end of statement as needed.</a:t>
            </a:r>
          </a:p>
          <a:p>
            <a:pPr lvl="1"/>
            <a:r>
              <a:t>Attribution</a:t>
            </a:r>
          </a:p>
          <a:p>
            <a:pPr lvl="1"/>
            <a:r>
              <a:t>COMPANY NAME ALL CAPS</a:t>
            </a:r>
          </a:p>
        </p:txBody>
      </p:sp>
      <p:sp>
        <p:nvSpPr>
          <p:cNvPr id="12" name="Table Placeholder 17">
            <a:extLst>
              <a:ext uri="{FF2B5EF4-FFF2-40B4-BE49-F238E27FC236}">
                <a16:creationId xmlns:a16="http://schemas.microsoft.com/office/drawing/2014/main" id="{2D6AE022-F166-42D7-AD23-60EDC4C7648A}"/>
              </a:ext>
            </a:extLst>
          </p:cNvPr>
          <p:cNvSpPr>
            <a:spLocks noGrp="1"/>
          </p:cNvSpPr>
          <p:nvPr>
            <p:ph type="tbl" sz="quarter" idx="18"/>
          </p:nvPr>
        </p:nvSpPr>
        <p:spPr>
          <a:xfrm>
            <a:off x="10831322" y="1989836"/>
            <a:ext cx="338328" cy="338328"/>
          </a:xfrm>
          <a:blipFill>
            <a:blip r:embed="rId2"/>
            <a:stretch>
              <a:fillRect/>
            </a:stretch>
          </a:blipFill>
          <a:ln>
            <a:noFill/>
          </a:ln>
        </p:spPr>
        <p:txBody>
          <a:bodyPr>
            <a:normAutofit/>
          </a:bodyPr>
          <a:lstStyle>
            <a:lvl1pPr marL="0" indent="0">
              <a:buNone/>
              <a:defRPr sz="200">
                <a:solidFill>
                  <a:srgbClr val="FFFFFF">
                    <a:alpha val="0"/>
                  </a:srgbClr>
                </a:solidFill>
              </a:defRPr>
            </a:lvl1pPr>
          </a:lstStyle>
          <a:p>
            <a:r>
              <a:rPr lang="en-US"/>
              <a:t>Click icon to add table</a:t>
            </a:r>
            <a:endParaRPr/>
          </a:p>
        </p:txBody>
      </p:sp>
      <p:sp>
        <p:nvSpPr>
          <p:cNvPr id="14" name="Table Placeholder 17">
            <a:extLst>
              <a:ext uri="{FF2B5EF4-FFF2-40B4-BE49-F238E27FC236}">
                <a16:creationId xmlns:a16="http://schemas.microsoft.com/office/drawing/2014/main" id="{A83CDE44-2320-42D5-9029-DE699DC9AC8C}"/>
              </a:ext>
            </a:extLst>
          </p:cNvPr>
          <p:cNvSpPr>
            <a:spLocks noGrp="1"/>
          </p:cNvSpPr>
          <p:nvPr>
            <p:ph type="tbl" sz="quarter" idx="19"/>
          </p:nvPr>
        </p:nvSpPr>
        <p:spPr>
          <a:xfrm>
            <a:off x="7103872" y="1100836"/>
            <a:ext cx="338328" cy="338328"/>
          </a:xfrm>
          <a:blipFill>
            <a:blip r:embed="rId3"/>
            <a:stretch>
              <a:fillRect/>
            </a:stretch>
          </a:blipFill>
          <a:ln>
            <a:noFill/>
          </a:ln>
        </p:spPr>
        <p:txBody>
          <a:bodyPr>
            <a:normAutofit/>
          </a:bodyPr>
          <a:lstStyle>
            <a:lvl1pPr marL="0" indent="0">
              <a:buNone/>
              <a:defRPr sz="200">
                <a:solidFill>
                  <a:srgbClr val="FFFFFF">
                    <a:alpha val="0"/>
                  </a:srgbClr>
                </a:solidFill>
              </a:defRPr>
            </a:lvl1pPr>
          </a:lstStyle>
          <a:p>
            <a:r>
              <a:rPr lang="en-US"/>
              <a:t>Click icon to add table</a:t>
            </a:r>
            <a:endParaRPr/>
          </a:p>
        </p:txBody>
      </p:sp>
    </p:spTree>
    <p:extLst>
      <p:ext uri="{BB962C8B-B14F-4D97-AF65-F5344CB8AC3E}">
        <p14:creationId xmlns:p14="http://schemas.microsoft.com/office/powerpoint/2010/main" val="41750863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p:cSld name="Quote Overlay Left">
    <p:spTree>
      <p:nvGrpSpPr>
        <p:cNvPr id="1" name=""/>
        <p:cNvGrpSpPr/>
        <p:nvPr/>
      </p:nvGrpSpPr>
      <p:grpSpPr>
        <a:xfrm>
          <a:off x="0" y="0"/>
          <a:ext cx="0" cy="0"/>
          <a:chOff x="0" y="0"/>
          <a:chExt cx="0" cy="0"/>
        </a:xfrm>
      </p:grpSpPr>
      <p:sp>
        <p:nvSpPr>
          <p:cNvPr id="15" name="Picture Placeholder 6">
            <a:extLst>
              <a:ext uri="{FF2B5EF4-FFF2-40B4-BE49-F238E27FC236}">
                <a16:creationId xmlns:a16="http://schemas.microsoft.com/office/drawing/2014/main" id="{62D543CC-EE4D-413B-8724-1F68D4DC1AD5}"/>
              </a:ext>
            </a:extLst>
          </p:cNvPr>
          <p:cNvSpPr>
            <a:spLocks noGrp="1"/>
          </p:cNvSpPr>
          <p:nvPr>
            <p:ph type="pic" sz="quarter" idx="10"/>
          </p:nvPr>
        </p:nvSpPr>
        <p:spPr bwMode="ltGray">
          <a:xfrm>
            <a:off x="0" y="0"/>
            <a:ext cx="12192000" cy="6858000"/>
          </a:xfrm>
          <a:solidFill>
            <a:srgbClr val="D3EAF5"/>
          </a:solidFill>
        </p:spPr>
        <p:txBody>
          <a:bodyPr tIns="2286000">
            <a:noAutofit/>
          </a:bodyPr>
          <a:lstStyle>
            <a:lvl1pPr marL="0" indent="0" algn="ctr">
              <a:buNone/>
              <a:defRPr sz="2000"/>
            </a:lvl1pPr>
          </a:lstStyle>
          <a:p>
            <a:r>
              <a:rPr lang="en-US"/>
              <a:t>Click icon to add picture</a:t>
            </a:r>
            <a:endParaRPr/>
          </a:p>
        </p:txBody>
      </p:sp>
      <p:sp>
        <p:nvSpPr>
          <p:cNvPr id="6" name="Text Placeholder 9">
            <a:extLst>
              <a:ext uri="{FF2B5EF4-FFF2-40B4-BE49-F238E27FC236}">
                <a16:creationId xmlns:a16="http://schemas.microsoft.com/office/drawing/2014/main" id="{5AACFD9C-D0CD-4152-B8F3-D2ECF1C80C8A}"/>
              </a:ext>
            </a:extLst>
          </p:cNvPr>
          <p:cNvSpPr>
            <a:spLocks noGrp="1"/>
          </p:cNvSpPr>
          <p:nvPr>
            <p:ph type="body" sz="quarter" idx="15" hasCustomPrompt="1"/>
          </p:nvPr>
        </p:nvSpPr>
        <p:spPr>
          <a:xfrm>
            <a:off x="0" y="904875"/>
            <a:ext cx="5232080" cy="2295525"/>
          </a:xfrm>
          <a:gradFill flip="none" rotWithShape="1">
            <a:gsLst>
              <a:gs pos="0">
                <a:srgbClr val="FFFFFF"/>
              </a:gs>
              <a:gs pos="100000">
                <a:srgbClr val="FFFFFF">
                  <a:alpha val="83000"/>
                </a:srgbClr>
              </a:gs>
            </a:gsLst>
            <a:lin ang="10800000" scaled="1"/>
            <a:tileRect/>
          </a:gradFill>
          <a:effectLst>
            <a:outerShdw dist="215900" algn="r" rotWithShape="0">
              <a:schemeClr val="bg1">
                <a:alpha val="50000"/>
              </a:schemeClr>
            </a:outerShdw>
          </a:effectLst>
        </p:spPr>
        <p:txBody>
          <a:bodyPr lIns="777240" tIns="182880" rIns="182880" bIns="182880">
            <a:noAutofit/>
          </a:bodyPr>
          <a:lstStyle>
            <a:lvl1pPr marL="0" indent="0">
              <a:lnSpc>
                <a:spcPct val="120000"/>
              </a:lnSpc>
              <a:spcBef>
                <a:spcPts val="0"/>
              </a:spcBef>
              <a:spcAft>
                <a:spcPts val="600"/>
              </a:spcAft>
              <a:buFont typeface="Arial" panose="020B0604020202020204" pitchFamily="34" charset="0"/>
              <a:buChar char="​"/>
              <a:defRPr sz="2400"/>
            </a:lvl1pPr>
            <a:lvl2pPr marL="0" indent="0">
              <a:spcBef>
                <a:spcPts val="0"/>
              </a:spcBef>
              <a:buFont typeface="Arial" panose="020B0604020202020204" pitchFamily="34" charset="0"/>
              <a:buChar char="​"/>
              <a:defRPr sz="1800">
                <a:solidFill>
                  <a:schemeClr val="accent2"/>
                </a:solidFill>
              </a:defRPr>
            </a:lvl2pPr>
            <a:lvl3pPr marL="0" indent="0">
              <a:spcBef>
                <a:spcPts val="0"/>
              </a:spcBef>
              <a:buFont typeface="Arial" panose="020B0604020202020204" pitchFamily="34" charset="0"/>
              <a:buNone/>
              <a:defRPr sz="1800">
                <a:solidFill>
                  <a:schemeClr val="accent2"/>
                </a:solidFill>
              </a:defRPr>
            </a:lvl3pPr>
            <a:lvl4pPr marL="0" indent="0">
              <a:spcBef>
                <a:spcPts val="0"/>
              </a:spcBef>
              <a:buFont typeface="Arial" panose="020B0604020202020204" pitchFamily="34" charset="0"/>
              <a:buChar char="​"/>
              <a:defRPr sz="1800">
                <a:solidFill>
                  <a:schemeClr val="accent2"/>
                </a:solidFill>
              </a:defRPr>
            </a:lvl4pPr>
            <a:lvl5pPr marL="0" indent="0">
              <a:spcBef>
                <a:spcPts val="0"/>
              </a:spcBef>
              <a:buFont typeface="Arial" panose="020B0604020202020204" pitchFamily="34" charset="0"/>
              <a:buChar char="​"/>
              <a:defRPr sz="1800">
                <a:solidFill>
                  <a:schemeClr val="accent2"/>
                </a:solidFill>
              </a:defRPr>
            </a:lvl5pPr>
            <a:lvl6pPr marL="0" indent="0">
              <a:spcBef>
                <a:spcPts val="0"/>
              </a:spcBef>
              <a:buFont typeface="Arial" panose="020B0604020202020204" pitchFamily="34" charset="0"/>
              <a:buChar char="​"/>
              <a:defRPr sz="1800">
                <a:solidFill>
                  <a:schemeClr val="accent2"/>
                </a:solidFill>
              </a:defRPr>
            </a:lvl6pPr>
            <a:lvl7pPr marL="0" indent="0">
              <a:spcBef>
                <a:spcPts val="0"/>
              </a:spcBef>
              <a:buFont typeface="Arial" panose="020B0604020202020204" pitchFamily="34" charset="0"/>
              <a:buChar char="​"/>
              <a:defRPr sz="1800">
                <a:solidFill>
                  <a:schemeClr val="accent2"/>
                </a:solidFill>
              </a:defRPr>
            </a:lvl7pPr>
            <a:lvl8pPr marL="0" indent="0">
              <a:spcBef>
                <a:spcPts val="0"/>
              </a:spcBef>
              <a:buFont typeface="Arial" panose="020B0604020202020204" pitchFamily="34" charset="0"/>
              <a:buChar char="​"/>
              <a:defRPr sz="1800">
                <a:solidFill>
                  <a:schemeClr val="accent2"/>
                </a:solidFill>
              </a:defRPr>
            </a:lvl8pPr>
            <a:lvl9pPr marL="0" indent="0">
              <a:spcBef>
                <a:spcPts val="0"/>
              </a:spcBef>
              <a:buFont typeface="Arial" panose="020B0604020202020204" pitchFamily="34" charset="0"/>
              <a:buChar char="​"/>
              <a:defRPr sz="1800">
                <a:solidFill>
                  <a:schemeClr val="accent2"/>
                </a:solidFill>
              </a:defRPr>
            </a:lvl9pPr>
          </a:lstStyle>
          <a:p>
            <a:pPr lvl="0"/>
            <a:r>
              <a:t>Click to add quoted statement. Move closing quotemark to end of statement as needed.</a:t>
            </a:r>
          </a:p>
          <a:p>
            <a:pPr lvl="1"/>
            <a:r>
              <a:t>Attribution</a:t>
            </a:r>
          </a:p>
          <a:p>
            <a:pPr lvl="1"/>
            <a:r>
              <a:t>COMPANY NAME ALL CAPS</a:t>
            </a:r>
          </a:p>
        </p:txBody>
      </p:sp>
      <p:sp>
        <p:nvSpPr>
          <p:cNvPr id="12" name="Table Placeholder 17">
            <a:extLst>
              <a:ext uri="{FF2B5EF4-FFF2-40B4-BE49-F238E27FC236}">
                <a16:creationId xmlns:a16="http://schemas.microsoft.com/office/drawing/2014/main" id="{2D6AE022-F166-42D7-AD23-60EDC4C7648A}"/>
              </a:ext>
            </a:extLst>
          </p:cNvPr>
          <p:cNvSpPr>
            <a:spLocks noGrp="1"/>
          </p:cNvSpPr>
          <p:nvPr>
            <p:ph type="tbl" sz="quarter" idx="18"/>
          </p:nvPr>
        </p:nvSpPr>
        <p:spPr>
          <a:xfrm>
            <a:off x="4112702" y="1989836"/>
            <a:ext cx="338328" cy="338328"/>
          </a:xfrm>
          <a:blipFill>
            <a:blip r:embed="rId2"/>
            <a:stretch>
              <a:fillRect/>
            </a:stretch>
          </a:blipFill>
          <a:ln>
            <a:noFill/>
          </a:ln>
        </p:spPr>
        <p:txBody>
          <a:bodyPr>
            <a:normAutofit/>
          </a:bodyPr>
          <a:lstStyle>
            <a:lvl1pPr marL="0" indent="0">
              <a:buNone/>
              <a:defRPr sz="200">
                <a:solidFill>
                  <a:srgbClr val="FFFFFF">
                    <a:alpha val="0"/>
                  </a:srgbClr>
                </a:solidFill>
              </a:defRPr>
            </a:lvl1pPr>
          </a:lstStyle>
          <a:p>
            <a:r>
              <a:rPr lang="en-US"/>
              <a:t>Click icon to add table</a:t>
            </a:r>
            <a:endParaRPr/>
          </a:p>
        </p:txBody>
      </p:sp>
      <p:sp>
        <p:nvSpPr>
          <p:cNvPr id="14" name="Table Placeholder 17">
            <a:extLst>
              <a:ext uri="{FF2B5EF4-FFF2-40B4-BE49-F238E27FC236}">
                <a16:creationId xmlns:a16="http://schemas.microsoft.com/office/drawing/2014/main" id="{A83CDE44-2320-42D5-9029-DE699DC9AC8C}"/>
              </a:ext>
            </a:extLst>
          </p:cNvPr>
          <p:cNvSpPr>
            <a:spLocks noGrp="1"/>
          </p:cNvSpPr>
          <p:nvPr>
            <p:ph type="tbl" sz="quarter" idx="19"/>
          </p:nvPr>
        </p:nvSpPr>
        <p:spPr>
          <a:xfrm>
            <a:off x="342900" y="1100836"/>
            <a:ext cx="338328" cy="338328"/>
          </a:xfrm>
          <a:blipFill>
            <a:blip r:embed="rId3"/>
            <a:stretch>
              <a:fillRect/>
            </a:stretch>
          </a:blipFill>
          <a:ln>
            <a:noFill/>
          </a:ln>
        </p:spPr>
        <p:txBody>
          <a:bodyPr>
            <a:normAutofit/>
          </a:bodyPr>
          <a:lstStyle>
            <a:lvl1pPr marL="0" indent="0">
              <a:buNone/>
              <a:defRPr sz="200">
                <a:solidFill>
                  <a:srgbClr val="FFFFFF">
                    <a:alpha val="0"/>
                  </a:srgbClr>
                </a:solidFill>
              </a:defRPr>
            </a:lvl1pPr>
          </a:lstStyle>
          <a:p>
            <a:r>
              <a:rPr lang="en-US"/>
              <a:t>Click icon to add table</a:t>
            </a:r>
            <a:endParaRPr/>
          </a:p>
        </p:txBody>
      </p:sp>
    </p:spTree>
    <p:extLst>
      <p:ext uri="{BB962C8B-B14F-4D97-AF65-F5344CB8AC3E}">
        <p14:creationId xmlns:p14="http://schemas.microsoft.com/office/powerpoint/2010/main" val="32422015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Content Lef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Text Placeholder 8">
            <a:extLst>
              <a:ext uri="{FF2B5EF4-FFF2-40B4-BE49-F238E27FC236}">
                <a16:creationId xmlns:a16="http://schemas.microsoft.com/office/drawing/2014/main" id="{77042E58-1E9F-4D83-99FC-BC6C803A91E8}"/>
              </a:ext>
            </a:extLst>
          </p:cNvPr>
          <p:cNvSpPr>
            <a:spLocks noGrp="1"/>
          </p:cNvSpPr>
          <p:nvPr>
            <p:ph type="body" sz="quarter" idx="14" hasCustomPrompt="1"/>
          </p:nvPr>
        </p:nvSpPr>
        <p:spPr>
          <a:xfrm>
            <a:off x="8591550" y="1371600"/>
            <a:ext cx="3257550" cy="5143500"/>
          </a:xfrm>
        </p:spPr>
        <p:txBody>
          <a:bodyPr>
            <a:noAutofit/>
          </a:bodyPr>
          <a:lstStyle>
            <a:lvl1pPr>
              <a:defRPr sz="2000"/>
            </a:lvl1pPr>
            <a:lvl2pPr>
              <a:defRPr sz="1800"/>
            </a:lvl2pPr>
            <a:lvl3pPr>
              <a:defRPr sz="1600"/>
            </a:lvl3pPr>
            <a:lvl4pPr>
              <a:defRPr sz="1400"/>
            </a:lvl4pPr>
            <a:lvl5pPr>
              <a:defRPr sz="1200"/>
            </a:lvl5pPr>
            <a:lvl6pPr>
              <a:defRPr sz="1200"/>
            </a:lvl6pPr>
            <a:lvl7pPr>
              <a:defRPr sz="1200"/>
            </a:lvl7pPr>
            <a:lvl8pPr>
              <a:defRPr sz="1200"/>
            </a:lvl8pPr>
            <a:lvl9pPr>
              <a:defRPr sz="1200"/>
            </a:lvl9pPr>
          </a:lstStyle>
          <a:p>
            <a:pPr lvl="0"/>
            <a:r>
              <a:t>Click to add text. Turn bullet points on or off from the Home tab</a:t>
            </a:r>
          </a:p>
          <a:p>
            <a:pPr lvl="1"/>
            <a:r>
              <a:t>Second level</a:t>
            </a:r>
          </a:p>
        </p:txBody>
      </p:sp>
      <p:sp>
        <p:nvSpPr>
          <p:cNvPr id="9" name="Content Placeholder 8">
            <a:extLst>
              <a:ext uri="{FF2B5EF4-FFF2-40B4-BE49-F238E27FC236}">
                <a16:creationId xmlns:a16="http://schemas.microsoft.com/office/drawing/2014/main" id="{AD923E4D-1A93-4BF3-BFAF-41CD798BA4B9}"/>
              </a:ext>
            </a:extLst>
          </p:cNvPr>
          <p:cNvSpPr>
            <a:spLocks noGrp="1"/>
          </p:cNvSpPr>
          <p:nvPr>
            <p:ph sz="quarter" idx="15" hasCustomPrompt="1"/>
          </p:nvPr>
        </p:nvSpPr>
        <p:spPr>
          <a:xfrm>
            <a:off x="342899" y="1371600"/>
            <a:ext cx="7670801" cy="5143500"/>
          </a:xfrm>
        </p:spPr>
        <p:txBody>
          <a:bodyPr/>
          <a:lstStyle>
            <a:lvl1pPr>
              <a:defRPr/>
            </a:lvl1pPr>
          </a:lstStyle>
          <a:p>
            <a:pPr lvl="0"/>
            <a:r>
              <a:t>Click to add text or choose an icon below to insert other content. Turn bullet points on or off from the Home tab</a:t>
            </a:r>
          </a:p>
          <a:p>
            <a:pPr lvl="1"/>
            <a:r>
              <a:t>Second level</a:t>
            </a:r>
          </a:p>
          <a:p>
            <a:pPr lvl="2"/>
            <a:r>
              <a:t>Third level</a:t>
            </a:r>
          </a:p>
          <a:p>
            <a:pPr lvl="3"/>
            <a:r>
              <a:t>Fourth level</a:t>
            </a:r>
          </a:p>
          <a:p>
            <a:pPr lvl="4"/>
            <a:r>
              <a:t>Fifth level</a:t>
            </a:r>
          </a:p>
        </p:txBody>
      </p:sp>
      <p:sp>
        <p:nvSpPr>
          <p:cNvPr id="11" name="Title 10">
            <a:extLst>
              <a:ext uri="{FF2B5EF4-FFF2-40B4-BE49-F238E27FC236}">
                <a16:creationId xmlns:a16="http://schemas.microsoft.com/office/drawing/2014/main" id="{229614C2-A322-47F0-81D1-E2E4481E2EB6}"/>
              </a:ext>
            </a:extLst>
          </p:cNvPr>
          <p:cNvSpPr>
            <a:spLocks noGrp="1"/>
          </p:cNvSpPr>
          <p:nvPr>
            <p:ph type="title"/>
          </p:nvPr>
        </p:nvSpPr>
        <p:spPr>
          <a:xfrm>
            <a:off x="352343" y="201168"/>
            <a:ext cx="7661358" cy="776767"/>
          </a:xfrm>
        </p:spPr>
        <p:txBody>
          <a:bodyPr/>
          <a:lstStyle/>
          <a:p>
            <a:r>
              <a:rPr lang="en-US"/>
              <a:t>Click to edit Master title style</a:t>
            </a:r>
            <a:endParaRPr/>
          </a:p>
        </p:txBody>
      </p:sp>
      <p:sp>
        <p:nvSpPr>
          <p:cNvPr id="12" name="Date Placeholder 11">
            <a:extLst>
              <a:ext uri="{FF2B5EF4-FFF2-40B4-BE49-F238E27FC236}">
                <a16:creationId xmlns:a16="http://schemas.microsoft.com/office/drawing/2014/main" id="{4AAB26A9-B96E-41D2-9EBA-64EB61236A1E}"/>
              </a:ext>
            </a:extLst>
          </p:cNvPr>
          <p:cNvSpPr>
            <a:spLocks noGrp="1"/>
          </p:cNvSpPr>
          <p:nvPr>
            <p:ph type="dt" sz="half" idx="16"/>
          </p:nvPr>
        </p:nvSpPr>
        <p:spPr/>
        <p:txBody>
          <a:bodyPr/>
          <a:lstStyle/>
          <a:p>
            <a:endParaRPr/>
          </a:p>
        </p:txBody>
      </p:sp>
      <p:sp>
        <p:nvSpPr>
          <p:cNvPr id="14" name="Footer Placeholder 13">
            <a:extLst>
              <a:ext uri="{FF2B5EF4-FFF2-40B4-BE49-F238E27FC236}">
                <a16:creationId xmlns:a16="http://schemas.microsoft.com/office/drawing/2014/main" id="{557167B9-81FF-47B2-90DF-3A1FAF152147}"/>
              </a:ext>
            </a:extLst>
          </p:cNvPr>
          <p:cNvSpPr>
            <a:spLocks noGrp="1"/>
          </p:cNvSpPr>
          <p:nvPr>
            <p:ph type="ftr" sz="quarter" idx="17"/>
          </p:nvPr>
        </p:nvSpPr>
        <p:spPr/>
        <p:txBody>
          <a:bodyPr/>
          <a:lstStyle/>
          <a:p>
            <a:endParaRPr/>
          </a:p>
        </p:txBody>
      </p:sp>
      <p:sp>
        <p:nvSpPr>
          <p:cNvPr id="15" name="Slide Number Placeholder 14">
            <a:extLst>
              <a:ext uri="{FF2B5EF4-FFF2-40B4-BE49-F238E27FC236}">
                <a16:creationId xmlns:a16="http://schemas.microsoft.com/office/drawing/2014/main" id="{0B37339F-A8F6-4AAD-B298-356DD8763AF4}"/>
              </a:ext>
            </a:extLst>
          </p:cNvPr>
          <p:cNvSpPr>
            <a:spLocks noGrp="1"/>
          </p:cNvSpPr>
          <p:nvPr>
            <p:ph type="sldNum" sz="quarter" idx="18"/>
          </p:nvPr>
        </p:nvSpPr>
        <p:spPr/>
        <p:txBody>
          <a:bodyPr/>
          <a:lstStyle/>
          <a:p>
            <a:fld id="{860E0CF8-2674-4D97-8AFA-E2034D9E9C8A}" type="slidenum">
              <a:rPr/>
              <a:pPr/>
              <a:t>‹#›</a:t>
            </a:fld>
            <a:endParaRPr/>
          </a:p>
        </p:txBody>
      </p:sp>
    </p:spTree>
    <p:extLst>
      <p:ext uri="{BB962C8B-B14F-4D97-AF65-F5344CB8AC3E}">
        <p14:creationId xmlns:p14="http://schemas.microsoft.com/office/powerpoint/2010/main" val="31639108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EFC66B-41B9-451C-8E25-176D4050B8B7}"/>
              </a:ext>
            </a:extLst>
          </p:cNvPr>
          <p:cNvSpPr>
            <a:spLocks noGrp="1"/>
          </p:cNvSpPr>
          <p:nvPr>
            <p:ph type="title"/>
          </p:nvPr>
        </p:nvSpPr>
        <p:spPr>
          <a:xfrm>
            <a:off x="352342" y="196850"/>
            <a:ext cx="11496757" cy="776767"/>
          </a:xfrm>
        </p:spPr>
        <p:txBody>
          <a:bodyPr/>
          <a:lstStyle/>
          <a:p>
            <a:r>
              <a:rPr lang="en-US"/>
              <a:t>Click to edit Master title style</a:t>
            </a:r>
            <a:endParaRPr/>
          </a:p>
        </p:txBody>
      </p:sp>
      <p:sp>
        <p:nvSpPr>
          <p:cNvPr id="3" name="Content Placeholder 2">
            <a:extLst>
              <a:ext uri="{FF2B5EF4-FFF2-40B4-BE49-F238E27FC236}">
                <a16:creationId xmlns:a16="http://schemas.microsoft.com/office/drawing/2014/main" id="{93543808-90F3-4EDB-968F-46432A32D1FE}"/>
              </a:ext>
            </a:extLst>
          </p:cNvPr>
          <p:cNvSpPr>
            <a:spLocks noGrp="1"/>
          </p:cNvSpPr>
          <p:nvPr>
            <p:ph sz="half" idx="1"/>
          </p:nvPr>
        </p:nvSpPr>
        <p:spPr>
          <a:xfrm>
            <a:off x="352342" y="1371600"/>
            <a:ext cx="5416550" cy="51435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Content Placeholder 3">
            <a:extLst>
              <a:ext uri="{FF2B5EF4-FFF2-40B4-BE49-F238E27FC236}">
                <a16:creationId xmlns:a16="http://schemas.microsoft.com/office/drawing/2014/main" id="{B4CC804F-FFD4-45AA-9B4B-74B747410FDA}"/>
              </a:ext>
            </a:extLst>
          </p:cNvPr>
          <p:cNvSpPr>
            <a:spLocks noGrp="1"/>
          </p:cNvSpPr>
          <p:nvPr>
            <p:ph sz="half" idx="2"/>
          </p:nvPr>
        </p:nvSpPr>
        <p:spPr>
          <a:xfrm>
            <a:off x="6432549" y="1371600"/>
            <a:ext cx="5416550" cy="51435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Date Placeholder 4">
            <a:extLst>
              <a:ext uri="{FF2B5EF4-FFF2-40B4-BE49-F238E27FC236}">
                <a16:creationId xmlns:a16="http://schemas.microsoft.com/office/drawing/2014/main" id="{DD5C8E1B-B8BE-4FAE-9DBE-1EE7A46E69EA}"/>
              </a:ext>
            </a:extLst>
          </p:cNvPr>
          <p:cNvSpPr>
            <a:spLocks noGrp="1"/>
          </p:cNvSpPr>
          <p:nvPr>
            <p:ph type="dt" sz="half" idx="10"/>
          </p:nvPr>
        </p:nvSpPr>
        <p:spPr/>
        <p:txBody>
          <a:bodyPr/>
          <a:lstStyle/>
          <a:p>
            <a:fld id="{DEE5FB3D-2EE1-48AE-97E4-85DCA1113532}" type="datetimeFigureOut">
              <a:rPr lang="en-US"/>
              <a:t>5/15/2024</a:t>
            </a:fld>
            <a:endParaRPr/>
          </a:p>
        </p:txBody>
      </p:sp>
      <p:sp>
        <p:nvSpPr>
          <p:cNvPr id="6" name="Footer Placeholder 5">
            <a:extLst>
              <a:ext uri="{FF2B5EF4-FFF2-40B4-BE49-F238E27FC236}">
                <a16:creationId xmlns:a16="http://schemas.microsoft.com/office/drawing/2014/main" id="{568FEB4D-E68E-4866-BE8B-818EFA2AC7DE}"/>
              </a:ext>
            </a:extLst>
          </p:cNvPr>
          <p:cNvSpPr>
            <a:spLocks noGrp="1"/>
          </p:cNvSpPr>
          <p:nvPr>
            <p:ph type="ftr" sz="quarter" idx="11"/>
          </p:nvPr>
        </p:nvSpPr>
        <p:spPr/>
        <p:txBody>
          <a:bodyPr/>
          <a:lstStyle/>
          <a:p>
            <a:endParaRPr/>
          </a:p>
        </p:txBody>
      </p:sp>
      <p:sp>
        <p:nvSpPr>
          <p:cNvPr id="7" name="Slide Number Placeholder 6">
            <a:extLst>
              <a:ext uri="{FF2B5EF4-FFF2-40B4-BE49-F238E27FC236}">
                <a16:creationId xmlns:a16="http://schemas.microsoft.com/office/drawing/2014/main" id="{46DBD441-BECE-4209-B752-E953F35E5CE2}"/>
              </a:ext>
            </a:extLst>
          </p:cNvPr>
          <p:cNvSpPr>
            <a:spLocks noGrp="1"/>
          </p:cNvSpPr>
          <p:nvPr>
            <p:ph type="sldNum" sz="quarter" idx="12"/>
          </p:nvPr>
        </p:nvSpPr>
        <p:spPr/>
        <p:txBody>
          <a:bodyPr/>
          <a:lstStyle/>
          <a:p>
            <a:fld id="{11202AC9-C327-4822-BEC2-BBB62224CD05}" type="slidenum">
              <a:rPr/>
              <a:t>‹#›</a:t>
            </a:fld>
            <a:endParaRPr/>
          </a:p>
        </p:txBody>
      </p:sp>
    </p:spTree>
    <p:extLst>
      <p:ext uri="{BB962C8B-B14F-4D97-AF65-F5344CB8AC3E}">
        <p14:creationId xmlns:p14="http://schemas.microsoft.com/office/powerpoint/2010/main" val="33962591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cSld name="Boeing Logo">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C86CD0A2-F9B6-48EA-878B-F27F41A59398}"/>
              </a:ext>
            </a:extLst>
          </p:cNvPr>
          <p:cNvGrpSpPr/>
          <p:nvPr/>
        </p:nvGrpSpPr>
        <p:grpSpPr>
          <a:xfrm>
            <a:off x="3844521" y="2844800"/>
            <a:ext cx="4502958" cy="1028700"/>
            <a:chOff x="2057400" y="-1182741"/>
            <a:chExt cx="3350419" cy="762000"/>
          </a:xfrm>
          <a:solidFill>
            <a:srgbClr val="0033A1"/>
          </a:solidFill>
        </p:grpSpPr>
        <p:sp>
          <p:nvSpPr>
            <p:cNvPr id="4" name="Freeform: Shape 3">
              <a:extLst>
                <a:ext uri="{FF2B5EF4-FFF2-40B4-BE49-F238E27FC236}">
                  <a16:creationId xmlns:a16="http://schemas.microsoft.com/office/drawing/2014/main" id="{E42CC258-5AE0-42B6-9284-6EEC02974487}"/>
                </a:ext>
              </a:extLst>
            </p:cNvPr>
            <p:cNvSpPr/>
            <p:nvPr/>
          </p:nvSpPr>
          <p:spPr>
            <a:xfrm>
              <a:off x="2057400" y="-1182741"/>
              <a:ext cx="928688" cy="762000"/>
            </a:xfrm>
            <a:custGeom>
              <a:avLst/>
              <a:gdLst>
                <a:gd name="connsiteX0" fmla="*/ 511969 w 928687"/>
                <a:gd name="connsiteY0" fmla="*/ 469106 h 762000"/>
                <a:gd name="connsiteX1" fmla="*/ 538163 w 928687"/>
                <a:gd name="connsiteY1" fmla="*/ 354806 h 762000"/>
                <a:gd name="connsiteX2" fmla="*/ 419100 w 928687"/>
                <a:gd name="connsiteY2" fmla="*/ 130969 h 762000"/>
                <a:gd name="connsiteX3" fmla="*/ 559594 w 928687"/>
                <a:gd name="connsiteY3" fmla="*/ 0 h 762000"/>
                <a:gd name="connsiteX4" fmla="*/ 395288 w 928687"/>
                <a:gd name="connsiteY4" fmla="*/ 116681 h 762000"/>
                <a:gd name="connsiteX5" fmla="*/ 269081 w 928687"/>
                <a:gd name="connsiteY5" fmla="*/ 88106 h 762000"/>
                <a:gd name="connsiteX6" fmla="*/ 0 w 928687"/>
                <a:gd name="connsiteY6" fmla="*/ 357188 h 762000"/>
                <a:gd name="connsiteX7" fmla="*/ 64294 w 928687"/>
                <a:gd name="connsiteY7" fmla="*/ 533400 h 762000"/>
                <a:gd name="connsiteX8" fmla="*/ 50006 w 928687"/>
                <a:gd name="connsiteY8" fmla="*/ 764381 h 762000"/>
                <a:gd name="connsiteX9" fmla="*/ 266700 w 928687"/>
                <a:gd name="connsiteY9" fmla="*/ 642938 h 762000"/>
                <a:gd name="connsiteX10" fmla="*/ 114300 w 928687"/>
                <a:gd name="connsiteY10" fmla="*/ 711994 h 762000"/>
                <a:gd name="connsiteX11" fmla="*/ 109538 w 928687"/>
                <a:gd name="connsiteY11" fmla="*/ 573881 h 762000"/>
                <a:gd name="connsiteX12" fmla="*/ 269081 w 928687"/>
                <a:gd name="connsiteY12" fmla="*/ 626269 h 762000"/>
                <a:gd name="connsiteX13" fmla="*/ 457200 w 928687"/>
                <a:gd name="connsiteY13" fmla="*/ 547688 h 762000"/>
                <a:gd name="connsiteX14" fmla="*/ 466725 w 928687"/>
                <a:gd name="connsiteY14" fmla="*/ 566738 h 762000"/>
                <a:gd name="connsiteX15" fmla="*/ 933450 w 928687"/>
                <a:gd name="connsiteY15" fmla="*/ 547688 h 762000"/>
                <a:gd name="connsiteX16" fmla="*/ 511969 w 928687"/>
                <a:gd name="connsiteY16" fmla="*/ 469106 h 762000"/>
                <a:gd name="connsiteX17" fmla="*/ 33338 w 928687"/>
                <a:gd name="connsiteY17" fmla="*/ 357188 h 762000"/>
                <a:gd name="connsiteX18" fmla="*/ 269081 w 928687"/>
                <a:gd name="connsiteY18" fmla="*/ 121444 h 762000"/>
                <a:gd name="connsiteX19" fmla="*/ 366713 w 928687"/>
                <a:gd name="connsiteY19" fmla="*/ 142875 h 762000"/>
                <a:gd name="connsiteX20" fmla="*/ 80963 w 928687"/>
                <a:gd name="connsiteY20" fmla="*/ 502444 h 762000"/>
                <a:gd name="connsiteX21" fmla="*/ 33338 w 928687"/>
                <a:gd name="connsiteY21" fmla="*/ 357188 h 762000"/>
                <a:gd name="connsiteX22" fmla="*/ 269081 w 928687"/>
                <a:gd name="connsiteY22" fmla="*/ 592931 h 762000"/>
                <a:gd name="connsiteX23" fmla="*/ 123825 w 928687"/>
                <a:gd name="connsiteY23" fmla="*/ 542925 h 762000"/>
                <a:gd name="connsiteX24" fmla="*/ 395288 w 928687"/>
                <a:gd name="connsiteY24" fmla="*/ 157163 h 762000"/>
                <a:gd name="connsiteX25" fmla="*/ 504825 w 928687"/>
                <a:gd name="connsiteY25" fmla="*/ 357188 h 762000"/>
                <a:gd name="connsiteX26" fmla="*/ 483394 w 928687"/>
                <a:gd name="connsiteY26" fmla="*/ 457200 h 762000"/>
                <a:gd name="connsiteX27" fmla="*/ 371475 w 928687"/>
                <a:gd name="connsiteY27" fmla="*/ 383381 h 762000"/>
                <a:gd name="connsiteX28" fmla="*/ 442913 w 928687"/>
                <a:gd name="connsiteY28" fmla="*/ 516731 h 762000"/>
                <a:gd name="connsiteX29" fmla="*/ 269081 w 928687"/>
                <a:gd name="connsiteY29" fmla="*/ 592931 h 76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928687" h="762000">
                  <a:moveTo>
                    <a:pt x="511969" y="469106"/>
                  </a:moveTo>
                  <a:cubicBezTo>
                    <a:pt x="528638" y="435769"/>
                    <a:pt x="538163" y="395288"/>
                    <a:pt x="538163" y="354806"/>
                  </a:cubicBezTo>
                  <a:cubicBezTo>
                    <a:pt x="538163" y="261937"/>
                    <a:pt x="490538" y="178594"/>
                    <a:pt x="419100" y="130969"/>
                  </a:cubicBezTo>
                  <a:cubicBezTo>
                    <a:pt x="461963" y="85725"/>
                    <a:pt x="509588" y="42863"/>
                    <a:pt x="559594" y="0"/>
                  </a:cubicBezTo>
                  <a:cubicBezTo>
                    <a:pt x="502444" y="33338"/>
                    <a:pt x="447675" y="73819"/>
                    <a:pt x="395288" y="116681"/>
                  </a:cubicBezTo>
                  <a:cubicBezTo>
                    <a:pt x="357188" y="97631"/>
                    <a:pt x="314325" y="88106"/>
                    <a:pt x="269081" y="88106"/>
                  </a:cubicBezTo>
                  <a:cubicBezTo>
                    <a:pt x="121444" y="88106"/>
                    <a:pt x="0" y="207169"/>
                    <a:pt x="0" y="357188"/>
                  </a:cubicBezTo>
                  <a:cubicBezTo>
                    <a:pt x="0" y="423863"/>
                    <a:pt x="23813" y="485775"/>
                    <a:pt x="64294" y="533400"/>
                  </a:cubicBezTo>
                  <a:cubicBezTo>
                    <a:pt x="11906" y="645319"/>
                    <a:pt x="4763" y="733425"/>
                    <a:pt x="50006" y="764381"/>
                  </a:cubicBezTo>
                  <a:cubicBezTo>
                    <a:pt x="97631" y="797719"/>
                    <a:pt x="204788" y="738188"/>
                    <a:pt x="266700" y="642938"/>
                  </a:cubicBezTo>
                  <a:cubicBezTo>
                    <a:pt x="266700" y="642938"/>
                    <a:pt x="169069" y="731044"/>
                    <a:pt x="114300" y="711994"/>
                  </a:cubicBezTo>
                  <a:cubicBezTo>
                    <a:pt x="83344" y="695325"/>
                    <a:pt x="83344" y="645319"/>
                    <a:pt x="109538" y="573881"/>
                  </a:cubicBezTo>
                  <a:cubicBezTo>
                    <a:pt x="154781" y="607219"/>
                    <a:pt x="209550" y="626269"/>
                    <a:pt x="269081" y="626269"/>
                  </a:cubicBezTo>
                  <a:cubicBezTo>
                    <a:pt x="342900" y="626269"/>
                    <a:pt x="409575" y="597694"/>
                    <a:pt x="457200" y="547688"/>
                  </a:cubicBezTo>
                  <a:lnTo>
                    <a:pt x="466725" y="566738"/>
                  </a:lnTo>
                  <a:cubicBezTo>
                    <a:pt x="583406" y="557213"/>
                    <a:pt x="933450" y="547688"/>
                    <a:pt x="933450" y="547688"/>
                  </a:cubicBezTo>
                  <a:cubicBezTo>
                    <a:pt x="933450" y="531019"/>
                    <a:pt x="702469" y="545306"/>
                    <a:pt x="511969" y="469106"/>
                  </a:cubicBezTo>
                  <a:close/>
                  <a:moveTo>
                    <a:pt x="33338" y="357188"/>
                  </a:moveTo>
                  <a:cubicBezTo>
                    <a:pt x="33338" y="226219"/>
                    <a:pt x="138113" y="121444"/>
                    <a:pt x="269081" y="121444"/>
                  </a:cubicBezTo>
                  <a:cubicBezTo>
                    <a:pt x="304800" y="121444"/>
                    <a:pt x="338138" y="128588"/>
                    <a:pt x="366713" y="142875"/>
                  </a:cubicBezTo>
                  <a:cubicBezTo>
                    <a:pt x="238125" y="257175"/>
                    <a:pt x="140494" y="388144"/>
                    <a:pt x="80963" y="502444"/>
                  </a:cubicBezTo>
                  <a:cubicBezTo>
                    <a:pt x="50006" y="459581"/>
                    <a:pt x="33338" y="409575"/>
                    <a:pt x="33338" y="357188"/>
                  </a:cubicBezTo>
                  <a:close/>
                  <a:moveTo>
                    <a:pt x="269081" y="592931"/>
                  </a:moveTo>
                  <a:cubicBezTo>
                    <a:pt x="214313" y="592931"/>
                    <a:pt x="161925" y="573881"/>
                    <a:pt x="123825" y="542925"/>
                  </a:cubicBezTo>
                  <a:cubicBezTo>
                    <a:pt x="171450" y="438150"/>
                    <a:pt x="266700" y="295275"/>
                    <a:pt x="395288" y="157163"/>
                  </a:cubicBezTo>
                  <a:cubicBezTo>
                    <a:pt x="461963" y="200025"/>
                    <a:pt x="504825" y="273844"/>
                    <a:pt x="504825" y="357188"/>
                  </a:cubicBezTo>
                  <a:cubicBezTo>
                    <a:pt x="504825" y="392906"/>
                    <a:pt x="497681" y="426244"/>
                    <a:pt x="483394" y="457200"/>
                  </a:cubicBezTo>
                  <a:cubicBezTo>
                    <a:pt x="442913" y="438150"/>
                    <a:pt x="402431" y="414337"/>
                    <a:pt x="371475" y="383381"/>
                  </a:cubicBezTo>
                  <a:lnTo>
                    <a:pt x="442913" y="516731"/>
                  </a:lnTo>
                  <a:cubicBezTo>
                    <a:pt x="397669" y="564356"/>
                    <a:pt x="338138" y="592931"/>
                    <a:pt x="269081" y="592931"/>
                  </a:cubicBezTo>
                  <a:close/>
                </a:path>
              </a:pathLst>
            </a:custGeom>
            <a:grpFill/>
            <a:ln w="23813" cap="flat">
              <a:noFill/>
              <a:prstDash val="solid"/>
              <a:miter/>
            </a:ln>
          </p:spPr>
          <p:txBody>
            <a:bodyPr rtlCol="0" anchor="ctr"/>
            <a:lstStyle/>
            <a:p>
              <a:endParaRPr/>
            </a:p>
          </p:txBody>
        </p:sp>
        <p:sp>
          <p:nvSpPr>
            <p:cNvPr id="5" name="Freeform: Shape 4">
              <a:extLst>
                <a:ext uri="{FF2B5EF4-FFF2-40B4-BE49-F238E27FC236}">
                  <a16:creationId xmlns:a16="http://schemas.microsoft.com/office/drawing/2014/main" id="{C0FAAC80-CF9A-435C-8498-2D80A6FACC83}"/>
                </a:ext>
              </a:extLst>
            </p:cNvPr>
            <p:cNvSpPr/>
            <p:nvPr/>
          </p:nvSpPr>
          <p:spPr>
            <a:xfrm>
              <a:off x="3783806" y="-1018435"/>
              <a:ext cx="500063" cy="261938"/>
            </a:xfrm>
            <a:custGeom>
              <a:avLst/>
              <a:gdLst>
                <a:gd name="connsiteX0" fmla="*/ 390525 w 500062"/>
                <a:gd name="connsiteY0" fmla="*/ 166688 h 261937"/>
                <a:gd name="connsiteX1" fmla="*/ 433387 w 500062"/>
                <a:gd name="connsiteY1" fmla="*/ 109537 h 261937"/>
                <a:gd name="connsiteX2" fmla="*/ 280988 w 500062"/>
                <a:gd name="connsiteY2" fmla="*/ 109537 h 261937"/>
                <a:gd name="connsiteX3" fmla="*/ 319088 w 500062"/>
                <a:gd name="connsiteY3" fmla="*/ 59531 h 261937"/>
                <a:gd name="connsiteX4" fmla="*/ 471488 w 500062"/>
                <a:gd name="connsiteY4" fmla="*/ 59531 h 261937"/>
                <a:gd name="connsiteX5" fmla="*/ 514350 w 500062"/>
                <a:gd name="connsiteY5" fmla="*/ 0 h 261937"/>
                <a:gd name="connsiteX6" fmla="*/ 209550 w 500062"/>
                <a:gd name="connsiteY6" fmla="*/ 0 h 261937"/>
                <a:gd name="connsiteX7" fmla="*/ 0 w 500062"/>
                <a:gd name="connsiteY7" fmla="*/ 278606 h 261937"/>
                <a:gd name="connsiteX8" fmla="*/ 304800 w 500062"/>
                <a:gd name="connsiteY8" fmla="*/ 278606 h 261937"/>
                <a:gd name="connsiteX9" fmla="*/ 350044 w 500062"/>
                <a:gd name="connsiteY9" fmla="*/ 221456 h 261937"/>
                <a:gd name="connsiteX10" fmla="*/ 197644 w 500062"/>
                <a:gd name="connsiteY10" fmla="*/ 221456 h 261937"/>
                <a:gd name="connsiteX11" fmla="*/ 238125 w 500062"/>
                <a:gd name="connsiteY11" fmla="*/ 166688 h 261937"/>
                <a:gd name="connsiteX12" fmla="*/ 390525 w 500062"/>
                <a:gd name="connsiteY12" fmla="*/ 166688 h 261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00062" h="261937">
                  <a:moveTo>
                    <a:pt x="390525" y="166688"/>
                  </a:moveTo>
                  <a:lnTo>
                    <a:pt x="433387" y="109537"/>
                  </a:lnTo>
                  <a:lnTo>
                    <a:pt x="280988" y="109537"/>
                  </a:lnTo>
                  <a:lnTo>
                    <a:pt x="319088" y="59531"/>
                  </a:lnTo>
                  <a:lnTo>
                    <a:pt x="471488" y="59531"/>
                  </a:lnTo>
                  <a:lnTo>
                    <a:pt x="514350" y="0"/>
                  </a:lnTo>
                  <a:lnTo>
                    <a:pt x="209550" y="0"/>
                  </a:lnTo>
                  <a:lnTo>
                    <a:pt x="0" y="278606"/>
                  </a:lnTo>
                  <a:lnTo>
                    <a:pt x="304800" y="278606"/>
                  </a:lnTo>
                  <a:lnTo>
                    <a:pt x="350044" y="221456"/>
                  </a:lnTo>
                  <a:lnTo>
                    <a:pt x="197644" y="221456"/>
                  </a:lnTo>
                  <a:lnTo>
                    <a:pt x="238125" y="166688"/>
                  </a:lnTo>
                  <a:lnTo>
                    <a:pt x="390525" y="166688"/>
                  </a:lnTo>
                  <a:close/>
                </a:path>
              </a:pathLst>
            </a:custGeom>
            <a:grpFill/>
            <a:ln w="23813" cap="flat">
              <a:noFill/>
              <a:prstDash val="solid"/>
              <a:miter/>
            </a:ln>
          </p:spPr>
          <p:txBody>
            <a:bodyPr rtlCol="0" anchor="ctr"/>
            <a:lstStyle/>
            <a:p>
              <a:endParaRPr/>
            </a:p>
          </p:txBody>
        </p:sp>
        <p:sp>
          <p:nvSpPr>
            <p:cNvPr id="7" name="Freeform: Shape 6">
              <a:extLst>
                <a:ext uri="{FF2B5EF4-FFF2-40B4-BE49-F238E27FC236}">
                  <a16:creationId xmlns:a16="http://schemas.microsoft.com/office/drawing/2014/main" id="{2CF2147A-836D-4480-A72C-A9BE82C72822}"/>
                </a:ext>
              </a:extLst>
            </p:cNvPr>
            <p:cNvSpPr/>
            <p:nvPr/>
          </p:nvSpPr>
          <p:spPr>
            <a:xfrm>
              <a:off x="4176713" y="-1018435"/>
              <a:ext cx="357188" cy="261938"/>
            </a:xfrm>
            <a:custGeom>
              <a:avLst/>
              <a:gdLst>
                <a:gd name="connsiteX0" fmla="*/ 209550 w 357187"/>
                <a:gd name="connsiteY0" fmla="*/ 0 h 261937"/>
                <a:gd name="connsiteX1" fmla="*/ 0 w 357187"/>
                <a:gd name="connsiteY1" fmla="*/ 278606 h 261937"/>
                <a:gd name="connsiteX2" fmla="*/ 150019 w 357187"/>
                <a:gd name="connsiteY2" fmla="*/ 278606 h 261937"/>
                <a:gd name="connsiteX3" fmla="*/ 359569 w 357187"/>
                <a:gd name="connsiteY3" fmla="*/ 0 h 261937"/>
                <a:gd name="connsiteX4" fmla="*/ 209550 w 357187"/>
                <a:gd name="connsiteY4" fmla="*/ 0 h 2619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7187" h="261937">
                  <a:moveTo>
                    <a:pt x="209550" y="0"/>
                  </a:moveTo>
                  <a:lnTo>
                    <a:pt x="0" y="278606"/>
                  </a:lnTo>
                  <a:lnTo>
                    <a:pt x="150019" y="278606"/>
                  </a:lnTo>
                  <a:lnTo>
                    <a:pt x="359569" y="0"/>
                  </a:lnTo>
                  <a:lnTo>
                    <a:pt x="209550" y="0"/>
                  </a:lnTo>
                  <a:close/>
                </a:path>
              </a:pathLst>
            </a:custGeom>
            <a:grpFill/>
            <a:ln w="23813" cap="flat">
              <a:noFill/>
              <a:prstDash val="solid"/>
              <a:miter/>
            </a:ln>
          </p:spPr>
          <p:txBody>
            <a:bodyPr rtlCol="0" anchor="ctr"/>
            <a:lstStyle/>
            <a:p>
              <a:endParaRPr/>
            </a:p>
          </p:txBody>
        </p:sp>
        <p:sp>
          <p:nvSpPr>
            <p:cNvPr id="8" name="Freeform: Shape 7">
              <a:extLst>
                <a:ext uri="{FF2B5EF4-FFF2-40B4-BE49-F238E27FC236}">
                  <a16:creationId xmlns:a16="http://schemas.microsoft.com/office/drawing/2014/main" id="{33D5C632-B84F-4AB5-AF72-4866F643BC0F}"/>
                </a:ext>
              </a:extLst>
            </p:cNvPr>
            <p:cNvSpPr/>
            <p:nvPr/>
          </p:nvSpPr>
          <p:spPr>
            <a:xfrm>
              <a:off x="4424363" y="-1018435"/>
              <a:ext cx="547688" cy="261938"/>
            </a:xfrm>
            <a:custGeom>
              <a:avLst/>
              <a:gdLst>
                <a:gd name="connsiteX0" fmla="*/ 466725 w 547687"/>
                <a:gd name="connsiteY0" fmla="*/ 0 h 261937"/>
                <a:gd name="connsiteX1" fmla="*/ 361950 w 547687"/>
                <a:gd name="connsiteY1" fmla="*/ 142875 h 261937"/>
                <a:gd name="connsiteX2" fmla="*/ 328612 w 547687"/>
                <a:gd name="connsiteY2" fmla="*/ 0 h 261937"/>
                <a:gd name="connsiteX3" fmla="*/ 209550 w 547687"/>
                <a:gd name="connsiteY3" fmla="*/ 0 h 261937"/>
                <a:gd name="connsiteX4" fmla="*/ 0 w 547687"/>
                <a:gd name="connsiteY4" fmla="*/ 278606 h 261937"/>
                <a:gd name="connsiteX5" fmla="*/ 100012 w 547687"/>
                <a:gd name="connsiteY5" fmla="*/ 278606 h 261937"/>
                <a:gd name="connsiteX6" fmla="*/ 204787 w 547687"/>
                <a:gd name="connsiteY6" fmla="*/ 140494 h 261937"/>
                <a:gd name="connsiteX7" fmla="*/ 238125 w 547687"/>
                <a:gd name="connsiteY7" fmla="*/ 278606 h 261937"/>
                <a:gd name="connsiteX8" fmla="*/ 357188 w 547687"/>
                <a:gd name="connsiteY8" fmla="*/ 278606 h 261937"/>
                <a:gd name="connsiteX9" fmla="*/ 566737 w 547687"/>
                <a:gd name="connsiteY9" fmla="*/ 0 h 261937"/>
                <a:gd name="connsiteX10" fmla="*/ 466725 w 547687"/>
                <a:gd name="connsiteY10" fmla="*/ 0 h 261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7687" h="261937">
                  <a:moveTo>
                    <a:pt x="466725" y="0"/>
                  </a:moveTo>
                  <a:lnTo>
                    <a:pt x="361950" y="142875"/>
                  </a:lnTo>
                  <a:lnTo>
                    <a:pt x="328612" y="0"/>
                  </a:lnTo>
                  <a:lnTo>
                    <a:pt x="209550" y="0"/>
                  </a:lnTo>
                  <a:lnTo>
                    <a:pt x="0" y="278606"/>
                  </a:lnTo>
                  <a:lnTo>
                    <a:pt x="100012" y="278606"/>
                  </a:lnTo>
                  <a:lnTo>
                    <a:pt x="204787" y="140494"/>
                  </a:lnTo>
                  <a:lnTo>
                    <a:pt x="238125" y="278606"/>
                  </a:lnTo>
                  <a:lnTo>
                    <a:pt x="357188" y="278606"/>
                  </a:lnTo>
                  <a:lnTo>
                    <a:pt x="566737" y="0"/>
                  </a:lnTo>
                  <a:lnTo>
                    <a:pt x="466725" y="0"/>
                  </a:lnTo>
                  <a:close/>
                </a:path>
              </a:pathLst>
            </a:custGeom>
            <a:grpFill/>
            <a:ln w="23813" cap="flat">
              <a:noFill/>
              <a:prstDash val="solid"/>
              <a:miter/>
            </a:ln>
          </p:spPr>
          <p:txBody>
            <a:bodyPr rtlCol="0" anchor="ctr"/>
            <a:lstStyle/>
            <a:p>
              <a:endParaRPr/>
            </a:p>
          </p:txBody>
        </p:sp>
        <p:sp>
          <p:nvSpPr>
            <p:cNvPr id="9" name="Freeform: Shape 8">
              <a:extLst>
                <a:ext uri="{FF2B5EF4-FFF2-40B4-BE49-F238E27FC236}">
                  <a16:creationId xmlns:a16="http://schemas.microsoft.com/office/drawing/2014/main" id="{BB981C35-A6AB-45BA-BA17-0EF811746E0B}"/>
                </a:ext>
              </a:extLst>
            </p:cNvPr>
            <p:cNvSpPr/>
            <p:nvPr/>
          </p:nvSpPr>
          <p:spPr>
            <a:xfrm>
              <a:off x="4907756" y="-1018435"/>
              <a:ext cx="500063" cy="261938"/>
            </a:xfrm>
            <a:custGeom>
              <a:avLst/>
              <a:gdLst>
                <a:gd name="connsiteX0" fmla="*/ 481012 w 500062"/>
                <a:gd name="connsiteY0" fmla="*/ 0 h 261937"/>
                <a:gd name="connsiteX1" fmla="*/ 235744 w 500062"/>
                <a:gd name="connsiteY1" fmla="*/ 0 h 261937"/>
                <a:gd name="connsiteX2" fmla="*/ 133350 w 500062"/>
                <a:gd name="connsiteY2" fmla="*/ 50006 h 261937"/>
                <a:gd name="connsiteX3" fmla="*/ 7144 w 500062"/>
                <a:gd name="connsiteY3" fmla="*/ 216694 h 261937"/>
                <a:gd name="connsiteX4" fmla="*/ 0 w 500062"/>
                <a:gd name="connsiteY4" fmla="*/ 238125 h 261937"/>
                <a:gd name="connsiteX5" fmla="*/ 38100 w 500062"/>
                <a:gd name="connsiteY5" fmla="*/ 276225 h 261937"/>
                <a:gd name="connsiteX6" fmla="*/ 283369 w 500062"/>
                <a:gd name="connsiteY6" fmla="*/ 276225 h 261937"/>
                <a:gd name="connsiteX7" fmla="*/ 385762 w 500062"/>
                <a:gd name="connsiteY7" fmla="*/ 226219 h 261937"/>
                <a:gd name="connsiteX8" fmla="*/ 416719 w 500062"/>
                <a:gd name="connsiteY8" fmla="*/ 185738 h 261937"/>
                <a:gd name="connsiteX9" fmla="*/ 452438 w 500062"/>
                <a:gd name="connsiteY9" fmla="*/ 185738 h 261937"/>
                <a:gd name="connsiteX10" fmla="*/ 497681 w 500062"/>
                <a:gd name="connsiteY10" fmla="*/ 126206 h 261937"/>
                <a:gd name="connsiteX11" fmla="*/ 309563 w 500062"/>
                <a:gd name="connsiteY11" fmla="*/ 126206 h 261937"/>
                <a:gd name="connsiteX12" fmla="*/ 250031 w 500062"/>
                <a:gd name="connsiteY12" fmla="*/ 204787 h 261937"/>
                <a:gd name="connsiteX13" fmla="*/ 223838 w 500062"/>
                <a:gd name="connsiteY13" fmla="*/ 219075 h 261937"/>
                <a:gd name="connsiteX14" fmla="*/ 180975 w 500062"/>
                <a:gd name="connsiteY14" fmla="*/ 219075 h 261937"/>
                <a:gd name="connsiteX15" fmla="*/ 171450 w 500062"/>
                <a:gd name="connsiteY15" fmla="*/ 209550 h 261937"/>
                <a:gd name="connsiteX16" fmla="*/ 173831 w 500062"/>
                <a:gd name="connsiteY16" fmla="*/ 204787 h 261937"/>
                <a:gd name="connsiteX17" fmla="*/ 273844 w 500062"/>
                <a:gd name="connsiteY17" fmla="*/ 71438 h 261937"/>
                <a:gd name="connsiteX18" fmla="*/ 300038 w 500062"/>
                <a:gd name="connsiteY18" fmla="*/ 57150 h 261937"/>
                <a:gd name="connsiteX19" fmla="*/ 342900 w 500062"/>
                <a:gd name="connsiteY19" fmla="*/ 57150 h 261937"/>
                <a:gd name="connsiteX20" fmla="*/ 352425 w 500062"/>
                <a:gd name="connsiteY20" fmla="*/ 66675 h 261937"/>
                <a:gd name="connsiteX21" fmla="*/ 350044 w 500062"/>
                <a:gd name="connsiteY21" fmla="*/ 71438 h 261937"/>
                <a:gd name="connsiteX22" fmla="*/ 333375 w 500062"/>
                <a:gd name="connsiteY22" fmla="*/ 92869 h 261937"/>
                <a:gd name="connsiteX23" fmla="*/ 485775 w 500062"/>
                <a:gd name="connsiteY23" fmla="*/ 92869 h 261937"/>
                <a:gd name="connsiteX24" fmla="*/ 511969 w 500062"/>
                <a:gd name="connsiteY24" fmla="*/ 57150 h 261937"/>
                <a:gd name="connsiteX25" fmla="*/ 519113 w 500062"/>
                <a:gd name="connsiteY25" fmla="*/ 35719 h 261937"/>
                <a:gd name="connsiteX26" fmla="*/ 481012 w 500062"/>
                <a:gd name="connsiteY26" fmla="*/ 0 h 261937"/>
                <a:gd name="connsiteX27" fmla="*/ 481012 w 500062"/>
                <a:gd name="connsiteY27" fmla="*/ 0 h 261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00062" h="261937">
                  <a:moveTo>
                    <a:pt x="481012" y="0"/>
                  </a:moveTo>
                  <a:lnTo>
                    <a:pt x="235744" y="0"/>
                  </a:lnTo>
                  <a:cubicBezTo>
                    <a:pt x="192881" y="0"/>
                    <a:pt x="157163" y="19050"/>
                    <a:pt x="133350" y="50006"/>
                  </a:cubicBezTo>
                  <a:lnTo>
                    <a:pt x="7144" y="216694"/>
                  </a:lnTo>
                  <a:cubicBezTo>
                    <a:pt x="2381" y="223838"/>
                    <a:pt x="0" y="230981"/>
                    <a:pt x="0" y="238125"/>
                  </a:cubicBezTo>
                  <a:cubicBezTo>
                    <a:pt x="0" y="259556"/>
                    <a:pt x="16669" y="276225"/>
                    <a:pt x="38100" y="276225"/>
                  </a:cubicBezTo>
                  <a:lnTo>
                    <a:pt x="283369" y="276225"/>
                  </a:lnTo>
                  <a:cubicBezTo>
                    <a:pt x="326231" y="276225"/>
                    <a:pt x="361950" y="257175"/>
                    <a:pt x="385762" y="226219"/>
                  </a:cubicBezTo>
                  <a:lnTo>
                    <a:pt x="416719" y="185738"/>
                  </a:lnTo>
                  <a:lnTo>
                    <a:pt x="452438" y="185738"/>
                  </a:lnTo>
                  <a:lnTo>
                    <a:pt x="497681" y="126206"/>
                  </a:lnTo>
                  <a:lnTo>
                    <a:pt x="309563" y="126206"/>
                  </a:lnTo>
                  <a:lnTo>
                    <a:pt x="250031" y="204787"/>
                  </a:lnTo>
                  <a:cubicBezTo>
                    <a:pt x="242887" y="211931"/>
                    <a:pt x="233363" y="219075"/>
                    <a:pt x="223838" y="219075"/>
                  </a:cubicBezTo>
                  <a:lnTo>
                    <a:pt x="180975" y="219075"/>
                  </a:lnTo>
                  <a:cubicBezTo>
                    <a:pt x="176213" y="219075"/>
                    <a:pt x="171450" y="214313"/>
                    <a:pt x="171450" y="209550"/>
                  </a:cubicBezTo>
                  <a:cubicBezTo>
                    <a:pt x="171450" y="207169"/>
                    <a:pt x="171450" y="204787"/>
                    <a:pt x="173831" y="204787"/>
                  </a:cubicBezTo>
                  <a:lnTo>
                    <a:pt x="273844" y="71438"/>
                  </a:lnTo>
                  <a:cubicBezTo>
                    <a:pt x="280988" y="64294"/>
                    <a:pt x="290512" y="57150"/>
                    <a:pt x="300038" y="57150"/>
                  </a:cubicBezTo>
                  <a:lnTo>
                    <a:pt x="342900" y="57150"/>
                  </a:lnTo>
                  <a:cubicBezTo>
                    <a:pt x="347663" y="57150"/>
                    <a:pt x="352425" y="61912"/>
                    <a:pt x="352425" y="66675"/>
                  </a:cubicBezTo>
                  <a:cubicBezTo>
                    <a:pt x="352425" y="69056"/>
                    <a:pt x="352425" y="71438"/>
                    <a:pt x="350044" y="71438"/>
                  </a:cubicBezTo>
                  <a:lnTo>
                    <a:pt x="333375" y="92869"/>
                  </a:lnTo>
                  <a:lnTo>
                    <a:pt x="485775" y="92869"/>
                  </a:lnTo>
                  <a:lnTo>
                    <a:pt x="511969" y="57150"/>
                  </a:lnTo>
                  <a:cubicBezTo>
                    <a:pt x="516731" y="50006"/>
                    <a:pt x="519113" y="42863"/>
                    <a:pt x="519113" y="35719"/>
                  </a:cubicBezTo>
                  <a:cubicBezTo>
                    <a:pt x="519113" y="16669"/>
                    <a:pt x="502444" y="0"/>
                    <a:pt x="481012" y="0"/>
                  </a:cubicBezTo>
                  <a:lnTo>
                    <a:pt x="481012" y="0"/>
                  </a:lnTo>
                  <a:close/>
                </a:path>
              </a:pathLst>
            </a:custGeom>
            <a:grpFill/>
            <a:ln w="23813" cap="flat">
              <a:noFill/>
              <a:prstDash val="solid"/>
              <a:miter/>
            </a:ln>
          </p:spPr>
          <p:txBody>
            <a:bodyPr rtlCol="0" anchor="ctr"/>
            <a:lstStyle/>
            <a:p>
              <a:endParaRPr/>
            </a:p>
          </p:txBody>
        </p:sp>
        <p:sp>
          <p:nvSpPr>
            <p:cNvPr id="10" name="Freeform: Shape 9">
              <a:extLst>
                <a:ext uri="{FF2B5EF4-FFF2-40B4-BE49-F238E27FC236}">
                  <a16:creationId xmlns:a16="http://schemas.microsoft.com/office/drawing/2014/main" id="{CDD77E21-F80E-4FC1-8DE2-4B545FD9C006}"/>
                </a:ext>
              </a:extLst>
            </p:cNvPr>
            <p:cNvSpPr/>
            <p:nvPr/>
          </p:nvSpPr>
          <p:spPr>
            <a:xfrm>
              <a:off x="3352800" y="-1018435"/>
              <a:ext cx="500063" cy="261938"/>
            </a:xfrm>
            <a:custGeom>
              <a:avLst/>
              <a:gdLst>
                <a:gd name="connsiteX0" fmla="*/ 516731 w 500062"/>
                <a:gd name="connsiteY0" fmla="*/ 38100 h 261937"/>
                <a:gd name="connsiteX1" fmla="*/ 478631 w 500062"/>
                <a:gd name="connsiteY1" fmla="*/ 0 h 261937"/>
                <a:gd name="connsiteX2" fmla="*/ 235744 w 500062"/>
                <a:gd name="connsiteY2" fmla="*/ 0 h 261937"/>
                <a:gd name="connsiteX3" fmla="*/ 133350 w 500062"/>
                <a:gd name="connsiteY3" fmla="*/ 52387 h 261937"/>
                <a:gd name="connsiteX4" fmla="*/ 7144 w 500062"/>
                <a:gd name="connsiteY4" fmla="*/ 219075 h 261937"/>
                <a:gd name="connsiteX5" fmla="*/ 0 w 500062"/>
                <a:gd name="connsiteY5" fmla="*/ 240506 h 261937"/>
                <a:gd name="connsiteX6" fmla="*/ 38100 w 500062"/>
                <a:gd name="connsiteY6" fmla="*/ 278606 h 261937"/>
                <a:gd name="connsiteX7" fmla="*/ 283369 w 500062"/>
                <a:gd name="connsiteY7" fmla="*/ 278606 h 261937"/>
                <a:gd name="connsiteX8" fmla="*/ 385762 w 500062"/>
                <a:gd name="connsiteY8" fmla="*/ 228600 h 261937"/>
                <a:gd name="connsiteX9" fmla="*/ 511969 w 500062"/>
                <a:gd name="connsiteY9" fmla="*/ 61912 h 261937"/>
                <a:gd name="connsiteX10" fmla="*/ 516731 w 500062"/>
                <a:gd name="connsiteY10" fmla="*/ 38100 h 261937"/>
                <a:gd name="connsiteX11" fmla="*/ 516731 w 500062"/>
                <a:gd name="connsiteY11" fmla="*/ 38100 h 261937"/>
                <a:gd name="connsiteX12" fmla="*/ 347662 w 500062"/>
                <a:gd name="connsiteY12" fmla="*/ 73819 h 261937"/>
                <a:gd name="connsiteX13" fmla="*/ 247650 w 500062"/>
                <a:gd name="connsiteY13" fmla="*/ 207169 h 261937"/>
                <a:gd name="connsiteX14" fmla="*/ 221456 w 500062"/>
                <a:gd name="connsiteY14" fmla="*/ 221456 h 261937"/>
                <a:gd name="connsiteX15" fmla="*/ 178594 w 500062"/>
                <a:gd name="connsiteY15" fmla="*/ 221456 h 261937"/>
                <a:gd name="connsiteX16" fmla="*/ 169069 w 500062"/>
                <a:gd name="connsiteY16" fmla="*/ 211931 h 261937"/>
                <a:gd name="connsiteX17" fmla="*/ 171450 w 500062"/>
                <a:gd name="connsiteY17" fmla="*/ 207169 h 261937"/>
                <a:gd name="connsiteX18" fmla="*/ 271463 w 500062"/>
                <a:gd name="connsiteY18" fmla="*/ 73819 h 261937"/>
                <a:gd name="connsiteX19" fmla="*/ 297656 w 500062"/>
                <a:gd name="connsiteY19" fmla="*/ 59531 h 261937"/>
                <a:gd name="connsiteX20" fmla="*/ 340519 w 500062"/>
                <a:gd name="connsiteY20" fmla="*/ 59531 h 261937"/>
                <a:gd name="connsiteX21" fmla="*/ 350044 w 500062"/>
                <a:gd name="connsiteY21" fmla="*/ 69056 h 261937"/>
                <a:gd name="connsiteX22" fmla="*/ 347662 w 500062"/>
                <a:gd name="connsiteY22" fmla="*/ 73819 h 261937"/>
                <a:gd name="connsiteX23" fmla="*/ 347662 w 500062"/>
                <a:gd name="connsiteY23" fmla="*/ 73819 h 261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00062" h="261937">
                  <a:moveTo>
                    <a:pt x="516731" y="38100"/>
                  </a:moveTo>
                  <a:cubicBezTo>
                    <a:pt x="516731" y="16669"/>
                    <a:pt x="500063" y="0"/>
                    <a:pt x="478631" y="0"/>
                  </a:cubicBezTo>
                  <a:lnTo>
                    <a:pt x="235744" y="0"/>
                  </a:lnTo>
                  <a:cubicBezTo>
                    <a:pt x="192881" y="0"/>
                    <a:pt x="157162" y="21431"/>
                    <a:pt x="133350" y="52387"/>
                  </a:cubicBezTo>
                  <a:lnTo>
                    <a:pt x="7144" y="219075"/>
                  </a:lnTo>
                  <a:cubicBezTo>
                    <a:pt x="2381" y="226219"/>
                    <a:pt x="0" y="233363"/>
                    <a:pt x="0" y="240506"/>
                  </a:cubicBezTo>
                  <a:cubicBezTo>
                    <a:pt x="0" y="261937"/>
                    <a:pt x="16669" y="278606"/>
                    <a:pt x="38100" y="278606"/>
                  </a:cubicBezTo>
                  <a:lnTo>
                    <a:pt x="283369" y="278606"/>
                  </a:lnTo>
                  <a:cubicBezTo>
                    <a:pt x="326231" y="278606"/>
                    <a:pt x="361950" y="259556"/>
                    <a:pt x="385762" y="228600"/>
                  </a:cubicBezTo>
                  <a:lnTo>
                    <a:pt x="511969" y="61912"/>
                  </a:lnTo>
                  <a:cubicBezTo>
                    <a:pt x="514350" y="54769"/>
                    <a:pt x="516731" y="47625"/>
                    <a:pt x="516731" y="38100"/>
                  </a:cubicBezTo>
                  <a:lnTo>
                    <a:pt x="516731" y="38100"/>
                  </a:lnTo>
                  <a:close/>
                  <a:moveTo>
                    <a:pt x="347662" y="73819"/>
                  </a:moveTo>
                  <a:lnTo>
                    <a:pt x="247650" y="207169"/>
                  </a:lnTo>
                  <a:cubicBezTo>
                    <a:pt x="240506" y="214313"/>
                    <a:pt x="230981" y="221456"/>
                    <a:pt x="221456" y="221456"/>
                  </a:cubicBezTo>
                  <a:lnTo>
                    <a:pt x="178594" y="221456"/>
                  </a:lnTo>
                  <a:cubicBezTo>
                    <a:pt x="173831" y="221456"/>
                    <a:pt x="169069" y="216694"/>
                    <a:pt x="169069" y="211931"/>
                  </a:cubicBezTo>
                  <a:cubicBezTo>
                    <a:pt x="169069" y="209550"/>
                    <a:pt x="169069" y="207169"/>
                    <a:pt x="171450" y="207169"/>
                  </a:cubicBezTo>
                  <a:lnTo>
                    <a:pt x="271463" y="73819"/>
                  </a:lnTo>
                  <a:cubicBezTo>
                    <a:pt x="278606" y="66675"/>
                    <a:pt x="288131" y="59531"/>
                    <a:pt x="297656" y="59531"/>
                  </a:cubicBezTo>
                  <a:lnTo>
                    <a:pt x="340519" y="59531"/>
                  </a:lnTo>
                  <a:cubicBezTo>
                    <a:pt x="345281" y="59531"/>
                    <a:pt x="350044" y="64294"/>
                    <a:pt x="350044" y="69056"/>
                  </a:cubicBezTo>
                  <a:cubicBezTo>
                    <a:pt x="350044" y="71438"/>
                    <a:pt x="347662" y="73819"/>
                    <a:pt x="347662" y="73819"/>
                  </a:cubicBezTo>
                  <a:lnTo>
                    <a:pt x="347662" y="73819"/>
                  </a:lnTo>
                  <a:close/>
                </a:path>
              </a:pathLst>
            </a:custGeom>
            <a:grpFill/>
            <a:ln w="23813" cap="flat">
              <a:noFill/>
              <a:prstDash val="solid"/>
              <a:miter/>
            </a:ln>
          </p:spPr>
          <p:txBody>
            <a:bodyPr rtlCol="0" anchor="ctr"/>
            <a:lstStyle/>
            <a:p>
              <a:endParaRPr/>
            </a:p>
          </p:txBody>
        </p:sp>
        <p:sp>
          <p:nvSpPr>
            <p:cNvPr id="11" name="Freeform: Shape 10">
              <a:extLst>
                <a:ext uri="{FF2B5EF4-FFF2-40B4-BE49-F238E27FC236}">
                  <a16:creationId xmlns:a16="http://schemas.microsoft.com/office/drawing/2014/main" id="{082C4821-62DE-4F98-B5EC-3B3DC9315DE3}"/>
                </a:ext>
              </a:extLst>
            </p:cNvPr>
            <p:cNvSpPr/>
            <p:nvPr/>
          </p:nvSpPr>
          <p:spPr>
            <a:xfrm>
              <a:off x="2847975" y="-1016054"/>
              <a:ext cx="547688" cy="261938"/>
            </a:xfrm>
            <a:custGeom>
              <a:avLst/>
              <a:gdLst>
                <a:gd name="connsiteX0" fmla="*/ 447675 w 547687"/>
                <a:gd name="connsiteY0" fmla="*/ 145256 h 261937"/>
                <a:gd name="connsiteX1" fmla="*/ 521494 w 547687"/>
                <a:gd name="connsiteY1" fmla="*/ 97631 h 261937"/>
                <a:gd name="connsiteX2" fmla="*/ 550069 w 547687"/>
                <a:gd name="connsiteY2" fmla="*/ 59531 h 261937"/>
                <a:gd name="connsiteX3" fmla="*/ 557212 w 547687"/>
                <a:gd name="connsiteY3" fmla="*/ 38100 h 261937"/>
                <a:gd name="connsiteX4" fmla="*/ 519112 w 547687"/>
                <a:gd name="connsiteY4" fmla="*/ 0 h 261937"/>
                <a:gd name="connsiteX5" fmla="*/ 361950 w 547687"/>
                <a:gd name="connsiteY5" fmla="*/ 0 h 261937"/>
                <a:gd name="connsiteX6" fmla="*/ 361950 w 547687"/>
                <a:gd name="connsiteY6" fmla="*/ 0 h 261937"/>
                <a:gd name="connsiteX7" fmla="*/ 209550 w 547687"/>
                <a:gd name="connsiteY7" fmla="*/ 0 h 261937"/>
                <a:gd name="connsiteX8" fmla="*/ 0 w 547687"/>
                <a:gd name="connsiteY8" fmla="*/ 278606 h 261937"/>
                <a:gd name="connsiteX9" fmla="*/ 150019 w 547687"/>
                <a:gd name="connsiteY9" fmla="*/ 278606 h 261937"/>
                <a:gd name="connsiteX10" fmla="*/ 319087 w 547687"/>
                <a:gd name="connsiteY10" fmla="*/ 278606 h 261937"/>
                <a:gd name="connsiteX11" fmla="*/ 421481 w 547687"/>
                <a:gd name="connsiteY11" fmla="*/ 228600 h 261937"/>
                <a:gd name="connsiteX12" fmla="*/ 450056 w 547687"/>
                <a:gd name="connsiteY12" fmla="*/ 190500 h 261937"/>
                <a:gd name="connsiteX13" fmla="*/ 454819 w 547687"/>
                <a:gd name="connsiteY13" fmla="*/ 171450 h 261937"/>
                <a:gd name="connsiteX14" fmla="*/ 447675 w 547687"/>
                <a:gd name="connsiteY14" fmla="*/ 145256 h 261937"/>
                <a:gd name="connsiteX15" fmla="*/ 447675 w 547687"/>
                <a:gd name="connsiteY15" fmla="*/ 145256 h 261937"/>
                <a:gd name="connsiteX16" fmla="*/ 307181 w 547687"/>
                <a:gd name="connsiteY16" fmla="*/ 180975 h 261937"/>
                <a:gd name="connsiteX17" fmla="*/ 288131 w 547687"/>
                <a:gd name="connsiteY17" fmla="*/ 204788 h 261937"/>
                <a:gd name="connsiteX18" fmla="*/ 261938 w 547687"/>
                <a:gd name="connsiteY18" fmla="*/ 219075 h 261937"/>
                <a:gd name="connsiteX19" fmla="*/ 200025 w 547687"/>
                <a:gd name="connsiteY19" fmla="*/ 219075 h 261937"/>
                <a:gd name="connsiteX20" fmla="*/ 240506 w 547687"/>
                <a:gd name="connsiteY20" fmla="*/ 164306 h 261937"/>
                <a:gd name="connsiteX21" fmla="*/ 300037 w 547687"/>
                <a:gd name="connsiteY21" fmla="*/ 164306 h 261937"/>
                <a:gd name="connsiteX22" fmla="*/ 309563 w 547687"/>
                <a:gd name="connsiteY22" fmla="*/ 173831 h 261937"/>
                <a:gd name="connsiteX23" fmla="*/ 307181 w 547687"/>
                <a:gd name="connsiteY23" fmla="*/ 180975 h 261937"/>
                <a:gd name="connsiteX24" fmla="*/ 307181 w 547687"/>
                <a:gd name="connsiteY24" fmla="*/ 180975 h 261937"/>
                <a:gd name="connsiteX25" fmla="*/ 388144 w 547687"/>
                <a:gd name="connsiteY25" fmla="*/ 71437 h 261937"/>
                <a:gd name="connsiteX26" fmla="*/ 371475 w 547687"/>
                <a:gd name="connsiteY26" fmla="*/ 92869 h 261937"/>
                <a:gd name="connsiteX27" fmla="*/ 345281 w 547687"/>
                <a:gd name="connsiteY27" fmla="*/ 107156 h 261937"/>
                <a:gd name="connsiteX28" fmla="*/ 283369 w 547687"/>
                <a:gd name="connsiteY28" fmla="*/ 107156 h 261937"/>
                <a:gd name="connsiteX29" fmla="*/ 321469 w 547687"/>
                <a:gd name="connsiteY29" fmla="*/ 57150 h 261937"/>
                <a:gd name="connsiteX30" fmla="*/ 381000 w 547687"/>
                <a:gd name="connsiteY30" fmla="*/ 57150 h 261937"/>
                <a:gd name="connsiteX31" fmla="*/ 390525 w 547687"/>
                <a:gd name="connsiteY31" fmla="*/ 66675 h 261937"/>
                <a:gd name="connsiteX32" fmla="*/ 388144 w 547687"/>
                <a:gd name="connsiteY32" fmla="*/ 71437 h 261937"/>
                <a:gd name="connsiteX33" fmla="*/ 388144 w 547687"/>
                <a:gd name="connsiteY33" fmla="*/ 71437 h 261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547687" h="261937">
                  <a:moveTo>
                    <a:pt x="447675" y="145256"/>
                  </a:moveTo>
                  <a:cubicBezTo>
                    <a:pt x="478631" y="138113"/>
                    <a:pt x="502444" y="121444"/>
                    <a:pt x="521494" y="97631"/>
                  </a:cubicBezTo>
                  <a:lnTo>
                    <a:pt x="550069" y="59531"/>
                  </a:lnTo>
                  <a:cubicBezTo>
                    <a:pt x="554831" y="52388"/>
                    <a:pt x="557212" y="45244"/>
                    <a:pt x="557212" y="38100"/>
                  </a:cubicBezTo>
                  <a:cubicBezTo>
                    <a:pt x="557212" y="16669"/>
                    <a:pt x="540544" y="0"/>
                    <a:pt x="519112" y="0"/>
                  </a:cubicBezTo>
                  <a:lnTo>
                    <a:pt x="361950" y="0"/>
                  </a:lnTo>
                  <a:lnTo>
                    <a:pt x="361950" y="0"/>
                  </a:lnTo>
                  <a:lnTo>
                    <a:pt x="209550" y="0"/>
                  </a:lnTo>
                  <a:lnTo>
                    <a:pt x="0" y="278606"/>
                  </a:lnTo>
                  <a:lnTo>
                    <a:pt x="150019" y="278606"/>
                  </a:lnTo>
                  <a:lnTo>
                    <a:pt x="319087" y="278606"/>
                  </a:lnTo>
                  <a:cubicBezTo>
                    <a:pt x="361950" y="278606"/>
                    <a:pt x="397669" y="259556"/>
                    <a:pt x="421481" y="228600"/>
                  </a:cubicBezTo>
                  <a:lnTo>
                    <a:pt x="450056" y="190500"/>
                  </a:lnTo>
                  <a:cubicBezTo>
                    <a:pt x="454819" y="185738"/>
                    <a:pt x="454819" y="178594"/>
                    <a:pt x="454819" y="171450"/>
                  </a:cubicBezTo>
                  <a:cubicBezTo>
                    <a:pt x="459581" y="159544"/>
                    <a:pt x="454819" y="150019"/>
                    <a:pt x="447675" y="145256"/>
                  </a:cubicBezTo>
                  <a:lnTo>
                    <a:pt x="447675" y="145256"/>
                  </a:lnTo>
                  <a:close/>
                  <a:moveTo>
                    <a:pt x="307181" y="180975"/>
                  </a:moveTo>
                  <a:lnTo>
                    <a:pt x="288131" y="204788"/>
                  </a:lnTo>
                  <a:cubicBezTo>
                    <a:pt x="280987" y="211931"/>
                    <a:pt x="271462" y="219075"/>
                    <a:pt x="261938" y="219075"/>
                  </a:cubicBezTo>
                  <a:lnTo>
                    <a:pt x="200025" y="219075"/>
                  </a:lnTo>
                  <a:lnTo>
                    <a:pt x="240506" y="164306"/>
                  </a:lnTo>
                  <a:lnTo>
                    <a:pt x="300037" y="164306"/>
                  </a:lnTo>
                  <a:cubicBezTo>
                    <a:pt x="304800" y="164306"/>
                    <a:pt x="309563" y="169069"/>
                    <a:pt x="309563" y="173831"/>
                  </a:cubicBezTo>
                  <a:cubicBezTo>
                    <a:pt x="307181" y="176213"/>
                    <a:pt x="307181" y="178594"/>
                    <a:pt x="307181" y="180975"/>
                  </a:cubicBezTo>
                  <a:lnTo>
                    <a:pt x="307181" y="180975"/>
                  </a:lnTo>
                  <a:close/>
                  <a:moveTo>
                    <a:pt x="388144" y="71437"/>
                  </a:moveTo>
                  <a:lnTo>
                    <a:pt x="371475" y="92869"/>
                  </a:lnTo>
                  <a:cubicBezTo>
                    <a:pt x="364331" y="100013"/>
                    <a:pt x="354806" y="107156"/>
                    <a:pt x="345281" y="107156"/>
                  </a:cubicBezTo>
                  <a:lnTo>
                    <a:pt x="283369" y="107156"/>
                  </a:lnTo>
                  <a:lnTo>
                    <a:pt x="321469" y="57150"/>
                  </a:lnTo>
                  <a:lnTo>
                    <a:pt x="381000" y="57150"/>
                  </a:lnTo>
                  <a:cubicBezTo>
                    <a:pt x="385763" y="57150"/>
                    <a:pt x="390525" y="61912"/>
                    <a:pt x="390525" y="66675"/>
                  </a:cubicBezTo>
                  <a:cubicBezTo>
                    <a:pt x="390525" y="69056"/>
                    <a:pt x="388144" y="71437"/>
                    <a:pt x="388144" y="71437"/>
                  </a:cubicBezTo>
                  <a:lnTo>
                    <a:pt x="388144" y="71437"/>
                  </a:lnTo>
                  <a:close/>
                </a:path>
              </a:pathLst>
            </a:custGeom>
            <a:grpFill/>
            <a:ln w="23813" cap="flat">
              <a:noFill/>
              <a:prstDash val="solid"/>
              <a:miter/>
            </a:ln>
          </p:spPr>
          <p:txBody>
            <a:bodyPr rtlCol="0" anchor="ctr"/>
            <a:lstStyle/>
            <a:p>
              <a:endParaRPr/>
            </a:p>
          </p:txBody>
        </p:sp>
      </p:grpSp>
    </p:spTree>
    <p:extLst>
      <p:ext uri="{BB962C8B-B14F-4D97-AF65-F5344CB8AC3E}">
        <p14:creationId xmlns:p14="http://schemas.microsoft.com/office/powerpoint/2010/main" val="22448935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Inside_Page_Header_Bar">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48FFE6E1-85EB-9E42-824B-7CC9267ED8B9}" type="slidenum">
              <a:rPr lang="en-US" smtClean="0"/>
              <a:pPr/>
              <a:t>‹#›</a:t>
            </a:fld>
            <a:endParaRPr lang="en-US" dirty="0"/>
          </a:p>
        </p:txBody>
      </p:sp>
      <p:pic>
        <p:nvPicPr>
          <p:cNvPr id="4" name="Picture 3"/>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36287"/>
            <a:ext cx="12192000" cy="533400"/>
          </a:xfrm>
          <a:prstGeom prst="rect">
            <a:avLst/>
          </a:prstGeom>
        </p:spPr>
      </p:pic>
      <p:sp>
        <p:nvSpPr>
          <p:cNvPr id="12" name="Text Placeholder 11"/>
          <p:cNvSpPr>
            <a:spLocks noGrp="1"/>
          </p:cNvSpPr>
          <p:nvPr>
            <p:ph type="body" sz="quarter" idx="13"/>
          </p:nvPr>
        </p:nvSpPr>
        <p:spPr>
          <a:xfrm>
            <a:off x="366612" y="188083"/>
            <a:ext cx="7772400" cy="193899"/>
          </a:xfrm>
          <a:prstGeom prst="rect">
            <a:avLst/>
          </a:prstGeom>
        </p:spPr>
        <p:txBody>
          <a:bodyPr anchor="ctr" anchorCtr="0"/>
          <a:lstStyle>
            <a:lvl1pPr marL="0" indent="0">
              <a:buNone/>
              <a:defRPr sz="1400">
                <a:solidFill>
                  <a:schemeClr val="bg1"/>
                </a:solidFill>
              </a:defRPr>
            </a:lvl1pPr>
          </a:lstStyle>
          <a:p>
            <a:pPr lvl="0"/>
            <a:r>
              <a:rPr lang="en-US" dirty="0"/>
              <a:t>Click to edit Master text styles</a:t>
            </a:r>
          </a:p>
        </p:txBody>
      </p:sp>
      <p:sp>
        <p:nvSpPr>
          <p:cNvPr id="6" name="Rectangle 5"/>
          <p:cNvSpPr>
            <a:spLocks noChangeArrowheads="1"/>
          </p:cNvSpPr>
          <p:nvPr userDrawn="1"/>
        </p:nvSpPr>
        <p:spPr bwMode="auto">
          <a:xfrm>
            <a:off x="457200" y="6493880"/>
            <a:ext cx="2753783" cy="123111"/>
          </a:xfrm>
          <a:prstGeom prst="rect">
            <a:avLst/>
          </a:prstGeom>
          <a:noFill/>
          <a:ln w="12700">
            <a:noFill/>
            <a:miter lim="800000"/>
            <a:headEnd type="none" w="sm" len="sm"/>
            <a:tailEnd type="none" w="sm" len="sm"/>
          </a:ln>
          <a:effectLst/>
        </p:spPr>
        <p:txBody>
          <a:bodyPr lIns="0" tIns="0" rIns="0" bIns="0" anchor="ctr" anchorCtr="0">
            <a:spAutoFit/>
          </a:bodyPr>
          <a:lstStyle/>
          <a:p>
            <a:pPr defTabSz="820738" eaLnBrk="0" hangingPunct="0"/>
            <a:r>
              <a:rPr lang="en-US" sz="800" dirty="0">
                <a:solidFill>
                  <a:srgbClr val="A3AAAE"/>
                </a:solidFill>
              </a:rPr>
              <a:t>Copyright © 2019 Boeing. All rights reserved.</a:t>
            </a:r>
          </a:p>
        </p:txBody>
      </p:sp>
      <p:sp>
        <p:nvSpPr>
          <p:cNvPr id="9" name="Subtitle 4">
            <a:extLst>
              <a:ext uri="{FF2B5EF4-FFF2-40B4-BE49-F238E27FC236}">
                <a16:creationId xmlns:a16="http://schemas.microsoft.com/office/drawing/2014/main" id="{97CAEE61-CC11-6F41-898D-0200489F961C}"/>
              </a:ext>
            </a:extLst>
          </p:cNvPr>
          <p:cNvSpPr txBox="1">
            <a:spLocks/>
          </p:cNvSpPr>
          <p:nvPr userDrawn="1"/>
        </p:nvSpPr>
        <p:spPr bwMode="auto">
          <a:xfrm>
            <a:off x="4107180" y="230413"/>
            <a:ext cx="7589520" cy="138499"/>
          </a:xfrm>
          <a:prstGeom prst="rect">
            <a:avLst/>
          </a:prstGeom>
          <a:noFill/>
          <a:ln w="9525">
            <a:noFill/>
            <a:miter lim="800000"/>
            <a:headEnd/>
            <a:tailEnd/>
          </a:ln>
          <a:effectLst/>
        </p:spPr>
        <p:txBody>
          <a:bodyPr vert="horz" wrap="square" lIns="0" tIns="0" rIns="0" bIns="0" numCol="1" anchor="ctr" anchorCtr="0" compatLnSpc="1">
            <a:prstTxWarp prst="textNoShape">
              <a:avLst/>
            </a:prstTxWarp>
            <a:spAutoFit/>
          </a:bodyPr>
          <a:lstStyle>
            <a:lvl1pPr marL="0" indent="0" algn="l" defTabSz="820738" rtl="0" eaLnBrk="1" fontAlgn="base" hangingPunct="1">
              <a:lnSpc>
                <a:spcPct val="90000"/>
              </a:lnSpc>
              <a:spcBef>
                <a:spcPct val="0"/>
              </a:spcBef>
              <a:spcAft>
                <a:spcPct val="0"/>
              </a:spcAft>
              <a:buClr>
                <a:schemeClr val="tx2"/>
              </a:buClr>
              <a:buFont typeface="Wingdings" pitchFamily="2" charset="2"/>
              <a:buNone/>
              <a:defRPr sz="1800" b="0">
                <a:solidFill>
                  <a:schemeClr val="bg1"/>
                </a:solidFill>
                <a:latin typeface="Arial" charset="0"/>
                <a:ea typeface="Arial" charset="0"/>
                <a:cs typeface="Arial" charset="0"/>
              </a:defRPr>
            </a:lvl1pPr>
            <a:lvl2pPr marL="376238" indent="-204788" algn="l" defTabSz="820738" rtl="0" eaLnBrk="1" fontAlgn="base" hangingPunct="1">
              <a:lnSpc>
                <a:spcPct val="90000"/>
              </a:lnSpc>
              <a:spcBef>
                <a:spcPct val="30000"/>
              </a:spcBef>
              <a:spcAft>
                <a:spcPct val="0"/>
              </a:spcAft>
              <a:buClr>
                <a:schemeClr val="tx2"/>
              </a:buClr>
              <a:buFont typeface="Wingdings" pitchFamily="2" charset="2"/>
              <a:buChar char="§"/>
              <a:defRPr sz="2000">
                <a:solidFill>
                  <a:schemeClr val="tx1">
                    <a:lumMod val="75000"/>
                    <a:lumOff val="25000"/>
                  </a:schemeClr>
                </a:solidFill>
                <a:latin typeface="Arial" charset="0"/>
                <a:ea typeface="Arial" charset="0"/>
                <a:cs typeface="Arial" charset="0"/>
              </a:defRPr>
            </a:lvl2pPr>
            <a:lvl3pPr marL="627063" indent="-185738" algn="l" defTabSz="820738" rtl="0" eaLnBrk="1" fontAlgn="base" hangingPunct="1">
              <a:lnSpc>
                <a:spcPct val="90000"/>
              </a:lnSpc>
              <a:spcBef>
                <a:spcPct val="30000"/>
              </a:spcBef>
              <a:spcAft>
                <a:spcPct val="0"/>
              </a:spcAft>
              <a:buClr>
                <a:schemeClr val="tx2"/>
              </a:buClr>
              <a:buFont typeface="Arial" charset="0"/>
              <a:buChar char="–"/>
              <a:defRPr>
                <a:solidFill>
                  <a:schemeClr val="tx1">
                    <a:lumMod val="75000"/>
                    <a:lumOff val="25000"/>
                  </a:schemeClr>
                </a:solidFill>
                <a:latin typeface="Arial" charset="0"/>
                <a:ea typeface="Arial" charset="0"/>
                <a:cs typeface="Arial" charset="0"/>
              </a:defRPr>
            </a:lvl3pPr>
            <a:lvl4pPr marL="792163" indent="-163513" algn="l" defTabSz="820738" rtl="0" eaLnBrk="1" fontAlgn="base" hangingPunct="1">
              <a:lnSpc>
                <a:spcPct val="90000"/>
              </a:lnSpc>
              <a:spcBef>
                <a:spcPct val="30000"/>
              </a:spcBef>
              <a:spcAft>
                <a:spcPct val="0"/>
              </a:spcAft>
              <a:buClr>
                <a:schemeClr val="tx2"/>
              </a:buClr>
              <a:buFont typeface="Arial" charset="0"/>
              <a:buChar char="–"/>
              <a:defRPr>
                <a:solidFill>
                  <a:schemeClr val="tx1">
                    <a:lumMod val="75000"/>
                    <a:lumOff val="25000"/>
                  </a:schemeClr>
                </a:solidFill>
                <a:latin typeface="Arial" charset="0"/>
                <a:ea typeface="Arial" charset="0"/>
                <a:cs typeface="Arial" charset="0"/>
              </a:defRPr>
            </a:lvl4pPr>
            <a:lvl5pPr marL="957263" indent="-163513" algn="l" defTabSz="820738" rtl="0" eaLnBrk="1" fontAlgn="base" hangingPunct="1">
              <a:lnSpc>
                <a:spcPct val="90000"/>
              </a:lnSpc>
              <a:spcBef>
                <a:spcPct val="30000"/>
              </a:spcBef>
              <a:spcAft>
                <a:spcPct val="0"/>
              </a:spcAft>
              <a:buClr>
                <a:schemeClr val="tx2"/>
              </a:buClr>
              <a:buFont typeface="Arial" charset="0"/>
              <a:buChar char="–"/>
              <a:defRPr sz="1600">
                <a:solidFill>
                  <a:schemeClr val="tx1">
                    <a:lumMod val="75000"/>
                    <a:lumOff val="25000"/>
                  </a:schemeClr>
                </a:solidFill>
                <a:latin typeface="Arial" charset="0"/>
                <a:ea typeface="Arial" charset="0"/>
                <a:cs typeface="Arial" charset="0"/>
              </a:defRPr>
            </a:lvl5pPr>
            <a:lvl6pPr marL="1414463" indent="-163513" algn="l" defTabSz="820738" rtl="0" eaLnBrk="1" fontAlgn="base" hangingPunct="1">
              <a:lnSpc>
                <a:spcPct val="90000"/>
              </a:lnSpc>
              <a:spcBef>
                <a:spcPct val="30000"/>
              </a:spcBef>
              <a:spcAft>
                <a:spcPct val="0"/>
              </a:spcAft>
              <a:buClr>
                <a:schemeClr val="tx2"/>
              </a:buClr>
              <a:buFont typeface="Arial" charset="0"/>
              <a:buChar char="–"/>
              <a:defRPr sz="1600">
                <a:solidFill>
                  <a:schemeClr val="tx1"/>
                </a:solidFill>
                <a:latin typeface="+mn-lt"/>
              </a:defRPr>
            </a:lvl6pPr>
            <a:lvl7pPr marL="1871663" indent="-163513" algn="l" defTabSz="820738" rtl="0" eaLnBrk="1" fontAlgn="base" hangingPunct="1">
              <a:lnSpc>
                <a:spcPct val="90000"/>
              </a:lnSpc>
              <a:spcBef>
                <a:spcPct val="30000"/>
              </a:spcBef>
              <a:spcAft>
                <a:spcPct val="0"/>
              </a:spcAft>
              <a:buClr>
                <a:schemeClr val="tx2"/>
              </a:buClr>
              <a:buFont typeface="Arial" charset="0"/>
              <a:buChar char="–"/>
              <a:defRPr sz="1600">
                <a:solidFill>
                  <a:schemeClr val="tx1"/>
                </a:solidFill>
                <a:latin typeface="+mn-lt"/>
              </a:defRPr>
            </a:lvl7pPr>
            <a:lvl8pPr marL="2328863" indent="-163513" algn="l" defTabSz="820738" rtl="0" eaLnBrk="1" fontAlgn="base" hangingPunct="1">
              <a:lnSpc>
                <a:spcPct val="90000"/>
              </a:lnSpc>
              <a:spcBef>
                <a:spcPct val="30000"/>
              </a:spcBef>
              <a:spcAft>
                <a:spcPct val="0"/>
              </a:spcAft>
              <a:buClr>
                <a:schemeClr val="tx2"/>
              </a:buClr>
              <a:buFont typeface="Arial" charset="0"/>
              <a:buChar char="–"/>
              <a:defRPr sz="1600">
                <a:solidFill>
                  <a:schemeClr val="tx1"/>
                </a:solidFill>
                <a:latin typeface="+mn-lt"/>
              </a:defRPr>
            </a:lvl8pPr>
            <a:lvl9pPr marL="2786063" indent="-163513" algn="l" defTabSz="820738" rtl="0" eaLnBrk="1" fontAlgn="base" hangingPunct="1">
              <a:lnSpc>
                <a:spcPct val="90000"/>
              </a:lnSpc>
              <a:spcBef>
                <a:spcPct val="30000"/>
              </a:spcBef>
              <a:spcAft>
                <a:spcPct val="0"/>
              </a:spcAft>
              <a:buClr>
                <a:schemeClr val="tx2"/>
              </a:buClr>
              <a:buFont typeface="Arial" charset="0"/>
              <a:buChar char="–"/>
              <a:defRPr sz="1600">
                <a:solidFill>
                  <a:schemeClr val="tx1"/>
                </a:solidFill>
                <a:latin typeface="+mn-lt"/>
              </a:defRPr>
            </a:lvl9pPr>
          </a:lstStyle>
          <a:p>
            <a:pPr algn="r"/>
            <a:r>
              <a:rPr lang="en-US" sz="1000" b="1" kern="0" dirty="0"/>
              <a:t>The Boeing Company</a:t>
            </a:r>
          </a:p>
        </p:txBody>
      </p:sp>
      <p:sp>
        <p:nvSpPr>
          <p:cNvPr id="10" name="Title 1">
            <a:extLst>
              <a:ext uri="{FF2B5EF4-FFF2-40B4-BE49-F238E27FC236}">
                <a16:creationId xmlns:a16="http://schemas.microsoft.com/office/drawing/2014/main" id="{5AF3C31D-0571-524B-A9E3-B95B800E55E1}"/>
              </a:ext>
            </a:extLst>
          </p:cNvPr>
          <p:cNvSpPr>
            <a:spLocks noGrp="1"/>
          </p:cNvSpPr>
          <p:nvPr>
            <p:ph type="title"/>
          </p:nvPr>
        </p:nvSpPr>
        <p:spPr>
          <a:xfrm>
            <a:off x="338036" y="841701"/>
            <a:ext cx="10976889" cy="415498"/>
          </a:xfrm>
          <a:prstGeom prst="rect">
            <a:avLst/>
          </a:prstGeom>
        </p:spPr>
        <p:txBody>
          <a:bodyPr/>
          <a:lstStyle>
            <a:lvl1pPr>
              <a:defRPr sz="3000" b="1">
                <a:solidFill>
                  <a:srgbClr val="00369D"/>
                </a:solidFill>
              </a:defRPr>
            </a:lvl1pPr>
          </a:lstStyle>
          <a:p>
            <a:r>
              <a:rPr lang="en-US" dirty="0"/>
              <a:t>Click to edit Master title style</a:t>
            </a:r>
          </a:p>
        </p:txBody>
      </p:sp>
      <p:sp>
        <p:nvSpPr>
          <p:cNvPr id="14" name="Text Placeholder 14">
            <a:extLst>
              <a:ext uri="{FF2B5EF4-FFF2-40B4-BE49-F238E27FC236}">
                <a16:creationId xmlns:a16="http://schemas.microsoft.com/office/drawing/2014/main" id="{5F698F53-7F5A-2D43-BC0C-238388716A5C}"/>
              </a:ext>
            </a:extLst>
          </p:cNvPr>
          <p:cNvSpPr>
            <a:spLocks noGrp="1"/>
          </p:cNvSpPr>
          <p:nvPr>
            <p:ph type="body" sz="quarter" idx="16"/>
          </p:nvPr>
        </p:nvSpPr>
        <p:spPr>
          <a:xfrm>
            <a:off x="338036" y="1603454"/>
            <a:ext cx="10976889" cy="4648314"/>
          </a:xfrm>
          <a:prstGeom prst="rect">
            <a:avLst/>
          </a:prstGeo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9597506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wo Content with Heading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8BB7AB-BF57-467F-AC27-2D6A1D622119}"/>
              </a:ext>
            </a:extLst>
          </p:cNvPr>
          <p:cNvSpPr>
            <a:spLocks noGrp="1"/>
          </p:cNvSpPr>
          <p:nvPr>
            <p:ph type="title"/>
          </p:nvPr>
        </p:nvSpPr>
        <p:spPr/>
        <p:txBody>
          <a:bodyPr/>
          <a:lstStyle/>
          <a:p>
            <a:r>
              <a:rPr lang="en-US"/>
              <a:t>Click to edit Master title style</a:t>
            </a:r>
            <a:endParaRPr/>
          </a:p>
        </p:txBody>
      </p:sp>
      <p:sp>
        <p:nvSpPr>
          <p:cNvPr id="3" name="Date Placeholder 2">
            <a:extLst>
              <a:ext uri="{FF2B5EF4-FFF2-40B4-BE49-F238E27FC236}">
                <a16:creationId xmlns:a16="http://schemas.microsoft.com/office/drawing/2014/main" id="{E453A30B-DEA3-4AF9-928B-B6E37FA536D4}"/>
              </a:ext>
            </a:extLst>
          </p:cNvPr>
          <p:cNvSpPr>
            <a:spLocks noGrp="1"/>
          </p:cNvSpPr>
          <p:nvPr>
            <p:ph type="dt" sz="half" idx="10"/>
          </p:nvPr>
        </p:nvSpPr>
        <p:spPr/>
        <p:txBody>
          <a:bodyPr/>
          <a:lstStyle/>
          <a:p>
            <a:endParaRPr/>
          </a:p>
        </p:txBody>
      </p:sp>
      <p:sp>
        <p:nvSpPr>
          <p:cNvPr id="4" name="Footer Placeholder 3">
            <a:extLst>
              <a:ext uri="{FF2B5EF4-FFF2-40B4-BE49-F238E27FC236}">
                <a16:creationId xmlns:a16="http://schemas.microsoft.com/office/drawing/2014/main" id="{476A9B3F-B826-4422-B058-5636C753D8FB}"/>
              </a:ext>
            </a:extLst>
          </p:cNvPr>
          <p:cNvSpPr>
            <a:spLocks noGrp="1"/>
          </p:cNvSpPr>
          <p:nvPr>
            <p:ph type="ftr" sz="quarter" idx="11"/>
          </p:nvPr>
        </p:nvSpPr>
        <p:spPr/>
        <p:txBody>
          <a:bodyPr/>
          <a:lstStyle/>
          <a:p>
            <a:endParaRPr/>
          </a:p>
        </p:txBody>
      </p:sp>
      <p:sp>
        <p:nvSpPr>
          <p:cNvPr id="5" name="Slide Number Placeholder 4">
            <a:extLst>
              <a:ext uri="{FF2B5EF4-FFF2-40B4-BE49-F238E27FC236}">
                <a16:creationId xmlns:a16="http://schemas.microsoft.com/office/drawing/2014/main" id="{471F55A6-F384-4EC5-BE87-372241CE4C1A}"/>
              </a:ext>
            </a:extLst>
          </p:cNvPr>
          <p:cNvSpPr>
            <a:spLocks noGrp="1"/>
          </p:cNvSpPr>
          <p:nvPr>
            <p:ph type="sldNum" sz="quarter" idx="12"/>
          </p:nvPr>
        </p:nvSpPr>
        <p:spPr/>
        <p:txBody>
          <a:bodyPr/>
          <a:lstStyle/>
          <a:p>
            <a:fld id="{860E0CF8-2674-4D97-8AFA-E2034D9E9C8A}" type="slidenum">
              <a:rPr/>
              <a:pPr/>
              <a:t>‹#›</a:t>
            </a:fld>
            <a:endParaRPr/>
          </a:p>
        </p:txBody>
      </p:sp>
      <p:sp>
        <p:nvSpPr>
          <p:cNvPr id="6" name="Text Placeholder 6">
            <a:extLst>
              <a:ext uri="{FF2B5EF4-FFF2-40B4-BE49-F238E27FC236}">
                <a16:creationId xmlns:a16="http://schemas.microsoft.com/office/drawing/2014/main" id="{9260658E-83C2-4763-9666-236BC623F2D1}"/>
              </a:ext>
            </a:extLst>
          </p:cNvPr>
          <p:cNvSpPr>
            <a:spLocks noGrp="1"/>
          </p:cNvSpPr>
          <p:nvPr>
            <p:ph type="body" sz="quarter" idx="15" hasCustomPrompt="1"/>
          </p:nvPr>
        </p:nvSpPr>
        <p:spPr>
          <a:xfrm>
            <a:off x="342900" y="1373375"/>
            <a:ext cx="5425992" cy="704088"/>
          </a:xfrm>
        </p:spPr>
        <p:txBody>
          <a:bodyPr anchor="ctr">
            <a:noAutofit/>
          </a:bodyPr>
          <a:lstStyle>
            <a:lvl1pPr marL="0" indent="0">
              <a:spcBef>
                <a:spcPts val="0"/>
              </a:spcBef>
              <a:buNone/>
              <a:defRPr sz="2400">
                <a:solidFill>
                  <a:schemeClr val="accent2"/>
                </a:solidFill>
              </a:defRPr>
            </a:lvl1pPr>
            <a:lvl2pPr marL="0" indent="0">
              <a:spcBef>
                <a:spcPts val="0"/>
              </a:spcBef>
              <a:buNone/>
              <a:defRPr sz="2400">
                <a:solidFill>
                  <a:schemeClr val="accent2"/>
                </a:solidFill>
              </a:defRPr>
            </a:lvl2pPr>
            <a:lvl3pPr marL="0" indent="0">
              <a:spcBef>
                <a:spcPts val="0"/>
              </a:spcBef>
              <a:buNone/>
              <a:defRPr sz="2400">
                <a:solidFill>
                  <a:schemeClr val="accent2"/>
                </a:solidFill>
              </a:defRPr>
            </a:lvl3pPr>
            <a:lvl4pPr marL="0" indent="0">
              <a:spcBef>
                <a:spcPts val="0"/>
              </a:spcBef>
              <a:buNone/>
              <a:defRPr sz="2400">
                <a:solidFill>
                  <a:schemeClr val="accent2"/>
                </a:solidFill>
              </a:defRPr>
            </a:lvl4pPr>
            <a:lvl5pPr marL="0" indent="0">
              <a:spcBef>
                <a:spcPts val="0"/>
              </a:spcBef>
              <a:buNone/>
              <a:defRPr sz="2400">
                <a:solidFill>
                  <a:schemeClr val="accent2"/>
                </a:solidFill>
              </a:defRPr>
            </a:lvl5pPr>
            <a:lvl6pPr marL="0" indent="0">
              <a:spcBef>
                <a:spcPts val="0"/>
              </a:spcBef>
              <a:buNone/>
              <a:defRPr sz="2400">
                <a:solidFill>
                  <a:schemeClr val="accent2"/>
                </a:solidFill>
              </a:defRPr>
            </a:lvl6pPr>
            <a:lvl7pPr marL="0" indent="0">
              <a:spcBef>
                <a:spcPts val="0"/>
              </a:spcBef>
              <a:buNone/>
              <a:defRPr sz="2400">
                <a:solidFill>
                  <a:schemeClr val="accent2"/>
                </a:solidFill>
              </a:defRPr>
            </a:lvl7pPr>
            <a:lvl8pPr marL="0" indent="0">
              <a:spcBef>
                <a:spcPts val="0"/>
              </a:spcBef>
              <a:buNone/>
              <a:defRPr sz="2400">
                <a:solidFill>
                  <a:schemeClr val="accent2"/>
                </a:solidFill>
              </a:defRPr>
            </a:lvl8pPr>
            <a:lvl9pPr marL="0" indent="0">
              <a:spcBef>
                <a:spcPts val="0"/>
              </a:spcBef>
              <a:buNone/>
              <a:defRPr sz="2400">
                <a:solidFill>
                  <a:schemeClr val="accent2"/>
                </a:solidFill>
              </a:defRPr>
            </a:lvl9pPr>
          </a:lstStyle>
          <a:p>
            <a:pPr lvl="0"/>
            <a:r>
              <a:t>Click to add heading</a:t>
            </a:r>
          </a:p>
        </p:txBody>
      </p:sp>
      <p:sp>
        <p:nvSpPr>
          <p:cNvPr id="9" name="Text Placeholder 6">
            <a:extLst>
              <a:ext uri="{FF2B5EF4-FFF2-40B4-BE49-F238E27FC236}">
                <a16:creationId xmlns:a16="http://schemas.microsoft.com/office/drawing/2014/main" id="{1BD818FB-3E0B-41E8-9533-97339B34A819}"/>
              </a:ext>
            </a:extLst>
          </p:cNvPr>
          <p:cNvSpPr>
            <a:spLocks noGrp="1"/>
          </p:cNvSpPr>
          <p:nvPr>
            <p:ph type="body" sz="quarter" idx="17" hasCustomPrompt="1"/>
          </p:nvPr>
        </p:nvSpPr>
        <p:spPr>
          <a:xfrm>
            <a:off x="6423024" y="1373375"/>
            <a:ext cx="5425992" cy="704088"/>
          </a:xfrm>
        </p:spPr>
        <p:txBody>
          <a:bodyPr anchor="ctr">
            <a:noAutofit/>
          </a:bodyPr>
          <a:lstStyle>
            <a:lvl1pPr marL="0" indent="0">
              <a:spcBef>
                <a:spcPts val="0"/>
              </a:spcBef>
              <a:buNone/>
              <a:defRPr sz="2400">
                <a:solidFill>
                  <a:schemeClr val="accent2"/>
                </a:solidFill>
              </a:defRPr>
            </a:lvl1pPr>
            <a:lvl2pPr marL="0" indent="0">
              <a:spcBef>
                <a:spcPts val="0"/>
              </a:spcBef>
              <a:buNone/>
              <a:defRPr sz="2400">
                <a:solidFill>
                  <a:schemeClr val="accent2"/>
                </a:solidFill>
              </a:defRPr>
            </a:lvl2pPr>
            <a:lvl3pPr marL="0" indent="0">
              <a:spcBef>
                <a:spcPts val="0"/>
              </a:spcBef>
              <a:buNone/>
              <a:defRPr sz="2400">
                <a:solidFill>
                  <a:schemeClr val="accent2"/>
                </a:solidFill>
              </a:defRPr>
            </a:lvl3pPr>
            <a:lvl4pPr marL="0" indent="0">
              <a:spcBef>
                <a:spcPts val="0"/>
              </a:spcBef>
              <a:buNone/>
              <a:defRPr sz="2400">
                <a:solidFill>
                  <a:schemeClr val="accent2"/>
                </a:solidFill>
              </a:defRPr>
            </a:lvl4pPr>
            <a:lvl5pPr marL="0" indent="0">
              <a:spcBef>
                <a:spcPts val="0"/>
              </a:spcBef>
              <a:buNone/>
              <a:defRPr sz="2400">
                <a:solidFill>
                  <a:schemeClr val="accent2"/>
                </a:solidFill>
              </a:defRPr>
            </a:lvl5pPr>
            <a:lvl6pPr marL="0" indent="0">
              <a:spcBef>
                <a:spcPts val="0"/>
              </a:spcBef>
              <a:buNone/>
              <a:defRPr sz="2400">
                <a:solidFill>
                  <a:schemeClr val="accent2"/>
                </a:solidFill>
              </a:defRPr>
            </a:lvl6pPr>
            <a:lvl7pPr marL="0" indent="0">
              <a:spcBef>
                <a:spcPts val="0"/>
              </a:spcBef>
              <a:buNone/>
              <a:defRPr sz="2400">
                <a:solidFill>
                  <a:schemeClr val="accent2"/>
                </a:solidFill>
              </a:defRPr>
            </a:lvl7pPr>
            <a:lvl8pPr marL="0" indent="0">
              <a:spcBef>
                <a:spcPts val="0"/>
              </a:spcBef>
              <a:buNone/>
              <a:defRPr sz="2400">
                <a:solidFill>
                  <a:schemeClr val="accent2"/>
                </a:solidFill>
              </a:defRPr>
            </a:lvl8pPr>
            <a:lvl9pPr marL="0" indent="0">
              <a:spcBef>
                <a:spcPts val="0"/>
              </a:spcBef>
              <a:buNone/>
              <a:defRPr sz="2400">
                <a:solidFill>
                  <a:schemeClr val="accent2"/>
                </a:solidFill>
              </a:defRPr>
            </a:lvl9pPr>
          </a:lstStyle>
          <a:p>
            <a:pPr lvl="0"/>
            <a:r>
              <a:t>Click to add heading</a:t>
            </a:r>
          </a:p>
        </p:txBody>
      </p:sp>
      <p:sp>
        <p:nvSpPr>
          <p:cNvPr id="11" name="Content Placeholder 10">
            <a:extLst>
              <a:ext uri="{FF2B5EF4-FFF2-40B4-BE49-F238E27FC236}">
                <a16:creationId xmlns:a16="http://schemas.microsoft.com/office/drawing/2014/main" id="{DBABEA0B-4E66-4CE2-8055-8E5E4ABF3041}"/>
              </a:ext>
            </a:extLst>
          </p:cNvPr>
          <p:cNvSpPr>
            <a:spLocks noGrp="1"/>
          </p:cNvSpPr>
          <p:nvPr>
            <p:ph sz="quarter" idx="18" hasCustomPrompt="1"/>
          </p:nvPr>
        </p:nvSpPr>
        <p:spPr>
          <a:xfrm>
            <a:off x="342900" y="2139577"/>
            <a:ext cx="5425992" cy="4375523"/>
          </a:xfrm>
        </p:spPr>
        <p:txBody>
          <a:bodyPr>
            <a:normAutofit/>
          </a:bodyPr>
          <a:lstStyle>
            <a:lvl1pPr>
              <a:defRPr sz="2000"/>
            </a:lvl1pPr>
            <a:lvl2pPr>
              <a:defRPr sz="1800"/>
            </a:lvl2pPr>
            <a:lvl3pPr>
              <a:defRPr sz="1600"/>
            </a:lvl3pPr>
            <a:lvl4pPr>
              <a:defRPr sz="1400"/>
            </a:lvl4pPr>
            <a:lvl5pPr>
              <a:defRPr sz="1200"/>
            </a:lvl5pPr>
            <a:lvl6pPr>
              <a:defRPr sz="1200"/>
            </a:lvl6pPr>
            <a:lvl7pPr>
              <a:defRPr sz="1200"/>
            </a:lvl7pPr>
            <a:lvl8pPr>
              <a:defRPr sz="1200"/>
            </a:lvl8pPr>
            <a:lvl9pPr>
              <a:defRPr sz="1200"/>
            </a:lvl9pPr>
          </a:lstStyle>
          <a:p>
            <a:pPr lvl="0"/>
            <a:r>
              <a:t>Click to add text or choose an icon below to insert other content. Turn bullet points on or off from the Home tab</a:t>
            </a:r>
          </a:p>
          <a:p>
            <a:pPr lvl="1"/>
            <a:r>
              <a:t>Second level</a:t>
            </a:r>
          </a:p>
          <a:p>
            <a:pPr lvl="2"/>
            <a:r>
              <a:t>Third level</a:t>
            </a:r>
          </a:p>
          <a:p>
            <a:pPr lvl="3"/>
            <a:r>
              <a:t>Fourth level</a:t>
            </a:r>
          </a:p>
          <a:p>
            <a:pPr lvl="4"/>
            <a:r>
              <a:t>Fifth level</a:t>
            </a:r>
          </a:p>
        </p:txBody>
      </p:sp>
      <p:sp>
        <p:nvSpPr>
          <p:cNvPr id="12" name="Content Placeholder 10">
            <a:extLst>
              <a:ext uri="{FF2B5EF4-FFF2-40B4-BE49-F238E27FC236}">
                <a16:creationId xmlns:a16="http://schemas.microsoft.com/office/drawing/2014/main" id="{B43482B3-51A6-4266-B537-3EFEA5A37898}"/>
              </a:ext>
            </a:extLst>
          </p:cNvPr>
          <p:cNvSpPr>
            <a:spLocks noGrp="1"/>
          </p:cNvSpPr>
          <p:nvPr>
            <p:ph sz="quarter" idx="19" hasCustomPrompt="1"/>
          </p:nvPr>
        </p:nvSpPr>
        <p:spPr>
          <a:xfrm>
            <a:off x="6423025" y="2139577"/>
            <a:ext cx="5426075" cy="4375524"/>
          </a:xfrm>
        </p:spPr>
        <p:txBody>
          <a:bodyPr>
            <a:normAutofit/>
          </a:bodyPr>
          <a:lstStyle>
            <a:lvl1pPr>
              <a:defRPr sz="2000"/>
            </a:lvl1pPr>
            <a:lvl2pPr>
              <a:defRPr sz="1800"/>
            </a:lvl2pPr>
            <a:lvl3pPr>
              <a:defRPr sz="1600"/>
            </a:lvl3pPr>
            <a:lvl4pPr>
              <a:defRPr sz="1400"/>
            </a:lvl4pPr>
            <a:lvl5pPr>
              <a:defRPr sz="1200"/>
            </a:lvl5pPr>
            <a:lvl6pPr>
              <a:defRPr sz="1200"/>
            </a:lvl6pPr>
            <a:lvl7pPr>
              <a:defRPr sz="1200"/>
            </a:lvl7pPr>
            <a:lvl8pPr>
              <a:defRPr sz="1200"/>
            </a:lvl8pPr>
            <a:lvl9pPr>
              <a:defRPr sz="1200"/>
            </a:lvl9pPr>
          </a:lstStyle>
          <a:p>
            <a:pPr lvl="0"/>
            <a:r>
              <a:t>Click to add text or choose an icon below to insert other content. Turn bullet points on or off from the Home tab</a:t>
            </a:r>
          </a:p>
          <a:p>
            <a:pPr lvl="1"/>
            <a:r>
              <a:t>Second level</a:t>
            </a:r>
          </a:p>
          <a:p>
            <a:pPr lvl="2"/>
            <a:r>
              <a:t>Third level</a:t>
            </a:r>
          </a:p>
          <a:p>
            <a:pPr lvl="3"/>
            <a:r>
              <a:t>Fourth level</a:t>
            </a:r>
          </a:p>
          <a:p>
            <a:pPr lvl="4"/>
            <a:r>
              <a:t>Fifth level</a:t>
            </a:r>
          </a:p>
        </p:txBody>
      </p:sp>
    </p:spTree>
    <p:extLst>
      <p:ext uri="{BB962C8B-B14F-4D97-AF65-F5344CB8AC3E}">
        <p14:creationId xmlns:p14="http://schemas.microsoft.com/office/powerpoint/2010/main" val="8751630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hree Column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A5D5FA-C72C-455F-919B-C247656F9ADB}"/>
              </a:ext>
            </a:extLst>
          </p:cNvPr>
          <p:cNvSpPr>
            <a:spLocks noGrp="1"/>
          </p:cNvSpPr>
          <p:nvPr>
            <p:ph type="title"/>
          </p:nvPr>
        </p:nvSpPr>
        <p:spPr/>
        <p:txBody>
          <a:bodyPr/>
          <a:lstStyle/>
          <a:p>
            <a:r>
              <a:rPr lang="en-US"/>
              <a:t>Click to edit Master title style</a:t>
            </a:r>
            <a:endParaRPr/>
          </a:p>
        </p:txBody>
      </p:sp>
      <p:sp>
        <p:nvSpPr>
          <p:cNvPr id="3" name="Date Placeholder 2">
            <a:extLst>
              <a:ext uri="{FF2B5EF4-FFF2-40B4-BE49-F238E27FC236}">
                <a16:creationId xmlns:a16="http://schemas.microsoft.com/office/drawing/2014/main" id="{57E88CC0-8587-4DA0-80F9-6C9C298B25E7}"/>
              </a:ext>
            </a:extLst>
          </p:cNvPr>
          <p:cNvSpPr>
            <a:spLocks noGrp="1"/>
          </p:cNvSpPr>
          <p:nvPr>
            <p:ph type="dt" sz="half" idx="10"/>
          </p:nvPr>
        </p:nvSpPr>
        <p:spPr/>
        <p:txBody>
          <a:bodyPr/>
          <a:lstStyle/>
          <a:p>
            <a:endParaRPr/>
          </a:p>
        </p:txBody>
      </p:sp>
      <p:sp>
        <p:nvSpPr>
          <p:cNvPr id="4" name="Footer Placeholder 3">
            <a:extLst>
              <a:ext uri="{FF2B5EF4-FFF2-40B4-BE49-F238E27FC236}">
                <a16:creationId xmlns:a16="http://schemas.microsoft.com/office/drawing/2014/main" id="{EE5865CB-E694-4074-B588-9F66B01767DA}"/>
              </a:ext>
            </a:extLst>
          </p:cNvPr>
          <p:cNvSpPr>
            <a:spLocks noGrp="1"/>
          </p:cNvSpPr>
          <p:nvPr>
            <p:ph type="ftr" sz="quarter" idx="11"/>
          </p:nvPr>
        </p:nvSpPr>
        <p:spPr/>
        <p:txBody>
          <a:bodyPr/>
          <a:lstStyle/>
          <a:p>
            <a:endParaRPr/>
          </a:p>
        </p:txBody>
      </p:sp>
      <p:sp>
        <p:nvSpPr>
          <p:cNvPr id="5" name="Slide Number Placeholder 4">
            <a:extLst>
              <a:ext uri="{FF2B5EF4-FFF2-40B4-BE49-F238E27FC236}">
                <a16:creationId xmlns:a16="http://schemas.microsoft.com/office/drawing/2014/main" id="{695B9E7E-FA39-495A-BF0C-E639B2F52FDF}"/>
              </a:ext>
            </a:extLst>
          </p:cNvPr>
          <p:cNvSpPr>
            <a:spLocks noGrp="1"/>
          </p:cNvSpPr>
          <p:nvPr>
            <p:ph type="sldNum" sz="quarter" idx="12"/>
          </p:nvPr>
        </p:nvSpPr>
        <p:spPr/>
        <p:txBody>
          <a:bodyPr/>
          <a:lstStyle/>
          <a:p>
            <a:fld id="{860E0CF8-2674-4D97-8AFA-E2034D9E9C8A}" type="slidenum">
              <a:rPr/>
              <a:pPr/>
              <a:t>‹#›</a:t>
            </a:fld>
            <a:endParaRPr/>
          </a:p>
        </p:txBody>
      </p:sp>
      <p:sp>
        <p:nvSpPr>
          <p:cNvPr id="7" name="Text Placeholder 6">
            <a:extLst>
              <a:ext uri="{FF2B5EF4-FFF2-40B4-BE49-F238E27FC236}">
                <a16:creationId xmlns:a16="http://schemas.microsoft.com/office/drawing/2014/main" id="{652BA92B-684F-4D9A-867A-CC427FC17C40}"/>
              </a:ext>
            </a:extLst>
          </p:cNvPr>
          <p:cNvSpPr>
            <a:spLocks noGrp="1"/>
          </p:cNvSpPr>
          <p:nvPr>
            <p:ph type="body" sz="quarter" idx="13" hasCustomPrompt="1"/>
          </p:nvPr>
        </p:nvSpPr>
        <p:spPr>
          <a:xfrm>
            <a:off x="342900" y="2139576"/>
            <a:ext cx="3657600" cy="4375524"/>
          </a:xfrm>
        </p:spPr>
        <p:txBody>
          <a:bodyPr>
            <a:normAutofit/>
          </a:bodyPr>
          <a:lstStyle>
            <a:lvl1pPr>
              <a:defRPr sz="2000"/>
            </a:lvl1pPr>
            <a:lvl2pPr>
              <a:defRPr sz="1800"/>
            </a:lvl2pPr>
            <a:lvl3pPr>
              <a:defRPr sz="1600"/>
            </a:lvl3pPr>
            <a:lvl4pPr>
              <a:defRPr sz="1400"/>
            </a:lvl4pPr>
            <a:lvl5pPr>
              <a:defRPr sz="1200"/>
            </a:lvl5pPr>
            <a:lvl6pPr marL="1371600" indent="0">
              <a:buNone/>
              <a:defRPr sz="1200"/>
            </a:lvl6pPr>
            <a:lvl7pPr>
              <a:defRPr sz="1200"/>
            </a:lvl7pPr>
            <a:lvl8pPr>
              <a:defRPr sz="1200"/>
            </a:lvl8pPr>
            <a:lvl9pPr>
              <a:defRPr sz="1200"/>
            </a:lvl9pPr>
          </a:lstStyle>
          <a:p>
            <a:pPr lvl="0"/>
            <a:r>
              <a:t>Click to add text. Turn bullet points on or off from the Home tab</a:t>
            </a:r>
          </a:p>
          <a:p>
            <a:pPr lvl="1"/>
            <a:r>
              <a:t>Second level</a:t>
            </a:r>
          </a:p>
          <a:p>
            <a:pPr lvl="2"/>
            <a:r>
              <a:t>Third level</a:t>
            </a:r>
          </a:p>
          <a:p>
            <a:pPr lvl="3"/>
            <a:r>
              <a:t>Fourth level</a:t>
            </a:r>
          </a:p>
          <a:p>
            <a:pPr lvl="4"/>
            <a:r>
              <a:t>Fifth level</a:t>
            </a:r>
          </a:p>
        </p:txBody>
      </p:sp>
      <p:sp>
        <p:nvSpPr>
          <p:cNvPr id="8" name="Text Placeholder 6">
            <a:extLst>
              <a:ext uri="{FF2B5EF4-FFF2-40B4-BE49-F238E27FC236}">
                <a16:creationId xmlns:a16="http://schemas.microsoft.com/office/drawing/2014/main" id="{1F3DE178-A244-460C-AB5C-CD757A761717}"/>
              </a:ext>
            </a:extLst>
          </p:cNvPr>
          <p:cNvSpPr>
            <a:spLocks noGrp="1"/>
          </p:cNvSpPr>
          <p:nvPr>
            <p:ph type="body" sz="quarter" idx="14" hasCustomPrompt="1"/>
          </p:nvPr>
        </p:nvSpPr>
        <p:spPr>
          <a:xfrm>
            <a:off x="352343" y="1371600"/>
            <a:ext cx="3648158" cy="702235"/>
          </a:xfrm>
        </p:spPr>
        <p:txBody>
          <a:bodyPr anchor="ctr">
            <a:normAutofit/>
          </a:bodyPr>
          <a:lstStyle>
            <a:lvl1pPr marL="0" indent="0">
              <a:spcBef>
                <a:spcPts val="0"/>
              </a:spcBef>
              <a:buNone/>
              <a:defRPr sz="2400">
                <a:solidFill>
                  <a:schemeClr val="accent2"/>
                </a:solidFill>
              </a:defRPr>
            </a:lvl1pPr>
            <a:lvl2pPr marL="0" indent="0">
              <a:spcBef>
                <a:spcPts val="0"/>
              </a:spcBef>
              <a:buNone/>
              <a:defRPr sz="2000">
                <a:solidFill>
                  <a:schemeClr val="accent2"/>
                </a:solidFill>
              </a:defRPr>
            </a:lvl2pPr>
            <a:lvl3pPr marL="0" indent="0">
              <a:spcBef>
                <a:spcPts val="0"/>
              </a:spcBef>
              <a:buNone/>
              <a:defRPr sz="2000">
                <a:solidFill>
                  <a:schemeClr val="accent2"/>
                </a:solidFill>
              </a:defRPr>
            </a:lvl3pPr>
            <a:lvl4pPr marL="0" indent="0">
              <a:spcBef>
                <a:spcPts val="0"/>
              </a:spcBef>
              <a:buNone/>
              <a:defRPr sz="2000">
                <a:solidFill>
                  <a:schemeClr val="accent2"/>
                </a:solidFill>
              </a:defRPr>
            </a:lvl4pPr>
            <a:lvl5pPr marL="0" indent="0">
              <a:spcBef>
                <a:spcPts val="0"/>
              </a:spcBef>
              <a:buNone/>
              <a:defRPr sz="2000">
                <a:solidFill>
                  <a:schemeClr val="accent2"/>
                </a:solidFill>
              </a:defRPr>
            </a:lvl5pPr>
            <a:lvl6pPr marL="0" indent="0">
              <a:spcBef>
                <a:spcPts val="0"/>
              </a:spcBef>
              <a:buNone/>
              <a:defRPr sz="2000">
                <a:solidFill>
                  <a:schemeClr val="accent2"/>
                </a:solidFill>
              </a:defRPr>
            </a:lvl6pPr>
            <a:lvl7pPr marL="0" indent="0">
              <a:spcBef>
                <a:spcPts val="0"/>
              </a:spcBef>
              <a:buNone/>
              <a:defRPr sz="2000">
                <a:solidFill>
                  <a:schemeClr val="accent2"/>
                </a:solidFill>
              </a:defRPr>
            </a:lvl7pPr>
            <a:lvl8pPr marL="0" indent="0">
              <a:spcBef>
                <a:spcPts val="0"/>
              </a:spcBef>
              <a:buNone/>
              <a:defRPr sz="2000">
                <a:solidFill>
                  <a:schemeClr val="accent2"/>
                </a:solidFill>
              </a:defRPr>
            </a:lvl8pPr>
            <a:lvl9pPr marL="0" indent="0">
              <a:spcBef>
                <a:spcPts val="0"/>
              </a:spcBef>
              <a:buNone/>
              <a:defRPr sz="2000">
                <a:solidFill>
                  <a:schemeClr val="accent2"/>
                </a:solidFill>
              </a:defRPr>
            </a:lvl9pPr>
          </a:lstStyle>
          <a:p>
            <a:pPr lvl="0"/>
            <a:r>
              <a:t>Click to add heading</a:t>
            </a:r>
          </a:p>
        </p:txBody>
      </p:sp>
      <p:sp>
        <p:nvSpPr>
          <p:cNvPr id="10" name="Text Placeholder 6">
            <a:extLst>
              <a:ext uri="{FF2B5EF4-FFF2-40B4-BE49-F238E27FC236}">
                <a16:creationId xmlns:a16="http://schemas.microsoft.com/office/drawing/2014/main" id="{1538244F-E88E-4787-89C2-3A9A4B6550F3}"/>
              </a:ext>
            </a:extLst>
          </p:cNvPr>
          <p:cNvSpPr>
            <a:spLocks noGrp="1"/>
          </p:cNvSpPr>
          <p:nvPr>
            <p:ph type="body" sz="quarter" idx="16" hasCustomPrompt="1"/>
          </p:nvPr>
        </p:nvSpPr>
        <p:spPr>
          <a:xfrm>
            <a:off x="4267200" y="2139576"/>
            <a:ext cx="3657600" cy="4375524"/>
          </a:xfrm>
        </p:spPr>
        <p:txBody>
          <a:bodyPr>
            <a:normAutofit/>
          </a:bodyPr>
          <a:lstStyle>
            <a:lvl1pPr>
              <a:defRPr sz="2000"/>
            </a:lvl1pPr>
            <a:lvl2pPr>
              <a:defRPr sz="1800"/>
            </a:lvl2pPr>
            <a:lvl3pPr>
              <a:defRPr sz="1600"/>
            </a:lvl3pPr>
            <a:lvl4pPr>
              <a:defRPr sz="1400"/>
            </a:lvl4pPr>
            <a:lvl5pPr>
              <a:defRPr sz="1200"/>
            </a:lvl5pPr>
            <a:lvl6pPr marL="1371600" indent="0">
              <a:buNone/>
              <a:defRPr sz="1200"/>
            </a:lvl6pPr>
            <a:lvl7pPr>
              <a:defRPr sz="1200"/>
            </a:lvl7pPr>
            <a:lvl8pPr>
              <a:defRPr sz="1200"/>
            </a:lvl8pPr>
            <a:lvl9pPr>
              <a:defRPr sz="1200"/>
            </a:lvl9pPr>
          </a:lstStyle>
          <a:p>
            <a:pPr lvl="0"/>
            <a:r>
              <a:t>Click to add text. Turn bullet points on or off from the Home tab</a:t>
            </a:r>
          </a:p>
          <a:p>
            <a:pPr lvl="1"/>
            <a:r>
              <a:t>Second level</a:t>
            </a:r>
          </a:p>
          <a:p>
            <a:pPr lvl="2"/>
            <a:r>
              <a:t>Third level</a:t>
            </a:r>
          </a:p>
          <a:p>
            <a:pPr lvl="3"/>
            <a:r>
              <a:t>Fourth level</a:t>
            </a:r>
          </a:p>
          <a:p>
            <a:pPr lvl="4"/>
            <a:r>
              <a:t>Fifth level</a:t>
            </a:r>
          </a:p>
        </p:txBody>
      </p:sp>
      <p:sp>
        <p:nvSpPr>
          <p:cNvPr id="11" name="Text Placeholder 6">
            <a:extLst>
              <a:ext uri="{FF2B5EF4-FFF2-40B4-BE49-F238E27FC236}">
                <a16:creationId xmlns:a16="http://schemas.microsoft.com/office/drawing/2014/main" id="{DD80E777-1709-4D32-B4B3-5FE7B5BD016B}"/>
              </a:ext>
            </a:extLst>
          </p:cNvPr>
          <p:cNvSpPr>
            <a:spLocks noGrp="1"/>
          </p:cNvSpPr>
          <p:nvPr>
            <p:ph type="body" sz="quarter" idx="17" hasCustomPrompt="1"/>
          </p:nvPr>
        </p:nvSpPr>
        <p:spPr>
          <a:xfrm>
            <a:off x="8191499" y="2139576"/>
            <a:ext cx="3657600" cy="4375524"/>
          </a:xfrm>
        </p:spPr>
        <p:txBody>
          <a:bodyPr>
            <a:normAutofit/>
          </a:bodyPr>
          <a:lstStyle>
            <a:lvl1pPr>
              <a:defRPr sz="2000"/>
            </a:lvl1pPr>
            <a:lvl2pPr>
              <a:defRPr sz="1800"/>
            </a:lvl2pPr>
            <a:lvl3pPr>
              <a:defRPr sz="1600"/>
            </a:lvl3pPr>
            <a:lvl4pPr>
              <a:defRPr sz="1400"/>
            </a:lvl4pPr>
            <a:lvl5pPr>
              <a:defRPr sz="1200"/>
            </a:lvl5pPr>
            <a:lvl6pPr marL="1371600" indent="0">
              <a:buNone/>
              <a:defRPr sz="1200"/>
            </a:lvl6pPr>
            <a:lvl7pPr>
              <a:defRPr sz="1200"/>
            </a:lvl7pPr>
            <a:lvl8pPr>
              <a:defRPr sz="1200"/>
            </a:lvl8pPr>
            <a:lvl9pPr>
              <a:defRPr sz="1200"/>
            </a:lvl9pPr>
          </a:lstStyle>
          <a:p>
            <a:pPr lvl="0"/>
            <a:r>
              <a:t>Click to add text. Turn bullet points on or off from the Home tab</a:t>
            </a:r>
          </a:p>
          <a:p>
            <a:pPr lvl="1"/>
            <a:r>
              <a:t>Second level</a:t>
            </a:r>
          </a:p>
          <a:p>
            <a:pPr lvl="2"/>
            <a:r>
              <a:t>Third level</a:t>
            </a:r>
          </a:p>
          <a:p>
            <a:pPr lvl="3"/>
            <a:r>
              <a:t>Fourth level</a:t>
            </a:r>
          </a:p>
          <a:p>
            <a:pPr lvl="4"/>
            <a:r>
              <a:t>Fifth level</a:t>
            </a:r>
          </a:p>
        </p:txBody>
      </p:sp>
      <p:sp>
        <p:nvSpPr>
          <p:cNvPr id="12" name="Text Placeholder 6">
            <a:extLst>
              <a:ext uri="{FF2B5EF4-FFF2-40B4-BE49-F238E27FC236}">
                <a16:creationId xmlns:a16="http://schemas.microsoft.com/office/drawing/2014/main" id="{2F41C921-9A8E-4BC9-A8F1-3E6568126F8D}"/>
              </a:ext>
            </a:extLst>
          </p:cNvPr>
          <p:cNvSpPr>
            <a:spLocks noGrp="1"/>
          </p:cNvSpPr>
          <p:nvPr>
            <p:ph type="body" sz="quarter" idx="18" hasCustomPrompt="1"/>
          </p:nvPr>
        </p:nvSpPr>
        <p:spPr>
          <a:xfrm>
            <a:off x="4271921" y="1371600"/>
            <a:ext cx="3648158" cy="702235"/>
          </a:xfrm>
        </p:spPr>
        <p:txBody>
          <a:bodyPr anchor="ctr">
            <a:normAutofit/>
          </a:bodyPr>
          <a:lstStyle>
            <a:lvl1pPr marL="0" indent="0">
              <a:spcBef>
                <a:spcPts val="0"/>
              </a:spcBef>
              <a:buNone/>
              <a:defRPr sz="2400">
                <a:solidFill>
                  <a:schemeClr val="accent2"/>
                </a:solidFill>
              </a:defRPr>
            </a:lvl1pPr>
            <a:lvl2pPr marL="0" indent="0">
              <a:spcBef>
                <a:spcPts val="0"/>
              </a:spcBef>
              <a:buNone/>
              <a:defRPr sz="2000">
                <a:solidFill>
                  <a:schemeClr val="accent2"/>
                </a:solidFill>
              </a:defRPr>
            </a:lvl2pPr>
            <a:lvl3pPr marL="0" indent="0">
              <a:spcBef>
                <a:spcPts val="0"/>
              </a:spcBef>
              <a:buNone/>
              <a:defRPr sz="2000">
                <a:solidFill>
                  <a:schemeClr val="accent2"/>
                </a:solidFill>
              </a:defRPr>
            </a:lvl3pPr>
            <a:lvl4pPr marL="0" indent="0">
              <a:spcBef>
                <a:spcPts val="0"/>
              </a:spcBef>
              <a:buNone/>
              <a:defRPr sz="2000">
                <a:solidFill>
                  <a:schemeClr val="accent2"/>
                </a:solidFill>
              </a:defRPr>
            </a:lvl4pPr>
            <a:lvl5pPr marL="0" indent="0">
              <a:spcBef>
                <a:spcPts val="0"/>
              </a:spcBef>
              <a:buNone/>
              <a:defRPr sz="2000">
                <a:solidFill>
                  <a:schemeClr val="accent2"/>
                </a:solidFill>
              </a:defRPr>
            </a:lvl5pPr>
            <a:lvl6pPr marL="0" indent="0">
              <a:spcBef>
                <a:spcPts val="0"/>
              </a:spcBef>
              <a:buNone/>
              <a:defRPr sz="2000">
                <a:solidFill>
                  <a:schemeClr val="accent2"/>
                </a:solidFill>
              </a:defRPr>
            </a:lvl6pPr>
            <a:lvl7pPr marL="0" indent="0">
              <a:spcBef>
                <a:spcPts val="0"/>
              </a:spcBef>
              <a:buNone/>
              <a:defRPr sz="2000">
                <a:solidFill>
                  <a:schemeClr val="accent2"/>
                </a:solidFill>
              </a:defRPr>
            </a:lvl7pPr>
            <a:lvl8pPr marL="0" indent="0">
              <a:spcBef>
                <a:spcPts val="0"/>
              </a:spcBef>
              <a:buNone/>
              <a:defRPr sz="2000">
                <a:solidFill>
                  <a:schemeClr val="accent2"/>
                </a:solidFill>
              </a:defRPr>
            </a:lvl8pPr>
            <a:lvl9pPr marL="0" indent="0">
              <a:spcBef>
                <a:spcPts val="0"/>
              </a:spcBef>
              <a:buNone/>
              <a:defRPr sz="2000">
                <a:solidFill>
                  <a:schemeClr val="accent2"/>
                </a:solidFill>
              </a:defRPr>
            </a:lvl9pPr>
          </a:lstStyle>
          <a:p>
            <a:pPr lvl="0"/>
            <a:r>
              <a:t>Click to add heading</a:t>
            </a:r>
          </a:p>
        </p:txBody>
      </p:sp>
      <p:sp>
        <p:nvSpPr>
          <p:cNvPr id="13" name="Text Placeholder 6">
            <a:extLst>
              <a:ext uri="{FF2B5EF4-FFF2-40B4-BE49-F238E27FC236}">
                <a16:creationId xmlns:a16="http://schemas.microsoft.com/office/drawing/2014/main" id="{2FDC2CD3-5C0D-4546-B5CE-AE0B7273B038}"/>
              </a:ext>
            </a:extLst>
          </p:cNvPr>
          <p:cNvSpPr>
            <a:spLocks noGrp="1"/>
          </p:cNvSpPr>
          <p:nvPr>
            <p:ph type="body" sz="quarter" idx="19" hasCustomPrompt="1"/>
          </p:nvPr>
        </p:nvSpPr>
        <p:spPr>
          <a:xfrm>
            <a:off x="8191499" y="1371600"/>
            <a:ext cx="3648158" cy="702235"/>
          </a:xfrm>
        </p:spPr>
        <p:txBody>
          <a:bodyPr anchor="ctr">
            <a:normAutofit/>
          </a:bodyPr>
          <a:lstStyle>
            <a:lvl1pPr marL="0" indent="0">
              <a:spcBef>
                <a:spcPts val="0"/>
              </a:spcBef>
              <a:buNone/>
              <a:defRPr sz="2400">
                <a:solidFill>
                  <a:schemeClr val="accent2"/>
                </a:solidFill>
              </a:defRPr>
            </a:lvl1pPr>
            <a:lvl2pPr marL="0" indent="0">
              <a:spcBef>
                <a:spcPts val="0"/>
              </a:spcBef>
              <a:buNone/>
              <a:defRPr sz="2000">
                <a:solidFill>
                  <a:schemeClr val="accent2"/>
                </a:solidFill>
              </a:defRPr>
            </a:lvl2pPr>
            <a:lvl3pPr marL="0" indent="0">
              <a:spcBef>
                <a:spcPts val="0"/>
              </a:spcBef>
              <a:buNone/>
              <a:defRPr sz="2000">
                <a:solidFill>
                  <a:schemeClr val="accent2"/>
                </a:solidFill>
              </a:defRPr>
            </a:lvl3pPr>
            <a:lvl4pPr marL="0" indent="0">
              <a:spcBef>
                <a:spcPts val="0"/>
              </a:spcBef>
              <a:buNone/>
              <a:defRPr sz="2000">
                <a:solidFill>
                  <a:schemeClr val="accent2"/>
                </a:solidFill>
              </a:defRPr>
            </a:lvl4pPr>
            <a:lvl5pPr marL="0" indent="0">
              <a:spcBef>
                <a:spcPts val="0"/>
              </a:spcBef>
              <a:buNone/>
              <a:defRPr sz="2000">
                <a:solidFill>
                  <a:schemeClr val="accent2"/>
                </a:solidFill>
              </a:defRPr>
            </a:lvl5pPr>
            <a:lvl6pPr marL="0" indent="0">
              <a:spcBef>
                <a:spcPts val="0"/>
              </a:spcBef>
              <a:buNone/>
              <a:defRPr sz="2000">
                <a:solidFill>
                  <a:schemeClr val="accent2"/>
                </a:solidFill>
              </a:defRPr>
            </a:lvl6pPr>
            <a:lvl7pPr marL="0" indent="0">
              <a:spcBef>
                <a:spcPts val="0"/>
              </a:spcBef>
              <a:buNone/>
              <a:defRPr sz="2000">
                <a:solidFill>
                  <a:schemeClr val="accent2"/>
                </a:solidFill>
              </a:defRPr>
            </a:lvl7pPr>
            <a:lvl8pPr marL="0" indent="0">
              <a:spcBef>
                <a:spcPts val="0"/>
              </a:spcBef>
              <a:buNone/>
              <a:defRPr sz="2000">
                <a:solidFill>
                  <a:schemeClr val="accent2"/>
                </a:solidFill>
              </a:defRPr>
            </a:lvl8pPr>
            <a:lvl9pPr marL="0" indent="0">
              <a:spcBef>
                <a:spcPts val="0"/>
              </a:spcBef>
              <a:buNone/>
              <a:defRPr sz="2000">
                <a:solidFill>
                  <a:schemeClr val="accent2"/>
                </a:solidFill>
              </a:defRPr>
            </a:lvl9pPr>
          </a:lstStyle>
          <a:p>
            <a:pPr lvl="0"/>
            <a:r>
              <a:t>Click to add heading</a:t>
            </a:r>
          </a:p>
        </p:txBody>
      </p:sp>
    </p:spTree>
    <p:extLst>
      <p:ext uri="{BB962C8B-B14F-4D97-AF65-F5344CB8AC3E}">
        <p14:creationId xmlns:p14="http://schemas.microsoft.com/office/powerpoint/2010/main" val="41633393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Three Column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36BD11-FC16-4953-B4EB-F9662BFC4D07}"/>
              </a:ext>
            </a:extLst>
          </p:cNvPr>
          <p:cNvSpPr>
            <a:spLocks noGrp="1"/>
          </p:cNvSpPr>
          <p:nvPr>
            <p:ph type="title"/>
          </p:nvPr>
        </p:nvSpPr>
        <p:spPr>
          <a:xfrm>
            <a:off x="352342" y="196850"/>
            <a:ext cx="11496757" cy="776767"/>
          </a:xfrm>
        </p:spPr>
        <p:txBody>
          <a:bodyPr/>
          <a:lstStyle/>
          <a:p>
            <a:r>
              <a:rPr lang="en-US"/>
              <a:t>Click to edit Master title style</a:t>
            </a:r>
            <a:endParaRPr/>
          </a:p>
        </p:txBody>
      </p:sp>
      <p:sp>
        <p:nvSpPr>
          <p:cNvPr id="3" name="Date Placeholder 2">
            <a:extLst>
              <a:ext uri="{FF2B5EF4-FFF2-40B4-BE49-F238E27FC236}">
                <a16:creationId xmlns:a16="http://schemas.microsoft.com/office/drawing/2014/main" id="{306FA8C4-F48E-46F3-8677-6913FDED210A}"/>
              </a:ext>
            </a:extLst>
          </p:cNvPr>
          <p:cNvSpPr>
            <a:spLocks noGrp="1"/>
          </p:cNvSpPr>
          <p:nvPr>
            <p:ph type="dt" sz="half" idx="10"/>
          </p:nvPr>
        </p:nvSpPr>
        <p:spPr/>
        <p:txBody>
          <a:bodyPr/>
          <a:lstStyle/>
          <a:p>
            <a:endParaRPr/>
          </a:p>
        </p:txBody>
      </p:sp>
      <p:sp>
        <p:nvSpPr>
          <p:cNvPr id="4" name="Footer Placeholder 3">
            <a:extLst>
              <a:ext uri="{FF2B5EF4-FFF2-40B4-BE49-F238E27FC236}">
                <a16:creationId xmlns:a16="http://schemas.microsoft.com/office/drawing/2014/main" id="{EE55CA1F-D797-4E6D-99F8-8958394A7A5B}"/>
              </a:ext>
            </a:extLst>
          </p:cNvPr>
          <p:cNvSpPr>
            <a:spLocks noGrp="1"/>
          </p:cNvSpPr>
          <p:nvPr>
            <p:ph type="ftr" sz="quarter" idx="11"/>
          </p:nvPr>
        </p:nvSpPr>
        <p:spPr/>
        <p:txBody>
          <a:bodyPr/>
          <a:lstStyle/>
          <a:p>
            <a:endParaRPr/>
          </a:p>
        </p:txBody>
      </p:sp>
      <p:sp>
        <p:nvSpPr>
          <p:cNvPr id="5" name="Slide Number Placeholder 4">
            <a:extLst>
              <a:ext uri="{FF2B5EF4-FFF2-40B4-BE49-F238E27FC236}">
                <a16:creationId xmlns:a16="http://schemas.microsoft.com/office/drawing/2014/main" id="{0E002AEF-41F0-4C4C-B836-1FCB8C82757F}"/>
              </a:ext>
            </a:extLst>
          </p:cNvPr>
          <p:cNvSpPr>
            <a:spLocks noGrp="1"/>
          </p:cNvSpPr>
          <p:nvPr>
            <p:ph type="sldNum" sz="quarter" idx="12"/>
          </p:nvPr>
        </p:nvSpPr>
        <p:spPr/>
        <p:txBody>
          <a:bodyPr/>
          <a:lstStyle/>
          <a:p>
            <a:fld id="{860E0CF8-2674-4D97-8AFA-E2034D9E9C8A}" type="slidenum">
              <a:rPr/>
              <a:pPr/>
              <a:t>‹#›</a:t>
            </a:fld>
            <a:endParaRPr/>
          </a:p>
        </p:txBody>
      </p:sp>
      <p:sp>
        <p:nvSpPr>
          <p:cNvPr id="7" name="Content Placeholder 6">
            <a:extLst>
              <a:ext uri="{FF2B5EF4-FFF2-40B4-BE49-F238E27FC236}">
                <a16:creationId xmlns:a16="http://schemas.microsoft.com/office/drawing/2014/main" id="{98FAE3E5-362B-48AD-B0AA-B02B7BE22920}"/>
              </a:ext>
            </a:extLst>
          </p:cNvPr>
          <p:cNvSpPr>
            <a:spLocks noGrp="1"/>
          </p:cNvSpPr>
          <p:nvPr>
            <p:ph sz="quarter" idx="13"/>
          </p:nvPr>
        </p:nvSpPr>
        <p:spPr>
          <a:xfrm>
            <a:off x="342900" y="1371601"/>
            <a:ext cx="3657600" cy="5143500"/>
          </a:xfrm>
        </p:spPr>
        <p:txBody>
          <a:bodyPr>
            <a:normAutofit/>
          </a:bodyPr>
          <a:lstStyle>
            <a:lvl1pPr>
              <a:defRPr sz="2000"/>
            </a:lvl1pPr>
            <a:lvl2pPr>
              <a:defRPr sz="1800"/>
            </a:lvl2pPr>
            <a:lvl3pPr>
              <a:defRPr sz="1600"/>
            </a:lvl3pPr>
            <a:lvl4pPr>
              <a:defRPr sz="1400"/>
            </a:lvl4pPr>
            <a:lvl5pPr>
              <a:defRPr sz="1200"/>
            </a:lvl5pPr>
            <a:lvl6pPr marL="1371600" indent="0">
              <a:buNone/>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8" name="Content Placeholder 6">
            <a:extLst>
              <a:ext uri="{FF2B5EF4-FFF2-40B4-BE49-F238E27FC236}">
                <a16:creationId xmlns:a16="http://schemas.microsoft.com/office/drawing/2014/main" id="{7749B71A-4AF8-4E51-8C1C-1A3392552B1F}"/>
              </a:ext>
            </a:extLst>
          </p:cNvPr>
          <p:cNvSpPr>
            <a:spLocks noGrp="1"/>
          </p:cNvSpPr>
          <p:nvPr>
            <p:ph sz="quarter" idx="14"/>
          </p:nvPr>
        </p:nvSpPr>
        <p:spPr>
          <a:xfrm>
            <a:off x="4267200" y="1371601"/>
            <a:ext cx="3657600" cy="5143500"/>
          </a:xfrm>
        </p:spPr>
        <p:txBody>
          <a:bodyPr>
            <a:normAutofit/>
          </a:bodyPr>
          <a:lstStyle>
            <a:lvl1pPr>
              <a:defRPr sz="2000"/>
            </a:lvl1pPr>
            <a:lvl2pPr>
              <a:defRPr sz="1800"/>
            </a:lvl2pPr>
            <a:lvl3pPr>
              <a:defRPr sz="1600"/>
            </a:lvl3pPr>
            <a:lvl4pPr>
              <a:defRPr sz="1400"/>
            </a:lvl4pPr>
            <a:lvl5pPr>
              <a:defRPr sz="1200"/>
            </a:lvl5pPr>
            <a:lvl6pPr marL="1371600" indent="0">
              <a:buNone/>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9" name="Content Placeholder 6">
            <a:extLst>
              <a:ext uri="{FF2B5EF4-FFF2-40B4-BE49-F238E27FC236}">
                <a16:creationId xmlns:a16="http://schemas.microsoft.com/office/drawing/2014/main" id="{3B9625A1-DA3B-40C2-81ED-098DB9AF5AD6}"/>
              </a:ext>
            </a:extLst>
          </p:cNvPr>
          <p:cNvSpPr>
            <a:spLocks noGrp="1"/>
          </p:cNvSpPr>
          <p:nvPr>
            <p:ph sz="quarter" idx="15"/>
          </p:nvPr>
        </p:nvSpPr>
        <p:spPr>
          <a:xfrm>
            <a:off x="8191499" y="1371601"/>
            <a:ext cx="3657600" cy="5143500"/>
          </a:xfrm>
        </p:spPr>
        <p:txBody>
          <a:bodyPr>
            <a:normAutofit/>
          </a:bodyPr>
          <a:lstStyle>
            <a:lvl1pPr>
              <a:defRPr sz="2000"/>
            </a:lvl1pPr>
            <a:lvl2pPr>
              <a:defRPr sz="1800"/>
            </a:lvl2pPr>
            <a:lvl3pPr>
              <a:defRPr sz="1600"/>
            </a:lvl3pPr>
            <a:lvl4pPr>
              <a:defRPr sz="1400"/>
            </a:lvl4pPr>
            <a:lvl5pPr>
              <a:defRPr sz="1200"/>
            </a:lvl5pPr>
            <a:lvl6pPr marL="1371600" indent="0">
              <a:buNone/>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Tree>
    <p:extLst>
      <p:ext uri="{BB962C8B-B14F-4D97-AF65-F5344CB8AC3E}">
        <p14:creationId xmlns:p14="http://schemas.microsoft.com/office/powerpoint/2010/main" val="39196982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Labels Right Thre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230503-A7A1-41DE-B255-ED1A26822541}"/>
              </a:ext>
            </a:extLst>
          </p:cNvPr>
          <p:cNvSpPr>
            <a:spLocks noGrp="1"/>
          </p:cNvSpPr>
          <p:nvPr>
            <p:ph type="title"/>
          </p:nvPr>
        </p:nvSpPr>
        <p:spPr>
          <a:xfrm>
            <a:off x="8172450" y="304802"/>
            <a:ext cx="3676649" cy="1158874"/>
          </a:xfrm>
        </p:spPr>
        <p:txBody>
          <a:bodyPr/>
          <a:lstStyle/>
          <a:p>
            <a:r>
              <a:rPr lang="en-US"/>
              <a:t>Click to edit Master title style</a:t>
            </a:r>
            <a:endParaRPr/>
          </a:p>
        </p:txBody>
      </p:sp>
      <p:sp>
        <p:nvSpPr>
          <p:cNvPr id="3" name="Date Placeholder 2">
            <a:extLst>
              <a:ext uri="{FF2B5EF4-FFF2-40B4-BE49-F238E27FC236}">
                <a16:creationId xmlns:a16="http://schemas.microsoft.com/office/drawing/2014/main" id="{EE9AFE19-35DF-409E-BAF2-EF12C62EF610}"/>
              </a:ext>
            </a:extLst>
          </p:cNvPr>
          <p:cNvSpPr>
            <a:spLocks noGrp="1"/>
          </p:cNvSpPr>
          <p:nvPr>
            <p:ph type="dt" sz="half" idx="10"/>
          </p:nvPr>
        </p:nvSpPr>
        <p:spPr/>
        <p:txBody>
          <a:bodyPr/>
          <a:lstStyle/>
          <a:p>
            <a:endParaRPr/>
          </a:p>
        </p:txBody>
      </p:sp>
      <p:sp>
        <p:nvSpPr>
          <p:cNvPr id="4" name="Footer Placeholder 3">
            <a:extLst>
              <a:ext uri="{FF2B5EF4-FFF2-40B4-BE49-F238E27FC236}">
                <a16:creationId xmlns:a16="http://schemas.microsoft.com/office/drawing/2014/main" id="{0F2E0D78-ACFE-4576-8A50-17422BF93A2A}"/>
              </a:ext>
            </a:extLst>
          </p:cNvPr>
          <p:cNvSpPr>
            <a:spLocks noGrp="1"/>
          </p:cNvSpPr>
          <p:nvPr>
            <p:ph type="ftr" sz="quarter" idx="11"/>
          </p:nvPr>
        </p:nvSpPr>
        <p:spPr>
          <a:xfrm>
            <a:off x="8172449" y="5927405"/>
            <a:ext cx="3676649" cy="587695"/>
          </a:xfrm>
        </p:spPr>
        <p:txBody>
          <a:bodyPr/>
          <a:lstStyle/>
          <a:p>
            <a:endParaRPr/>
          </a:p>
        </p:txBody>
      </p:sp>
      <p:sp>
        <p:nvSpPr>
          <p:cNvPr id="5" name="Slide Number Placeholder 4">
            <a:extLst>
              <a:ext uri="{FF2B5EF4-FFF2-40B4-BE49-F238E27FC236}">
                <a16:creationId xmlns:a16="http://schemas.microsoft.com/office/drawing/2014/main" id="{9FFFBF16-EE14-4F1B-B8BA-235D2AF87CE7}"/>
              </a:ext>
            </a:extLst>
          </p:cNvPr>
          <p:cNvSpPr>
            <a:spLocks noGrp="1"/>
          </p:cNvSpPr>
          <p:nvPr>
            <p:ph type="sldNum" sz="quarter" idx="12"/>
          </p:nvPr>
        </p:nvSpPr>
        <p:spPr/>
        <p:txBody>
          <a:bodyPr/>
          <a:lstStyle/>
          <a:p>
            <a:fld id="{860E0CF8-2674-4D97-8AFA-E2034D9E9C8A}" type="slidenum">
              <a:rPr/>
              <a:pPr/>
              <a:t>‹#›</a:t>
            </a:fld>
            <a:endParaRPr/>
          </a:p>
        </p:txBody>
      </p:sp>
      <p:sp>
        <p:nvSpPr>
          <p:cNvPr id="10" name="Text Placeholder 9">
            <a:extLst>
              <a:ext uri="{FF2B5EF4-FFF2-40B4-BE49-F238E27FC236}">
                <a16:creationId xmlns:a16="http://schemas.microsoft.com/office/drawing/2014/main" id="{70D2A357-409B-42A5-B5E3-4F1B66EAA060}"/>
              </a:ext>
            </a:extLst>
          </p:cNvPr>
          <p:cNvSpPr>
            <a:spLocks noGrp="1"/>
          </p:cNvSpPr>
          <p:nvPr>
            <p:ph type="body" sz="quarter" idx="13" hasCustomPrompt="1"/>
          </p:nvPr>
        </p:nvSpPr>
        <p:spPr>
          <a:xfrm>
            <a:off x="8172449" y="1854200"/>
            <a:ext cx="3676649" cy="463550"/>
          </a:xfrm>
        </p:spPr>
        <p:txBody>
          <a:bodyPr anchor="b">
            <a:noAutofit/>
          </a:bodyPr>
          <a:lstStyle>
            <a:lvl1pPr marL="0" indent="0">
              <a:spcBef>
                <a:spcPts val="0"/>
              </a:spcBef>
              <a:buNone/>
              <a:defRPr sz="2800" b="1">
                <a:solidFill>
                  <a:schemeClr val="accent1"/>
                </a:solidFill>
              </a:defRPr>
            </a:lvl1pPr>
            <a:lvl2pPr marL="0" indent="0">
              <a:spcBef>
                <a:spcPts val="0"/>
              </a:spcBef>
              <a:buNone/>
              <a:defRPr sz="2800"/>
            </a:lvl2pPr>
            <a:lvl3pPr marL="0" indent="0">
              <a:spcBef>
                <a:spcPts val="0"/>
              </a:spcBef>
              <a:buNone/>
              <a:defRPr sz="2800"/>
            </a:lvl3pPr>
            <a:lvl4pPr marL="0" indent="0">
              <a:spcBef>
                <a:spcPts val="0"/>
              </a:spcBef>
              <a:buNone/>
              <a:defRPr sz="2800"/>
            </a:lvl4pPr>
            <a:lvl5pPr marL="0" indent="0">
              <a:spcBef>
                <a:spcPts val="0"/>
              </a:spcBef>
              <a:buNone/>
              <a:defRPr sz="2800"/>
            </a:lvl5pPr>
            <a:lvl6pPr marL="0" indent="0">
              <a:spcBef>
                <a:spcPts val="0"/>
              </a:spcBef>
              <a:buNone/>
              <a:defRPr sz="2800"/>
            </a:lvl6pPr>
            <a:lvl7pPr marL="0" indent="0">
              <a:spcBef>
                <a:spcPts val="0"/>
              </a:spcBef>
              <a:buNone/>
              <a:defRPr sz="2800"/>
            </a:lvl7pPr>
            <a:lvl8pPr marL="0" indent="0">
              <a:spcBef>
                <a:spcPts val="0"/>
              </a:spcBef>
              <a:buNone/>
              <a:defRPr sz="2800"/>
            </a:lvl8pPr>
            <a:lvl9pPr marL="0" indent="0">
              <a:spcBef>
                <a:spcPts val="0"/>
              </a:spcBef>
              <a:buNone/>
              <a:defRPr sz="2800"/>
            </a:lvl9pPr>
          </a:lstStyle>
          <a:p>
            <a:pPr lvl="0"/>
            <a:r>
              <a:t>Model</a:t>
            </a:r>
          </a:p>
        </p:txBody>
      </p:sp>
      <p:sp>
        <p:nvSpPr>
          <p:cNvPr id="11" name="Text Placeholder 9">
            <a:extLst>
              <a:ext uri="{FF2B5EF4-FFF2-40B4-BE49-F238E27FC236}">
                <a16:creationId xmlns:a16="http://schemas.microsoft.com/office/drawing/2014/main" id="{375372AF-A855-4F33-B5EC-7F645833F893}"/>
              </a:ext>
            </a:extLst>
          </p:cNvPr>
          <p:cNvSpPr>
            <a:spLocks noGrp="1"/>
          </p:cNvSpPr>
          <p:nvPr>
            <p:ph type="body" sz="quarter" idx="14"/>
          </p:nvPr>
        </p:nvSpPr>
        <p:spPr>
          <a:xfrm>
            <a:off x="8172448" y="2377755"/>
            <a:ext cx="3676651" cy="587695"/>
          </a:xfrm>
        </p:spPr>
        <p:txBody>
          <a:bodyPr>
            <a:noAutofit/>
          </a:bodyPr>
          <a:lstStyle>
            <a:lvl1pPr marL="0" indent="0">
              <a:spcBef>
                <a:spcPts val="0"/>
              </a:spcBef>
              <a:buNone/>
              <a:defRPr sz="1800"/>
            </a:lvl1pPr>
            <a:lvl2pPr marL="0" indent="0">
              <a:spcBef>
                <a:spcPts val="0"/>
              </a:spcBef>
              <a:buNone/>
              <a:defRPr sz="1800"/>
            </a:lvl2pPr>
            <a:lvl3pPr marL="0" indent="0">
              <a:spcBef>
                <a:spcPts val="0"/>
              </a:spcBef>
              <a:buNone/>
              <a:defRPr sz="1800"/>
            </a:lvl3pPr>
            <a:lvl4pPr marL="0" indent="0">
              <a:spcBef>
                <a:spcPts val="0"/>
              </a:spcBef>
              <a:buNone/>
              <a:defRPr sz="1800"/>
            </a:lvl4pPr>
            <a:lvl5pPr marL="0" indent="0">
              <a:spcBef>
                <a:spcPts val="0"/>
              </a:spcBef>
              <a:buNone/>
              <a:defRPr sz="1800"/>
            </a:lvl5pPr>
            <a:lvl6pPr marL="0" indent="0">
              <a:spcBef>
                <a:spcPts val="0"/>
              </a:spcBef>
              <a:buNone/>
              <a:defRPr sz="1800"/>
            </a:lvl6pPr>
            <a:lvl7pPr marL="0" indent="0">
              <a:spcBef>
                <a:spcPts val="0"/>
              </a:spcBef>
              <a:buNone/>
              <a:defRPr sz="1800"/>
            </a:lvl7pPr>
            <a:lvl8pPr marL="0" indent="0">
              <a:spcBef>
                <a:spcPts val="0"/>
              </a:spcBef>
              <a:buNone/>
              <a:defRPr sz="1800"/>
            </a:lvl8pPr>
            <a:lvl9pPr marL="0" indent="0">
              <a:spcBef>
                <a:spcPts val="0"/>
              </a:spcBef>
              <a:buNone/>
              <a:defRPr sz="1800"/>
            </a:lvl9pPr>
          </a:lstStyle>
          <a:p>
            <a:pPr lvl="0"/>
            <a:r>
              <a:rPr lang="en-US"/>
              <a:t>Click to edit Master text styles</a:t>
            </a:r>
          </a:p>
        </p:txBody>
      </p:sp>
      <p:sp>
        <p:nvSpPr>
          <p:cNvPr id="13" name="Text Placeholder 9">
            <a:extLst>
              <a:ext uri="{FF2B5EF4-FFF2-40B4-BE49-F238E27FC236}">
                <a16:creationId xmlns:a16="http://schemas.microsoft.com/office/drawing/2014/main" id="{1D61A20C-E4C3-40D4-A71A-3F20948175F8}"/>
              </a:ext>
            </a:extLst>
          </p:cNvPr>
          <p:cNvSpPr>
            <a:spLocks noGrp="1"/>
          </p:cNvSpPr>
          <p:nvPr>
            <p:ph type="body" sz="quarter" idx="15" hasCustomPrompt="1"/>
          </p:nvPr>
        </p:nvSpPr>
        <p:spPr>
          <a:xfrm>
            <a:off x="8172449" y="3143250"/>
            <a:ext cx="3676649" cy="463550"/>
          </a:xfrm>
        </p:spPr>
        <p:txBody>
          <a:bodyPr anchor="b">
            <a:noAutofit/>
          </a:bodyPr>
          <a:lstStyle>
            <a:lvl1pPr marL="0" indent="0">
              <a:spcBef>
                <a:spcPts val="0"/>
              </a:spcBef>
              <a:buNone/>
              <a:defRPr sz="2800" b="1">
                <a:solidFill>
                  <a:schemeClr val="accent4"/>
                </a:solidFill>
              </a:defRPr>
            </a:lvl1pPr>
            <a:lvl2pPr marL="0" indent="0">
              <a:spcBef>
                <a:spcPts val="0"/>
              </a:spcBef>
              <a:buNone/>
              <a:defRPr sz="2800"/>
            </a:lvl2pPr>
            <a:lvl3pPr marL="0" indent="0">
              <a:spcBef>
                <a:spcPts val="0"/>
              </a:spcBef>
              <a:buNone/>
              <a:defRPr sz="2800"/>
            </a:lvl3pPr>
            <a:lvl4pPr marL="0" indent="0">
              <a:spcBef>
                <a:spcPts val="0"/>
              </a:spcBef>
              <a:buNone/>
              <a:defRPr sz="2800"/>
            </a:lvl4pPr>
            <a:lvl5pPr marL="0" indent="0">
              <a:spcBef>
                <a:spcPts val="0"/>
              </a:spcBef>
              <a:buNone/>
              <a:defRPr sz="2800"/>
            </a:lvl5pPr>
            <a:lvl6pPr marL="0" indent="0">
              <a:spcBef>
                <a:spcPts val="0"/>
              </a:spcBef>
              <a:buNone/>
              <a:defRPr sz="2800"/>
            </a:lvl6pPr>
            <a:lvl7pPr marL="0" indent="0">
              <a:spcBef>
                <a:spcPts val="0"/>
              </a:spcBef>
              <a:buNone/>
              <a:defRPr sz="2800"/>
            </a:lvl7pPr>
            <a:lvl8pPr marL="0" indent="0">
              <a:spcBef>
                <a:spcPts val="0"/>
              </a:spcBef>
              <a:buNone/>
              <a:defRPr sz="2800"/>
            </a:lvl8pPr>
            <a:lvl9pPr marL="0" indent="0">
              <a:spcBef>
                <a:spcPts val="0"/>
              </a:spcBef>
              <a:buNone/>
              <a:defRPr sz="2800"/>
            </a:lvl9pPr>
          </a:lstStyle>
          <a:p>
            <a:pPr lvl="0"/>
            <a:r>
              <a:t>Model</a:t>
            </a:r>
          </a:p>
        </p:txBody>
      </p:sp>
      <p:sp>
        <p:nvSpPr>
          <p:cNvPr id="14" name="Text Placeholder 9">
            <a:extLst>
              <a:ext uri="{FF2B5EF4-FFF2-40B4-BE49-F238E27FC236}">
                <a16:creationId xmlns:a16="http://schemas.microsoft.com/office/drawing/2014/main" id="{BF69A8A8-F63F-4D35-9CA6-075E8C1BFF04}"/>
              </a:ext>
            </a:extLst>
          </p:cNvPr>
          <p:cNvSpPr>
            <a:spLocks noGrp="1"/>
          </p:cNvSpPr>
          <p:nvPr>
            <p:ph type="body" sz="quarter" idx="16"/>
          </p:nvPr>
        </p:nvSpPr>
        <p:spPr>
          <a:xfrm>
            <a:off x="8172448" y="3666805"/>
            <a:ext cx="3676651" cy="587695"/>
          </a:xfrm>
        </p:spPr>
        <p:txBody>
          <a:bodyPr>
            <a:noAutofit/>
          </a:bodyPr>
          <a:lstStyle>
            <a:lvl1pPr marL="0" indent="0">
              <a:spcBef>
                <a:spcPts val="0"/>
              </a:spcBef>
              <a:buNone/>
              <a:defRPr sz="1800"/>
            </a:lvl1pPr>
            <a:lvl2pPr marL="0" indent="0">
              <a:spcBef>
                <a:spcPts val="0"/>
              </a:spcBef>
              <a:buNone/>
              <a:defRPr sz="1800"/>
            </a:lvl2pPr>
            <a:lvl3pPr marL="0" indent="0">
              <a:spcBef>
                <a:spcPts val="0"/>
              </a:spcBef>
              <a:buNone/>
              <a:defRPr sz="1800"/>
            </a:lvl3pPr>
            <a:lvl4pPr marL="0" indent="0">
              <a:spcBef>
                <a:spcPts val="0"/>
              </a:spcBef>
              <a:buNone/>
              <a:defRPr sz="1800"/>
            </a:lvl4pPr>
            <a:lvl5pPr marL="0" indent="0">
              <a:spcBef>
                <a:spcPts val="0"/>
              </a:spcBef>
              <a:buNone/>
              <a:defRPr sz="1800"/>
            </a:lvl5pPr>
            <a:lvl6pPr marL="0" indent="0">
              <a:spcBef>
                <a:spcPts val="0"/>
              </a:spcBef>
              <a:buNone/>
              <a:defRPr sz="1800"/>
            </a:lvl6pPr>
            <a:lvl7pPr marL="0" indent="0">
              <a:spcBef>
                <a:spcPts val="0"/>
              </a:spcBef>
              <a:buNone/>
              <a:defRPr sz="1800"/>
            </a:lvl7pPr>
            <a:lvl8pPr marL="0" indent="0">
              <a:spcBef>
                <a:spcPts val="0"/>
              </a:spcBef>
              <a:buNone/>
              <a:defRPr sz="1800"/>
            </a:lvl8pPr>
            <a:lvl9pPr marL="0" indent="0">
              <a:spcBef>
                <a:spcPts val="0"/>
              </a:spcBef>
              <a:buNone/>
              <a:defRPr sz="1800"/>
            </a:lvl9pPr>
          </a:lstStyle>
          <a:p>
            <a:pPr lvl="0"/>
            <a:r>
              <a:rPr lang="en-US"/>
              <a:t>Click to edit Master text styles</a:t>
            </a:r>
          </a:p>
        </p:txBody>
      </p:sp>
      <p:sp>
        <p:nvSpPr>
          <p:cNvPr id="15" name="Text Placeholder 9">
            <a:extLst>
              <a:ext uri="{FF2B5EF4-FFF2-40B4-BE49-F238E27FC236}">
                <a16:creationId xmlns:a16="http://schemas.microsoft.com/office/drawing/2014/main" id="{42D6210B-D8B6-4290-BE5C-DE41DC61BC5D}"/>
              </a:ext>
            </a:extLst>
          </p:cNvPr>
          <p:cNvSpPr>
            <a:spLocks noGrp="1"/>
          </p:cNvSpPr>
          <p:nvPr>
            <p:ph type="body" sz="quarter" idx="17" hasCustomPrompt="1"/>
          </p:nvPr>
        </p:nvSpPr>
        <p:spPr>
          <a:xfrm>
            <a:off x="8172449" y="4445000"/>
            <a:ext cx="3676649" cy="463550"/>
          </a:xfrm>
        </p:spPr>
        <p:txBody>
          <a:bodyPr anchor="b">
            <a:noAutofit/>
          </a:bodyPr>
          <a:lstStyle>
            <a:lvl1pPr marL="0" indent="0">
              <a:spcBef>
                <a:spcPts val="0"/>
              </a:spcBef>
              <a:buNone/>
              <a:defRPr sz="2800" b="1">
                <a:solidFill>
                  <a:srgbClr val="008BAC"/>
                </a:solidFill>
              </a:defRPr>
            </a:lvl1pPr>
            <a:lvl2pPr marL="0" indent="0">
              <a:spcBef>
                <a:spcPts val="0"/>
              </a:spcBef>
              <a:buNone/>
              <a:defRPr sz="2800"/>
            </a:lvl2pPr>
            <a:lvl3pPr marL="0" indent="0">
              <a:spcBef>
                <a:spcPts val="0"/>
              </a:spcBef>
              <a:buNone/>
              <a:defRPr sz="2800"/>
            </a:lvl3pPr>
            <a:lvl4pPr marL="0" indent="0">
              <a:spcBef>
                <a:spcPts val="0"/>
              </a:spcBef>
              <a:buNone/>
              <a:defRPr sz="2800"/>
            </a:lvl4pPr>
            <a:lvl5pPr marL="0" indent="0">
              <a:spcBef>
                <a:spcPts val="0"/>
              </a:spcBef>
              <a:buNone/>
              <a:defRPr sz="2800"/>
            </a:lvl5pPr>
            <a:lvl6pPr marL="0" indent="0">
              <a:spcBef>
                <a:spcPts val="0"/>
              </a:spcBef>
              <a:buNone/>
              <a:defRPr sz="2800"/>
            </a:lvl6pPr>
            <a:lvl7pPr marL="0" indent="0">
              <a:spcBef>
                <a:spcPts val="0"/>
              </a:spcBef>
              <a:buNone/>
              <a:defRPr sz="2800"/>
            </a:lvl7pPr>
            <a:lvl8pPr marL="0" indent="0">
              <a:spcBef>
                <a:spcPts val="0"/>
              </a:spcBef>
              <a:buNone/>
              <a:defRPr sz="2800"/>
            </a:lvl8pPr>
            <a:lvl9pPr marL="0" indent="0">
              <a:spcBef>
                <a:spcPts val="0"/>
              </a:spcBef>
              <a:buNone/>
              <a:defRPr sz="2800"/>
            </a:lvl9pPr>
          </a:lstStyle>
          <a:p>
            <a:pPr lvl="0"/>
            <a:r>
              <a:t>Model</a:t>
            </a:r>
          </a:p>
        </p:txBody>
      </p:sp>
      <p:sp>
        <p:nvSpPr>
          <p:cNvPr id="16" name="Text Placeholder 9">
            <a:extLst>
              <a:ext uri="{FF2B5EF4-FFF2-40B4-BE49-F238E27FC236}">
                <a16:creationId xmlns:a16="http://schemas.microsoft.com/office/drawing/2014/main" id="{0E26DCBD-A130-442C-9D32-8A3CFD475090}"/>
              </a:ext>
            </a:extLst>
          </p:cNvPr>
          <p:cNvSpPr>
            <a:spLocks noGrp="1"/>
          </p:cNvSpPr>
          <p:nvPr>
            <p:ph type="body" sz="quarter" idx="18"/>
          </p:nvPr>
        </p:nvSpPr>
        <p:spPr>
          <a:xfrm>
            <a:off x="8172448" y="4968555"/>
            <a:ext cx="3676651" cy="587695"/>
          </a:xfrm>
        </p:spPr>
        <p:txBody>
          <a:bodyPr>
            <a:noAutofit/>
          </a:bodyPr>
          <a:lstStyle>
            <a:lvl1pPr marL="0" indent="0">
              <a:spcBef>
                <a:spcPts val="0"/>
              </a:spcBef>
              <a:buNone/>
              <a:defRPr sz="1800"/>
            </a:lvl1pPr>
            <a:lvl2pPr marL="0" indent="0">
              <a:spcBef>
                <a:spcPts val="0"/>
              </a:spcBef>
              <a:buNone/>
              <a:defRPr sz="1800"/>
            </a:lvl2pPr>
            <a:lvl3pPr marL="0" indent="0">
              <a:spcBef>
                <a:spcPts val="0"/>
              </a:spcBef>
              <a:buNone/>
              <a:defRPr sz="1800"/>
            </a:lvl3pPr>
            <a:lvl4pPr marL="0" indent="0">
              <a:spcBef>
                <a:spcPts val="0"/>
              </a:spcBef>
              <a:buNone/>
              <a:defRPr sz="1800"/>
            </a:lvl4pPr>
            <a:lvl5pPr marL="0" indent="0">
              <a:spcBef>
                <a:spcPts val="0"/>
              </a:spcBef>
              <a:buNone/>
              <a:defRPr sz="1800"/>
            </a:lvl5pPr>
            <a:lvl6pPr marL="0" indent="0">
              <a:spcBef>
                <a:spcPts val="0"/>
              </a:spcBef>
              <a:buNone/>
              <a:defRPr sz="1800"/>
            </a:lvl6pPr>
            <a:lvl7pPr marL="0" indent="0">
              <a:spcBef>
                <a:spcPts val="0"/>
              </a:spcBef>
              <a:buNone/>
              <a:defRPr sz="1800"/>
            </a:lvl7pPr>
            <a:lvl8pPr marL="0" indent="0">
              <a:spcBef>
                <a:spcPts val="0"/>
              </a:spcBef>
              <a:buNone/>
              <a:defRPr sz="1800"/>
            </a:lvl8pPr>
            <a:lvl9pPr marL="0" indent="0">
              <a:spcBef>
                <a:spcPts val="0"/>
              </a:spcBef>
              <a:buNone/>
              <a:defRPr sz="1800"/>
            </a:lvl9pPr>
          </a:lstStyle>
          <a:p>
            <a:pPr lvl="0"/>
            <a:r>
              <a:rPr lang="en-US"/>
              <a:t>Click to edit Master text styles</a:t>
            </a:r>
          </a:p>
        </p:txBody>
      </p:sp>
    </p:spTree>
    <p:extLst>
      <p:ext uri="{BB962C8B-B14F-4D97-AF65-F5344CB8AC3E}">
        <p14:creationId xmlns:p14="http://schemas.microsoft.com/office/powerpoint/2010/main" val="29601496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Labels Right Six">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230503-A7A1-41DE-B255-ED1A26822541}"/>
              </a:ext>
            </a:extLst>
          </p:cNvPr>
          <p:cNvSpPr>
            <a:spLocks noGrp="1"/>
          </p:cNvSpPr>
          <p:nvPr>
            <p:ph type="title"/>
          </p:nvPr>
        </p:nvSpPr>
        <p:spPr>
          <a:xfrm>
            <a:off x="8172450" y="304802"/>
            <a:ext cx="3676649" cy="779341"/>
          </a:xfrm>
        </p:spPr>
        <p:txBody>
          <a:bodyPr/>
          <a:lstStyle/>
          <a:p>
            <a:r>
              <a:rPr lang="en-US"/>
              <a:t>Click to edit Master title style</a:t>
            </a:r>
            <a:endParaRPr/>
          </a:p>
        </p:txBody>
      </p:sp>
      <p:sp>
        <p:nvSpPr>
          <p:cNvPr id="3" name="Date Placeholder 2">
            <a:extLst>
              <a:ext uri="{FF2B5EF4-FFF2-40B4-BE49-F238E27FC236}">
                <a16:creationId xmlns:a16="http://schemas.microsoft.com/office/drawing/2014/main" id="{EE9AFE19-35DF-409E-BAF2-EF12C62EF610}"/>
              </a:ext>
            </a:extLst>
          </p:cNvPr>
          <p:cNvSpPr>
            <a:spLocks noGrp="1"/>
          </p:cNvSpPr>
          <p:nvPr>
            <p:ph type="dt" sz="half" idx="10"/>
          </p:nvPr>
        </p:nvSpPr>
        <p:spPr/>
        <p:txBody>
          <a:bodyPr/>
          <a:lstStyle/>
          <a:p>
            <a:endParaRPr/>
          </a:p>
        </p:txBody>
      </p:sp>
      <p:sp>
        <p:nvSpPr>
          <p:cNvPr id="4" name="Footer Placeholder 3">
            <a:extLst>
              <a:ext uri="{FF2B5EF4-FFF2-40B4-BE49-F238E27FC236}">
                <a16:creationId xmlns:a16="http://schemas.microsoft.com/office/drawing/2014/main" id="{0F2E0D78-ACFE-4576-8A50-17422BF93A2A}"/>
              </a:ext>
            </a:extLst>
          </p:cNvPr>
          <p:cNvSpPr>
            <a:spLocks noGrp="1"/>
          </p:cNvSpPr>
          <p:nvPr>
            <p:ph type="ftr" sz="quarter" idx="11"/>
          </p:nvPr>
        </p:nvSpPr>
        <p:spPr>
          <a:xfrm>
            <a:off x="8172449" y="5927405"/>
            <a:ext cx="3676649" cy="587695"/>
          </a:xfrm>
        </p:spPr>
        <p:txBody>
          <a:bodyPr/>
          <a:lstStyle/>
          <a:p>
            <a:endParaRPr/>
          </a:p>
        </p:txBody>
      </p:sp>
      <p:sp>
        <p:nvSpPr>
          <p:cNvPr id="5" name="Slide Number Placeholder 4">
            <a:extLst>
              <a:ext uri="{FF2B5EF4-FFF2-40B4-BE49-F238E27FC236}">
                <a16:creationId xmlns:a16="http://schemas.microsoft.com/office/drawing/2014/main" id="{9FFFBF16-EE14-4F1B-B8BA-235D2AF87CE7}"/>
              </a:ext>
            </a:extLst>
          </p:cNvPr>
          <p:cNvSpPr>
            <a:spLocks noGrp="1"/>
          </p:cNvSpPr>
          <p:nvPr>
            <p:ph type="sldNum" sz="quarter" idx="12"/>
          </p:nvPr>
        </p:nvSpPr>
        <p:spPr/>
        <p:txBody>
          <a:bodyPr/>
          <a:lstStyle/>
          <a:p>
            <a:fld id="{860E0CF8-2674-4D97-8AFA-E2034D9E9C8A}" type="slidenum">
              <a:rPr/>
              <a:pPr/>
              <a:t>‹#›</a:t>
            </a:fld>
            <a:endParaRPr/>
          </a:p>
        </p:txBody>
      </p:sp>
      <p:sp>
        <p:nvSpPr>
          <p:cNvPr id="10" name="Text Placeholder 9">
            <a:extLst>
              <a:ext uri="{FF2B5EF4-FFF2-40B4-BE49-F238E27FC236}">
                <a16:creationId xmlns:a16="http://schemas.microsoft.com/office/drawing/2014/main" id="{70D2A357-409B-42A5-B5E3-4F1B66EAA060}"/>
              </a:ext>
            </a:extLst>
          </p:cNvPr>
          <p:cNvSpPr>
            <a:spLocks noGrp="1"/>
          </p:cNvSpPr>
          <p:nvPr>
            <p:ph type="body" sz="quarter" idx="13" hasCustomPrompt="1"/>
          </p:nvPr>
        </p:nvSpPr>
        <p:spPr>
          <a:xfrm>
            <a:off x="8172449" y="1199873"/>
            <a:ext cx="3676649" cy="398064"/>
          </a:xfrm>
        </p:spPr>
        <p:txBody>
          <a:bodyPr wrap="none" anchor="b">
            <a:noAutofit/>
          </a:bodyPr>
          <a:lstStyle>
            <a:lvl1pPr marL="0" indent="0">
              <a:spcBef>
                <a:spcPts val="0"/>
              </a:spcBef>
              <a:buNone/>
              <a:defRPr sz="2400" b="1">
                <a:solidFill>
                  <a:schemeClr val="tx2"/>
                </a:solidFill>
              </a:defRPr>
            </a:lvl1pPr>
            <a:lvl2pPr marL="0" indent="0">
              <a:spcBef>
                <a:spcPts val="0"/>
              </a:spcBef>
              <a:buNone/>
              <a:defRPr sz="2800"/>
            </a:lvl2pPr>
            <a:lvl3pPr marL="0" indent="0">
              <a:spcBef>
                <a:spcPts val="0"/>
              </a:spcBef>
              <a:buNone/>
              <a:defRPr sz="2800"/>
            </a:lvl3pPr>
            <a:lvl4pPr marL="0" indent="0">
              <a:spcBef>
                <a:spcPts val="0"/>
              </a:spcBef>
              <a:buNone/>
              <a:defRPr sz="2800"/>
            </a:lvl4pPr>
            <a:lvl5pPr marL="0" indent="0">
              <a:spcBef>
                <a:spcPts val="0"/>
              </a:spcBef>
              <a:buNone/>
              <a:defRPr sz="2800"/>
            </a:lvl5pPr>
            <a:lvl6pPr marL="0" indent="0">
              <a:spcBef>
                <a:spcPts val="0"/>
              </a:spcBef>
              <a:buNone/>
              <a:defRPr sz="2800"/>
            </a:lvl6pPr>
            <a:lvl7pPr marL="0" indent="0">
              <a:spcBef>
                <a:spcPts val="0"/>
              </a:spcBef>
              <a:buNone/>
              <a:defRPr sz="2800"/>
            </a:lvl7pPr>
            <a:lvl8pPr marL="0" indent="0">
              <a:spcBef>
                <a:spcPts val="0"/>
              </a:spcBef>
              <a:buNone/>
              <a:defRPr sz="2800"/>
            </a:lvl8pPr>
            <a:lvl9pPr marL="0" indent="0">
              <a:spcBef>
                <a:spcPts val="0"/>
              </a:spcBef>
              <a:buNone/>
              <a:defRPr sz="2800"/>
            </a:lvl9pPr>
          </a:lstStyle>
          <a:p>
            <a:pPr lvl="0"/>
            <a:r>
              <a:t>Model</a:t>
            </a:r>
          </a:p>
        </p:txBody>
      </p:sp>
      <p:sp>
        <p:nvSpPr>
          <p:cNvPr id="7" name="Text Placeholder 6">
            <a:extLst>
              <a:ext uri="{FF2B5EF4-FFF2-40B4-BE49-F238E27FC236}">
                <a16:creationId xmlns:a16="http://schemas.microsoft.com/office/drawing/2014/main" id="{27A2C377-61B3-4737-BDE1-93A8840BB91B}"/>
              </a:ext>
            </a:extLst>
          </p:cNvPr>
          <p:cNvSpPr>
            <a:spLocks noGrp="1"/>
          </p:cNvSpPr>
          <p:nvPr>
            <p:ph type="body" sz="quarter" idx="15"/>
          </p:nvPr>
        </p:nvSpPr>
        <p:spPr>
          <a:xfrm>
            <a:off x="8172448" y="1607329"/>
            <a:ext cx="3676651" cy="351735"/>
          </a:xfrm>
        </p:spPr>
        <p:txBody>
          <a:bodyPr>
            <a:noAutofit/>
          </a:bodyPr>
          <a:lstStyle>
            <a:lvl1pPr marL="0" indent="0">
              <a:lnSpc>
                <a:spcPct val="90000"/>
              </a:lnSpc>
              <a:spcBef>
                <a:spcPts val="0"/>
              </a:spcBef>
              <a:buNone/>
              <a:defRPr sz="1100"/>
            </a:lvl1pPr>
            <a:lvl2pPr marL="0" indent="0">
              <a:spcBef>
                <a:spcPts val="0"/>
              </a:spcBef>
              <a:buNone/>
              <a:defRPr sz="1100"/>
            </a:lvl2pPr>
            <a:lvl3pPr marL="0" indent="0">
              <a:spcBef>
                <a:spcPts val="0"/>
              </a:spcBef>
              <a:buNone/>
              <a:defRPr sz="1100"/>
            </a:lvl3pPr>
            <a:lvl4pPr marL="0" indent="0">
              <a:spcBef>
                <a:spcPts val="0"/>
              </a:spcBef>
              <a:buNone/>
              <a:defRPr sz="1100"/>
            </a:lvl4pPr>
            <a:lvl5pPr marL="0" indent="0">
              <a:spcBef>
                <a:spcPts val="0"/>
              </a:spcBef>
              <a:buNone/>
              <a:defRPr sz="1100"/>
            </a:lvl5pPr>
            <a:lvl6pPr marL="0" indent="0">
              <a:spcBef>
                <a:spcPts val="0"/>
              </a:spcBef>
              <a:buFont typeface="Arial" panose="020B0604020202020204" pitchFamily="34" charset="0"/>
              <a:buNone/>
              <a:defRPr sz="1100"/>
            </a:lvl6pPr>
            <a:lvl7pPr marL="0" indent="0">
              <a:spcBef>
                <a:spcPts val="0"/>
              </a:spcBef>
              <a:buNone/>
              <a:defRPr sz="1100"/>
            </a:lvl7pPr>
            <a:lvl8pPr marL="0" indent="0">
              <a:spcBef>
                <a:spcPts val="0"/>
              </a:spcBef>
              <a:buNone/>
              <a:defRPr sz="1100"/>
            </a:lvl8pPr>
            <a:lvl9pPr marL="0" indent="0">
              <a:spcBef>
                <a:spcPts val="0"/>
              </a:spcBef>
              <a:buNone/>
              <a:defRPr sz="1100"/>
            </a:lvl9pPr>
          </a:lstStyle>
          <a:p>
            <a:pPr lvl="0"/>
            <a:r>
              <a:rPr lang="en-US"/>
              <a:t>Click to edit Master text styles</a:t>
            </a:r>
          </a:p>
        </p:txBody>
      </p:sp>
      <p:sp>
        <p:nvSpPr>
          <p:cNvPr id="23" name="Text Placeholder 9">
            <a:extLst>
              <a:ext uri="{FF2B5EF4-FFF2-40B4-BE49-F238E27FC236}">
                <a16:creationId xmlns:a16="http://schemas.microsoft.com/office/drawing/2014/main" id="{2375033D-5A1C-425B-B100-814BEBF7867C}"/>
              </a:ext>
            </a:extLst>
          </p:cNvPr>
          <p:cNvSpPr>
            <a:spLocks noGrp="1"/>
          </p:cNvSpPr>
          <p:nvPr>
            <p:ph type="body" sz="quarter" idx="16" hasCustomPrompt="1"/>
          </p:nvPr>
        </p:nvSpPr>
        <p:spPr>
          <a:xfrm>
            <a:off x="8172449" y="1989360"/>
            <a:ext cx="3676649" cy="398064"/>
          </a:xfrm>
        </p:spPr>
        <p:txBody>
          <a:bodyPr wrap="none" anchor="b">
            <a:noAutofit/>
          </a:bodyPr>
          <a:lstStyle>
            <a:lvl1pPr marL="0" indent="0">
              <a:spcBef>
                <a:spcPts val="0"/>
              </a:spcBef>
              <a:buNone/>
              <a:defRPr sz="2400" b="1">
                <a:solidFill>
                  <a:schemeClr val="accent2"/>
                </a:solidFill>
              </a:defRPr>
            </a:lvl1pPr>
            <a:lvl2pPr marL="0" indent="0">
              <a:spcBef>
                <a:spcPts val="0"/>
              </a:spcBef>
              <a:buNone/>
              <a:defRPr sz="2800"/>
            </a:lvl2pPr>
            <a:lvl3pPr marL="0" indent="0">
              <a:spcBef>
                <a:spcPts val="0"/>
              </a:spcBef>
              <a:buNone/>
              <a:defRPr sz="2800"/>
            </a:lvl3pPr>
            <a:lvl4pPr marL="0" indent="0">
              <a:spcBef>
                <a:spcPts val="0"/>
              </a:spcBef>
              <a:buNone/>
              <a:defRPr sz="2800"/>
            </a:lvl4pPr>
            <a:lvl5pPr marL="0" indent="0">
              <a:spcBef>
                <a:spcPts val="0"/>
              </a:spcBef>
              <a:buNone/>
              <a:defRPr sz="2800"/>
            </a:lvl5pPr>
            <a:lvl6pPr marL="0" indent="0">
              <a:spcBef>
                <a:spcPts val="0"/>
              </a:spcBef>
              <a:buNone/>
              <a:defRPr sz="2800"/>
            </a:lvl6pPr>
            <a:lvl7pPr marL="0" indent="0">
              <a:spcBef>
                <a:spcPts val="0"/>
              </a:spcBef>
              <a:buNone/>
              <a:defRPr sz="2800"/>
            </a:lvl7pPr>
            <a:lvl8pPr marL="0" indent="0">
              <a:spcBef>
                <a:spcPts val="0"/>
              </a:spcBef>
              <a:buNone/>
              <a:defRPr sz="2800"/>
            </a:lvl8pPr>
            <a:lvl9pPr marL="0" indent="0">
              <a:spcBef>
                <a:spcPts val="0"/>
              </a:spcBef>
              <a:buNone/>
              <a:defRPr sz="2800"/>
            </a:lvl9pPr>
          </a:lstStyle>
          <a:p>
            <a:pPr lvl="0"/>
            <a:r>
              <a:t>Model</a:t>
            </a:r>
          </a:p>
        </p:txBody>
      </p:sp>
      <p:sp>
        <p:nvSpPr>
          <p:cNvPr id="24" name="Text Placeholder 6">
            <a:extLst>
              <a:ext uri="{FF2B5EF4-FFF2-40B4-BE49-F238E27FC236}">
                <a16:creationId xmlns:a16="http://schemas.microsoft.com/office/drawing/2014/main" id="{9189E109-1D18-4E06-AE58-835289E8C7C4}"/>
              </a:ext>
            </a:extLst>
          </p:cNvPr>
          <p:cNvSpPr>
            <a:spLocks noGrp="1"/>
          </p:cNvSpPr>
          <p:nvPr>
            <p:ph type="body" sz="quarter" idx="17"/>
          </p:nvPr>
        </p:nvSpPr>
        <p:spPr>
          <a:xfrm>
            <a:off x="8172448" y="2396816"/>
            <a:ext cx="3676651" cy="351735"/>
          </a:xfrm>
        </p:spPr>
        <p:txBody>
          <a:bodyPr>
            <a:noAutofit/>
          </a:bodyPr>
          <a:lstStyle>
            <a:lvl1pPr marL="0" indent="0">
              <a:lnSpc>
                <a:spcPct val="90000"/>
              </a:lnSpc>
              <a:spcBef>
                <a:spcPts val="0"/>
              </a:spcBef>
              <a:buNone/>
              <a:defRPr sz="1100"/>
            </a:lvl1pPr>
            <a:lvl2pPr marL="0" indent="0">
              <a:spcBef>
                <a:spcPts val="0"/>
              </a:spcBef>
              <a:buNone/>
              <a:defRPr sz="1100"/>
            </a:lvl2pPr>
            <a:lvl3pPr marL="0" indent="0">
              <a:spcBef>
                <a:spcPts val="0"/>
              </a:spcBef>
              <a:buNone/>
              <a:defRPr sz="1100"/>
            </a:lvl3pPr>
            <a:lvl4pPr marL="0" indent="0">
              <a:spcBef>
                <a:spcPts val="0"/>
              </a:spcBef>
              <a:buNone/>
              <a:defRPr sz="1100"/>
            </a:lvl4pPr>
            <a:lvl5pPr marL="0" indent="0">
              <a:spcBef>
                <a:spcPts val="0"/>
              </a:spcBef>
              <a:buNone/>
              <a:defRPr sz="1100"/>
            </a:lvl5pPr>
            <a:lvl6pPr marL="0" indent="0">
              <a:spcBef>
                <a:spcPts val="0"/>
              </a:spcBef>
              <a:buFont typeface="Arial" panose="020B0604020202020204" pitchFamily="34" charset="0"/>
              <a:buNone/>
              <a:defRPr sz="1100"/>
            </a:lvl6pPr>
            <a:lvl7pPr marL="0" indent="0">
              <a:spcBef>
                <a:spcPts val="0"/>
              </a:spcBef>
              <a:buNone/>
              <a:defRPr sz="1100"/>
            </a:lvl7pPr>
            <a:lvl8pPr marL="0" indent="0">
              <a:spcBef>
                <a:spcPts val="0"/>
              </a:spcBef>
              <a:buNone/>
              <a:defRPr sz="1100"/>
            </a:lvl8pPr>
            <a:lvl9pPr marL="0" indent="0">
              <a:spcBef>
                <a:spcPts val="0"/>
              </a:spcBef>
              <a:buNone/>
              <a:defRPr sz="1100"/>
            </a:lvl9pPr>
          </a:lstStyle>
          <a:p>
            <a:pPr lvl="0"/>
            <a:r>
              <a:rPr lang="en-US"/>
              <a:t>Click to edit Master text styles</a:t>
            </a:r>
          </a:p>
        </p:txBody>
      </p:sp>
      <p:sp>
        <p:nvSpPr>
          <p:cNvPr id="25" name="Text Placeholder 9">
            <a:extLst>
              <a:ext uri="{FF2B5EF4-FFF2-40B4-BE49-F238E27FC236}">
                <a16:creationId xmlns:a16="http://schemas.microsoft.com/office/drawing/2014/main" id="{91112E50-1B6E-43E1-8464-5AF40FA97CC0}"/>
              </a:ext>
            </a:extLst>
          </p:cNvPr>
          <p:cNvSpPr>
            <a:spLocks noGrp="1"/>
          </p:cNvSpPr>
          <p:nvPr>
            <p:ph type="body" sz="quarter" idx="18" hasCustomPrompt="1"/>
          </p:nvPr>
        </p:nvSpPr>
        <p:spPr>
          <a:xfrm>
            <a:off x="8172449" y="2778847"/>
            <a:ext cx="3676649" cy="398064"/>
          </a:xfrm>
        </p:spPr>
        <p:txBody>
          <a:bodyPr wrap="none" anchor="b">
            <a:noAutofit/>
          </a:bodyPr>
          <a:lstStyle>
            <a:lvl1pPr marL="0" indent="0">
              <a:spcBef>
                <a:spcPts val="0"/>
              </a:spcBef>
              <a:buNone/>
              <a:defRPr sz="2400" b="1">
                <a:solidFill>
                  <a:schemeClr val="accent3"/>
                </a:solidFill>
              </a:defRPr>
            </a:lvl1pPr>
            <a:lvl2pPr marL="0" indent="0">
              <a:spcBef>
                <a:spcPts val="0"/>
              </a:spcBef>
              <a:buNone/>
              <a:defRPr sz="2800"/>
            </a:lvl2pPr>
            <a:lvl3pPr marL="0" indent="0">
              <a:spcBef>
                <a:spcPts val="0"/>
              </a:spcBef>
              <a:buNone/>
              <a:defRPr sz="2800"/>
            </a:lvl3pPr>
            <a:lvl4pPr marL="0" indent="0">
              <a:spcBef>
                <a:spcPts val="0"/>
              </a:spcBef>
              <a:buNone/>
              <a:defRPr sz="2800"/>
            </a:lvl4pPr>
            <a:lvl5pPr marL="0" indent="0">
              <a:spcBef>
                <a:spcPts val="0"/>
              </a:spcBef>
              <a:buNone/>
              <a:defRPr sz="2800"/>
            </a:lvl5pPr>
            <a:lvl6pPr marL="0" indent="0">
              <a:spcBef>
                <a:spcPts val="0"/>
              </a:spcBef>
              <a:buNone/>
              <a:defRPr sz="2800"/>
            </a:lvl6pPr>
            <a:lvl7pPr marL="0" indent="0">
              <a:spcBef>
                <a:spcPts val="0"/>
              </a:spcBef>
              <a:buNone/>
              <a:defRPr sz="2800"/>
            </a:lvl7pPr>
            <a:lvl8pPr marL="0" indent="0">
              <a:spcBef>
                <a:spcPts val="0"/>
              </a:spcBef>
              <a:buNone/>
              <a:defRPr sz="2800"/>
            </a:lvl8pPr>
            <a:lvl9pPr marL="0" indent="0">
              <a:spcBef>
                <a:spcPts val="0"/>
              </a:spcBef>
              <a:buNone/>
              <a:defRPr sz="2800"/>
            </a:lvl9pPr>
          </a:lstStyle>
          <a:p>
            <a:pPr lvl="0"/>
            <a:r>
              <a:t>Model</a:t>
            </a:r>
          </a:p>
        </p:txBody>
      </p:sp>
      <p:sp>
        <p:nvSpPr>
          <p:cNvPr id="26" name="Text Placeholder 6">
            <a:extLst>
              <a:ext uri="{FF2B5EF4-FFF2-40B4-BE49-F238E27FC236}">
                <a16:creationId xmlns:a16="http://schemas.microsoft.com/office/drawing/2014/main" id="{013F8F74-C9C3-406F-B9D1-3EB7A636DE24}"/>
              </a:ext>
            </a:extLst>
          </p:cNvPr>
          <p:cNvSpPr>
            <a:spLocks noGrp="1"/>
          </p:cNvSpPr>
          <p:nvPr>
            <p:ph type="body" sz="quarter" idx="19"/>
          </p:nvPr>
        </p:nvSpPr>
        <p:spPr>
          <a:xfrm>
            <a:off x="8172448" y="3186303"/>
            <a:ext cx="3676651" cy="351735"/>
          </a:xfrm>
        </p:spPr>
        <p:txBody>
          <a:bodyPr>
            <a:noAutofit/>
          </a:bodyPr>
          <a:lstStyle>
            <a:lvl1pPr marL="0" indent="0">
              <a:lnSpc>
                <a:spcPct val="90000"/>
              </a:lnSpc>
              <a:spcBef>
                <a:spcPts val="0"/>
              </a:spcBef>
              <a:buNone/>
              <a:defRPr sz="1100"/>
            </a:lvl1pPr>
            <a:lvl2pPr marL="0" indent="0">
              <a:spcBef>
                <a:spcPts val="0"/>
              </a:spcBef>
              <a:buNone/>
              <a:defRPr sz="1100"/>
            </a:lvl2pPr>
            <a:lvl3pPr marL="0" indent="0">
              <a:spcBef>
                <a:spcPts val="0"/>
              </a:spcBef>
              <a:buNone/>
              <a:defRPr sz="1100"/>
            </a:lvl3pPr>
            <a:lvl4pPr marL="0" indent="0">
              <a:spcBef>
                <a:spcPts val="0"/>
              </a:spcBef>
              <a:buNone/>
              <a:defRPr sz="1100"/>
            </a:lvl4pPr>
            <a:lvl5pPr marL="0" indent="0">
              <a:spcBef>
                <a:spcPts val="0"/>
              </a:spcBef>
              <a:buNone/>
              <a:defRPr sz="1100"/>
            </a:lvl5pPr>
            <a:lvl6pPr marL="0" indent="0">
              <a:spcBef>
                <a:spcPts val="0"/>
              </a:spcBef>
              <a:buFont typeface="Arial" panose="020B0604020202020204" pitchFamily="34" charset="0"/>
              <a:buNone/>
              <a:defRPr sz="1100"/>
            </a:lvl6pPr>
            <a:lvl7pPr marL="0" indent="0">
              <a:spcBef>
                <a:spcPts val="0"/>
              </a:spcBef>
              <a:buNone/>
              <a:defRPr sz="1100"/>
            </a:lvl7pPr>
            <a:lvl8pPr marL="0" indent="0">
              <a:spcBef>
                <a:spcPts val="0"/>
              </a:spcBef>
              <a:buNone/>
              <a:defRPr sz="1100"/>
            </a:lvl8pPr>
            <a:lvl9pPr marL="0" indent="0">
              <a:spcBef>
                <a:spcPts val="0"/>
              </a:spcBef>
              <a:buNone/>
              <a:defRPr sz="1100"/>
            </a:lvl9pPr>
          </a:lstStyle>
          <a:p>
            <a:pPr lvl="0"/>
            <a:r>
              <a:rPr lang="en-US"/>
              <a:t>Click to edit Master text styles</a:t>
            </a:r>
          </a:p>
        </p:txBody>
      </p:sp>
      <p:sp>
        <p:nvSpPr>
          <p:cNvPr id="27" name="Text Placeholder 9">
            <a:extLst>
              <a:ext uri="{FF2B5EF4-FFF2-40B4-BE49-F238E27FC236}">
                <a16:creationId xmlns:a16="http://schemas.microsoft.com/office/drawing/2014/main" id="{5CEF16DB-97FD-4CF2-975D-017B0A20B718}"/>
              </a:ext>
            </a:extLst>
          </p:cNvPr>
          <p:cNvSpPr>
            <a:spLocks noGrp="1"/>
          </p:cNvSpPr>
          <p:nvPr>
            <p:ph type="body" sz="quarter" idx="20" hasCustomPrompt="1"/>
          </p:nvPr>
        </p:nvSpPr>
        <p:spPr>
          <a:xfrm>
            <a:off x="8172449" y="3568334"/>
            <a:ext cx="3676649" cy="398064"/>
          </a:xfrm>
        </p:spPr>
        <p:txBody>
          <a:bodyPr wrap="none" anchor="b">
            <a:noAutofit/>
          </a:bodyPr>
          <a:lstStyle>
            <a:lvl1pPr marL="0" indent="0">
              <a:spcBef>
                <a:spcPts val="0"/>
              </a:spcBef>
              <a:buNone/>
              <a:defRPr sz="2400" b="1">
                <a:solidFill>
                  <a:schemeClr val="accent4"/>
                </a:solidFill>
              </a:defRPr>
            </a:lvl1pPr>
            <a:lvl2pPr marL="0" indent="0">
              <a:spcBef>
                <a:spcPts val="0"/>
              </a:spcBef>
              <a:buNone/>
              <a:defRPr sz="2800"/>
            </a:lvl2pPr>
            <a:lvl3pPr marL="0" indent="0">
              <a:spcBef>
                <a:spcPts val="0"/>
              </a:spcBef>
              <a:buNone/>
              <a:defRPr sz="2800"/>
            </a:lvl3pPr>
            <a:lvl4pPr marL="0" indent="0">
              <a:spcBef>
                <a:spcPts val="0"/>
              </a:spcBef>
              <a:buNone/>
              <a:defRPr sz="2800"/>
            </a:lvl4pPr>
            <a:lvl5pPr marL="0" indent="0">
              <a:spcBef>
                <a:spcPts val="0"/>
              </a:spcBef>
              <a:buNone/>
              <a:defRPr sz="2800"/>
            </a:lvl5pPr>
            <a:lvl6pPr marL="0" indent="0">
              <a:spcBef>
                <a:spcPts val="0"/>
              </a:spcBef>
              <a:buNone/>
              <a:defRPr sz="2800"/>
            </a:lvl6pPr>
            <a:lvl7pPr marL="0" indent="0">
              <a:spcBef>
                <a:spcPts val="0"/>
              </a:spcBef>
              <a:buNone/>
              <a:defRPr sz="2800"/>
            </a:lvl7pPr>
            <a:lvl8pPr marL="0" indent="0">
              <a:spcBef>
                <a:spcPts val="0"/>
              </a:spcBef>
              <a:buNone/>
              <a:defRPr sz="2800"/>
            </a:lvl8pPr>
            <a:lvl9pPr marL="0" indent="0">
              <a:spcBef>
                <a:spcPts val="0"/>
              </a:spcBef>
              <a:buNone/>
              <a:defRPr sz="2800"/>
            </a:lvl9pPr>
          </a:lstStyle>
          <a:p>
            <a:pPr lvl="0"/>
            <a:r>
              <a:t>Model</a:t>
            </a:r>
          </a:p>
        </p:txBody>
      </p:sp>
      <p:sp>
        <p:nvSpPr>
          <p:cNvPr id="28" name="Text Placeholder 6">
            <a:extLst>
              <a:ext uri="{FF2B5EF4-FFF2-40B4-BE49-F238E27FC236}">
                <a16:creationId xmlns:a16="http://schemas.microsoft.com/office/drawing/2014/main" id="{803D43AB-6ACF-46E7-A3E7-EDCB522955F5}"/>
              </a:ext>
            </a:extLst>
          </p:cNvPr>
          <p:cNvSpPr>
            <a:spLocks noGrp="1"/>
          </p:cNvSpPr>
          <p:nvPr>
            <p:ph type="body" sz="quarter" idx="21"/>
          </p:nvPr>
        </p:nvSpPr>
        <p:spPr>
          <a:xfrm>
            <a:off x="8172448" y="3975790"/>
            <a:ext cx="3676651" cy="351735"/>
          </a:xfrm>
        </p:spPr>
        <p:txBody>
          <a:bodyPr>
            <a:noAutofit/>
          </a:bodyPr>
          <a:lstStyle>
            <a:lvl1pPr marL="0" indent="0">
              <a:lnSpc>
                <a:spcPct val="90000"/>
              </a:lnSpc>
              <a:spcBef>
                <a:spcPts val="0"/>
              </a:spcBef>
              <a:buNone/>
              <a:defRPr sz="1100"/>
            </a:lvl1pPr>
            <a:lvl2pPr marL="0" indent="0">
              <a:spcBef>
                <a:spcPts val="0"/>
              </a:spcBef>
              <a:buNone/>
              <a:defRPr sz="1100"/>
            </a:lvl2pPr>
            <a:lvl3pPr marL="0" indent="0">
              <a:spcBef>
                <a:spcPts val="0"/>
              </a:spcBef>
              <a:buNone/>
              <a:defRPr sz="1100"/>
            </a:lvl3pPr>
            <a:lvl4pPr marL="0" indent="0">
              <a:spcBef>
                <a:spcPts val="0"/>
              </a:spcBef>
              <a:buNone/>
              <a:defRPr sz="1100"/>
            </a:lvl4pPr>
            <a:lvl5pPr marL="0" indent="0">
              <a:spcBef>
                <a:spcPts val="0"/>
              </a:spcBef>
              <a:buNone/>
              <a:defRPr sz="1100"/>
            </a:lvl5pPr>
            <a:lvl6pPr marL="0" indent="0">
              <a:spcBef>
                <a:spcPts val="0"/>
              </a:spcBef>
              <a:buFont typeface="Arial" panose="020B0604020202020204" pitchFamily="34" charset="0"/>
              <a:buNone/>
              <a:defRPr sz="1100"/>
            </a:lvl6pPr>
            <a:lvl7pPr marL="0" indent="0">
              <a:spcBef>
                <a:spcPts val="0"/>
              </a:spcBef>
              <a:buNone/>
              <a:defRPr sz="1100"/>
            </a:lvl7pPr>
            <a:lvl8pPr marL="0" indent="0">
              <a:spcBef>
                <a:spcPts val="0"/>
              </a:spcBef>
              <a:buNone/>
              <a:defRPr sz="1100"/>
            </a:lvl8pPr>
            <a:lvl9pPr marL="0" indent="0">
              <a:spcBef>
                <a:spcPts val="0"/>
              </a:spcBef>
              <a:buNone/>
              <a:defRPr sz="1100"/>
            </a:lvl9pPr>
          </a:lstStyle>
          <a:p>
            <a:pPr lvl="0"/>
            <a:r>
              <a:rPr lang="en-US"/>
              <a:t>Click to edit Master text styles</a:t>
            </a:r>
          </a:p>
        </p:txBody>
      </p:sp>
      <p:sp>
        <p:nvSpPr>
          <p:cNvPr id="29" name="Text Placeholder 9">
            <a:extLst>
              <a:ext uri="{FF2B5EF4-FFF2-40B4-BE49-F238E27FC236}">
                <a16:creationId xmlns:a16="http://schemas.microsoft.com/office/drawing/2014/main" id="{92110DCB-BABC-48B0-BE31-9A6818461775}"/>
              </a:ext>
            </a:extLst>
          </p:cNvPr>
          <p:cNvSpPr>
            <a:spLocks noGrp="1"/>
          </p:cNvSpPr>
          <p:nvPr>
            <p:ph type="body" sz="quarter" idx="22" hasCustomPrompt="1"/>
          </p:nvPr>
        </p:nvSpPr>
        <p:spPr>
          <a:xfrm>
            <a:off x="8172449" y="4357821"/>
            <a:ext cx="3676649" cy="398064"/>
          </a:xfrm>
        </p:spPr>
        <p:txBody>
          <a:bodyPr wrap="none" anchor="b">
            <a:noAutofit/>
          </a:bodyPr>
          <a:lstStyle>
            <a:lvl1pPr marL="0" indent="0">
              <a:spcBef>
                <a:spcPts val="0"/>
              </a:spcBef>
              <a:buNone/>
              <a:defRPr sz="2400" b="1">
                <a:solidFill>
                  <a:schemeClr val="accent5"/>
                </a:solidFill>
              </a:defRPr>
            </a:lvl1pPr>
            <a:lvl2pPr marL="0" indent="0">
              <a:spcBef>
                <a:spcPts val="0"/>
              </a:spcBef>
              <a:buNone/>
              <a:defRPr sz="2800"/>
            </a:lvl2pPr>
            <a:lvl3pPr marL="0" indent="0">
              <a:spcBef>
                <a:spcPts val="0"/>
              </a:spcBef>
              <a:buNone/>
              <a:defRPr sz="2800"/>
            </a:lvl3pPr>
            <a:lvl4pPr marL="0" indent="0">
              <a:spcBef>
                <a:spcPts val="0"/>
              </a:spcBef>
              <a:buNone/>
              <a:defRPr sz="2800"/>
            </a:lvl4pPr>
            <a:lvl5pPr marL="0" indent="0">
              <a:spcBef>
                <a:spcPts val="0"/>
              </a:spcBef>
              <a:buNone/>
              <a:defRPr sz="2800"/>
            </a:lvl5pPr>
            <a:lvl6pPr marL="0" indent="0">
              <a:spcBef>
                <a:spcPts val="0"/>
              </a:spcBef>
              <a:buNone/>
              <a:defRPr sz="2800"/>
            </a:lvl6pPr>
            <a:lvl7pPr marL="0" indent="0">
              <a:spcBef>
                <a:spcPts val="0"/>
              </a:spcBef>
              <a:buNone/>
              <a:defRPr sz="2800"/>
            </a:lvl7pPr>
            <a:lvl8pPr marL="0" indent="0">
              <a:spcBef>
                <a:spcPts val="0"/>
              </a:spcBef>
              <a:buNone/>
              <a:defRPr sz="2800"/>
            </a:lvl8pPr>
            <a:lvl9pPr marL="0" indent="0">
              <a:spcBef>
                <a:spcPts val="0"/>
              </a:spcBef>
              <a:buNone/>
              <a:defRPr sz="2800"/>
            </a:lvl9pPr>
          </a:lstStyle>
          <a:p>
            <a:pPr lvl="0"/>
            <a:r>
              <a:t>Model</a:t>
            </a:r>
          </a:p>
        </p:txBody>
      </p:sp>
      <p:sp>
        <p:nvSpPr>
          <p:cNvPr id="30" name="Text Placeholder 6">
            <a:extLst>
              <a:ext uri="{FF2B5EF4-FFF2-40B4-BE49-F238E27FC236}">
                <a16:creationId xmlns:a16="http://schemas.microsoft.com/office/drawing/2014/main" id="{4F0FF700-7A90-430E-9283-8B189E9B5587}"/>
              </a:ext>
            </a:extLst>
          </p:cNvPr>
          <p:cNvSpPr>
            <a:spLocks noGrp="1"/>
          </p:cNvSpPr>
          <p:nvPr>
            <p:ph type="body" sz="quarter" idx="23"/>
          </p:nvPr>
        </p:nvSpPr>
        <p:spPr>
          <a:xfrm>
            <a:off x="8172448" y="4765277"/>
            <a:ext cx="3676651" cy="351735"/>
          </a:xfrm>
        </p:spPr>
        <p:txBody>
          <a:bodyPr>
            <a:noAutofit/>
          </a:bodyPr>
          <a:lstStyle>
            <a:lvl1pPr marL="0" indent="0">
              <a:lnSpc>
                <a:spcPct val="90000"/>
              </a:lnSpc>
              <a:spcBef>
                <a:spcPts val="0"/>
              </a:spcBef>
              <a:buNone/>
              <a:defRPr sz="1100"/>
            </a:lvl1pPr>
            <a:lvl2pPr marL="0" indent="0">
              <a:spcBef>
                <a:spcPts val="0"/>
              </a:spcBef>
              <a:buNone/>
              <a:defRPr sz="1100"/>
            </a:lvl2pPr>
            <a:lvl3pPr marL="0" indent="0">
              <a:spcBef>
                <a:spcPts val="0"/>
              </a:spcBef>
              <a:buNone/>
              <a:defRPr sz="1100"/>
            </a:lvl3pPr>
            <a:lvl4pPr marL="0" indent="0">
              <a:spcBef>
                <a:spcPts val="0"/>
              </a:spcBef>
              <a:buNone/>
              <a:defRPr sz="1100"/>
            </a:lvl4pPr>
            <a:lvl5pPr marL="0" indent="0">
              <a:spcBef>
                <a:spcPts val="0"/>
              </a:spcBef>
              <a:buNone/>
              <a:defRPr sz="1100"/>
            </a:lvl5pPr>
            <a:lvl6pPr marL="0" indent="0">
              <a:spcBef>
                <a:spcPts val="0"/>
              </a:spcBef>
              <a:buFont typeface="Arial" panose="020B0604020202020204" pitchFamily="34" charset="0"/>
              <a:buNone/>
              <a:defRPr sz="1100"/>
            </a:lvl6pPr>
            <a:lvl7pPr marL="0" indent="0">
              <a:spcBef>
                <a:spcPts val="0"/>
              </a:spcBef>
              <a:buNone/>
              <a:defRPr sz="1100"/>
            </a:lvl7pPr>
            <a:lvl8pPr marL="0" indent="0">
              <a:spcBef>
                <a:spcPts val="0"/>
              </a:spcBef>
              <a:buNone/>
              <a:defRPr sz="1100"/>
            </a:lvl8pPr>
            <a:lvl9pPr marL="0" indent="0">
              <a:spcBef>
                <a:spcPts val="0"/>
              </a:spcBef>
              <a:buNone/>
              <a:defRPr sz="1100"/>
            </a:lvl9pPr>
          </a:lstStyle>
          <a:p>
            <a:pPr lvl="0"/>
            <a:r>
              <a:rPr lang="en-US"/>
              <a:t>Click to edit Master text styles</a:t>
            </a:r>
          </a:p>
        </p:txBody>
      </p:sp>
      <p:sp>
        <p:nvSpPr>
          <p:cNvPr id="32" name="Text Placeholder 9">
            <a:extLst>
              <a:ext uri="{FF2B5EF4-FFF2-40B4-BE49-F238E27FC236}">
                <a16:creationId xmlns:a16="http://schemas.microsoft.com/office/drawing/2014/main" id="{205F077C-3A3A-4D37-8FFA-8A326E3B4B1A}"/>
              </a:ext>
            </a:extLst>
          </p:cNvPr>
          <p:cNvSpPr>
            <a:spLocks noGrp="1"/>
          </p:cNvSpPr>
          <p:nvPr>
            <p:ph type="body" sz="quarter" idx="24" hasCustomPrompt="1"/>
          </p:nvPr>
        </p:nvSpPr>
        <p:spPr>
          <a:xfrm>
            <a:off x="8172449" y="5147310"/>
            <a:ext cx="3676649" cy="398064"/>
          </a:xfrm>
        </p:spPr>
        <p:txBody>
          <a:bodyPr wrap="none" anchor="b">
            <a:noAutofit/>
          </a:bodyPr>
          <a:lstStyle>
            <a:lvl1pPr marL="0" indent="0">
              <a:spcBef>
                <a:spcPts val="0"/>
              </a:spcBef>
              <a:buNone/>
              <a:defRPr sz="2400" b="1">
                <a:solidFill>
                  <a:srgbClr val="5F676F"/>
                </a:solidFill>
              </a:defRPr>
            </a:lvl1pPr>
            <a:lvl2pPr marL="0" indent="0">
              <a:spcBef>
                <a:spcPts val="0"/>
              </a:spcBef>
              <a:buNone/>
              <a:defRPr sz="2800"/>
            </a:lvl2pPr>
            <a:lvl3pPr marL="0" indent="0">
              <a:spcBef>
                <a:spcPts val="0"/>
              </a:spcBef>
              <a:buNone/>
              <a:defRPr sz="2800"/>
            </a:lvl3pPr>
            <a:lvl4pPr marL="0" indent="0">
              <a:spcBef>
                <a:spcPts val="0"/>
              </a:spcBef>
              <a:buNone/>
              <a:defRPr sz="2800"/>
            </a:lvl4pPr>
            <a:lvl5pPr marL="0" indent="0">
              <a:spcBef>
                <a:spcPts val="0"/>
              </a:spcBef>
              <a:buNone/>
              <a:defRPr sz="2800"/>
            </a:lvl5pPr>
            <a:lvl6pPr marL="0" indent="0">
              <a:spcBef>
                <a:spcPts val="0"/>
              </a:spcBef>
              <a:buNone/>
              <a:defRPr sz="2800"/>
            </a:lvl6pPr>
            <a:lvl7pPr marL="0" indent="0">
              <a:spcBef>
                <a:spcPts val="0"/>
              </a:spcBef>
              <a:buNone/>
              <a:defRPr sz="2800"/>
            </a:lvl7pPr>
            <a:lvl8pPr marL="0" indent="0">
              <a:spcBef>
                <a:spcPts val="0"/>
              </a:spcBef>
              <a:buNone/>
              <a:defRPr sz="2800"/>
            </a:lvl8pPr>
            <a:lvl9pPr marL="0" indent="0">
              <a:spcBef>
                <a:spcPts val="0"/>
              </a:spcBef>
              <a:buNone/>
              <a:defRPr sz="2800"/>
            </a:lvl9pPr>
          </a:lstStyle>
          <a:p>
            <a:pPr lvl="0"/>
            <a:r>
              <a:t>Model</a:t>
            </a:r>
          </a:p>
        </p:txBody>
      </p:sp>
      <p:sp>
        <p:nvSpPr>
          <p:cNvPr id="33" name="Text Placeholder 6">
            <a:extLst>
              <a:ext uri="{FF2B5EF4-FFF2-40B4-BE49-F238E27FC236}">
                <a16:creationId xmlns:a16="http://schemas.microsoft.com/office/drawing/2014/main" id="{F202E637-13AB-40AF-9EE4-BF64AD3E78DD}"/>
              </a:ext>
            </a:extLst>
          </p:cNvPr>
          <p:cNvSpPr>
            <a:spLocks noGrp="1"/>
          </p:cNvSpPr>
          <p:nvPr>
            <p:ph type="body" sz="quarter" idx="25"/>
          </p:nvPr>
        </p:nvSpPr>
        <p:spPr>
          <a:xfrm>
            <a:off x="8172448" y="5554766"/>
            <a:ext cx="3676651" cy="351735"/>
          </a:xfrm>
        </p:spPr>
        <p:txBody>
          <a:bodyPr>
            <a:noAutofit/>
          </a:bodyPr>
          <a:lstStyle>
            <a:lvl1pPr marL="0" indent="0">
              <a:lnSpc>
                <a:spcPct val="90000"/>
              </a:lnSpc>
              <a:spcBef>
                <a:spcPts val="0"/>
              </a:spcBef>
              <a:buNone/>
              <a:defRPr sz="1100"/>
            </a:lvl1pPr>
            <a:lvl2pPr marL="0" indent="0">
              <a:spcBef>
                <a:spcPts val="0"/>
              </a:spcBef>
              <a:buNone/>
              <a:defRPr sz="1100"/>
            </a:lvl2pPr>
            <a:lvl3pPr marL="0" indent="0">
              <a:spcBef>
                <a:spcPts val="0"/>
              </a:spcBef>
              <a:buNone/>
              <a:defRPr sz="1100"/>
            </a:lvl3pPr>
            <a:lvl4pPr marL="0" indent="0">
              <a:spcBef>
                <a:spcPts val="0"/>
              </a:spcBef>
              <a:buNone/>
              <a:defRPr sz="1100"/>
            </a:lvl4pPr>
            <a:lvl5pPr marL="0" indent="0">
              <a:spcBef>
                <a:spcPts val="0"/>
              </a:spcBef>
              <a:buNone/>
              <a:defRPr sz="1100"/>
            </a:lvl5pPr>
            <a:lvl6pPr marL="0" indent="0">
              <a:spcBef>
                <a:spcPts val="0"/>
              </a:spcBef>
              <a:buFont typeface="Arial" panose="020B0604020202020204" pitchFamily="34" charset="0"/>
              <a:buNone/>
              <a:defRPr sz="1100"/>
            </a:lvl6pPr>
            <a:lvl7pPr marL="0" indent="0">
              <a:spcBef>
                <a:spcPts val="0"/>
              </a:spcBef>
              <a:buNone/>
              <a:defRPr sz="1100"/>
            </a:lvl7pPr>
            <a:lvl8pPr marL="0" indent="0">
              <a:spcBef>
                <a:spcPts val="0"/>
              </a:spcBef>
              <a:buNone/>
              <a:defRPr sz="1100"/>
            </a:lvl8pPr>
            <a:lvl9pPr marL="0" indent="0">
              <a:spcBef>
                <a:spcPts val="0"/>
              </a:spcBef>
              <a:buNone/>
              <a:defRPr sz="1100"/>
            </a:lvl9pPr>
          </a:lstStyle>
          <a:p>
            <a:pPr lvl="0"/>
            <a:r>
              <a:rPr lang="en-US"/>
              <a:t>Click to edit Master text styles</a:t>
            </a:r>
          </a:p>
        </p:txBody>
      </p:sp>
    </p:spTree>
    <p:extLst>
      <p:ext uri="{BB962C8B-B14F-4D97-AF65-F5344CB8AC3E}">
        <p14:creationId xmlns:p14="http://schemas.microsoft.com/office/powerpoint/2010/main" val="8891554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theme" Target="../theme/theme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ECB1843-3BB9-42D1-AA65-D2B5781E3F0C}"/>
              </a:ext>
            </a:extLst>
          </p:cNvPr>
          <p:cNvSpPr>
            <a:spLocks noGrp="1"/>
          </p:cNvSpPr>
          <p:nvPr>
            <p:ph type="title"/>
          </p:nvPr>
        </p:nvSpPr>
        <p:spPr>
          <a:xfrm>
            <a:off x="352342" y="196850"/>
            <a:ext cx="11496757" cy="776767"/>
          </a:xfrm>
          <a:prstGeom prst="rect">
            <a:avLst/>
          </a:prstGeom>
        </p:spPr>
        <p:txBody>
          <a:bodyPr vert="horz" lIns="0" tIns="0" rIns="0" bIns="0" rtlCol="0" anchor="b">
            <a:noAutofit/>
          </a:bodyPr>
          <a:lstStyle/>
          <a:p>
            <a:r>
              <a:rPr lang="en-US"/>
              <a:t>Click to edit Master title style</a:t>
            </a:r>
            <a:endParaRPr/>
          </a:p>
        </p:txBody>
      </p:sp>
      <p:sp>
        <p:nvSpPr>
          <p:cNvPr id="3" name="Text Placeholder 2">
            <a:extLst>
              <a:ext uri="{FF2B5EF4-FFF2-40B4-BE49-F238E27FC236}">
                <a16:creationId xmlns:a16="http://schemas.microsoft.com/office/drawing/2014/main" id="{86C792D2-62B7-43A1-93E8-4C7EAC3FCB81}"/>
              </a:ext>
            </a:extLst>
          </p:cNvPr>
          <p:cNvSpPr>
            <a:spLocks noGrp="1"/>
          </p:cNvSpPr>
          <p:nvPr>
            <p:ph type="body" idx="1"/>
          </p:nvPr>
        </p:nvSpPr>
        <p:spPr>
          <a:xfrm>
            <a:off x="342900" y="1371600"/>
            <a:ext cx="11506200" cy="5143500"/>
          </a:xfrm>
          <a:prstGeom prst="rect">
            <a:avLst/>
          </a:prstGeom>
        </p:spPr>
        <p:txBody>
          <a:bodyPr vert="horz" lIns="0" tIns="0" rIns="0" bIns="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dirty="0"/>
          </a:p>
        </p:txBody>
      </p:sp>
      <p:sp>
        <p:nvSpPr>
          <p:cNvPr id="4" name="Date Placeholder 3">
            <a:extLst>
              <a:ext uri="{FF2B5EF4-FFF2-40B4-BE49-F238E27FC236}">
                <a16:creationId xmlns:a16="http://schemas.microsoft.com/office/drawing/2014/main" id="{2462DC37-227D-4CE3-9640-38528D28C13C}"/>
              </a:ext>
            </a:extLst>
          </p:cNvPr>
          <p:cNvSpPr>
            <a:spLocks noGrp="1"/>
          </p:cNvSpPr>
          <p:nvPr>
            <p:ph type="dt" sz="half" idx="2"/>
          </p:nvPr>
        </p:nvSpPr>
        <p:spPr>
          <a:xfrm>
            <a:off x="1" y="6858000"/>
            <a:ext cx="85724" cy="45719"/>
          </a:xfrm>
          <a:prstGeom prst="rect">
            <a:avLst/>
          </a:prstGeom>
        </p:spPr>
        <p:txBody>
          <a:bodyPr vert="horz" wrap="none" lIns="0" tIns="0" rIns="0" bIns="0" rtlCol="0" anchor="ctr"/>
          <a:lstStyle>
            <a:lvl1pPr algn="l">
              <a:defRPr sz="200">
                <a:solidFill>
                  <a:srgbClr val="7F7F7F">
                    <a:alpha val="0"/>
                  </a:srgbClr>
                </a:solidFill>
              </a:defRPr>
            </a:lvl1pPr>
          </a:lstStyle>
          <a:p>
            <a:endParaRPr/>
          </a:p>
        </p:txBody>
      </p:sp>
      <p:sp>
        <p:nvSpPr>
          <p:cNvPr id="5" name="Footer Placeholder 4">
            <a:extLst>
              <a:ext uri="{FF2B5EF4-FFF2-40B4-BE49-F238E27FC236}">
                <a16:creationId xmlns:a16="http://schemas.microsoft.com/office/drawing/2014/main" id="{839C3AC5-C815-48E8-B807-934237E6D0EC}"/>
              </a:ext>
            </a:extLst>
          </p:cNvPr>
          <p:cNvSpPr>
            <a:spLocks noGrp="1"/>
          </p:cNvSpPr>
          <p:nvPr>
            <p:ph type="ftr" sz="quarter" idx="3"/>
          </p:nvPr>
        </p:nvSpPr>
        <p:spPr>
          <a:xfrm>
            <a:off x="342900" y="6515100"/>
            <a:ext cx="5753100" cy="196926"/>
          </a:xfrm>
          <a:prstGeom prst="rect">
            <a:avLst/>
          </a:prstGeom>
        </p:spPr>
        <p:txBody>
          <a:bodyPr vert="horz" wrap="square" lIns="0" tIns="0" rIns="0" bIns="0" rtlCol="0" anchor="b"/>
          <a:lstStyle>
            <a:lvl1pPr algn="l">
              <a:defRPr sz="800">
                <a:solidFill>
                  <a:schemeClr val="tx1">
                    <a:lumMod val="75000"/>
                    <a:lumOff val="25000"/>
                  </a:schemeClr>
                </a:solidFill>
              </a:defRPr>
            </a:lvl1pPr>
          </a:lstStyle>
          <a:p>
            <a:endParaRPr/>
          </a:p>
        </p:txBody>
      </p:sp>
      <p:sp>
        <p:nvSpPr>
          <p:cNvPr id="6" name="Slide Number Placeholder 5">
            <a:extLst>
              <a:ext uri="{FF2B5EF4-FFF2-40B4-BE49-F238E27FC236}">
                <a16:creationId xmlns:a16="http://schemas.microsoft.com/office/drawing/2014/main" id="{0D9F6261-2F24-4AB1-AC68-8D1AB9ADEA70}"/>
              </a:ext>
            </a:extLst>
          </p:cNvPr>
          <p:cNvSpPr>
            <a:spLocks noGrp="1"/>
          </p:cNvSpPr>
          <p:nvPr>
            <p:ph type="sldNum" sz="quarter" idx="4"/>
          </p:nvPr>
        </p:nvSpPr>
        <p:spPr>
          <a:xfrm>
            <a:off x="65088" y="6515100"/>
            <a:ext cx="232103" cy="196926"/>
          </a:xfrm>
          <a:prstGeom prst="rect">
            <a:avLst/>
          </a:prstGeom>
        </p:spPr>
        <p:txBody>
          <a:bodyPr vert="horz" wrap="none" lIns="0" tIns="0" rIns="0" bIns="0" rtlCol="0" anchor="b"/>
          <a:lstStyle>
            <a:lvl1pPr algn="r">
              <a:defRPr sz="800">
                <a:solidFill>
                  <a:schemeClr val="tx1">
                    <a:lumMod val="75000"/>
                    <a:lumOff val="25000"/>
                  </a:schemeClr>
                </a:solidFill>
              </a:defRPr>
            </a:lvl1pPr>
          </a:lstStyle>
          <a:p>
            <a:fld id="{860E0CF8-2674-4D97-8AFA-E2034D9E9C8A}" type="slidenum">
              <a:rPr/>
              <a:pPr/>
              <a:t>‹#›</a:t>
            </a:fld>
            <a:endParaRPr/>
          </a:p>
        </p:txBody>
      </p:sp>
      <p:grpSp>
        <p:nvGrpSpPr>
          <p:cNvPr id="9" name="Group 8"/>
          <p:cNvGrpSpPr/>
          <p:nvPr userDrawn="1"/>
        </p:nvGrpSpPr>
        <p:grpSpPr>
          <a:xfrm>
            <a:off x="7696200" y="6612493"/>
            <a:ext cx="4217195" cy="100914"/>
            <a:chOff x="7696200" y="6612493"/>
            <a:chExt cx="4217195" cy="100914"/>
          </a:xfrm>
        </p:grpSpPr>
        <p:sp>
          <p:nvSpPr>
            <p:cNvPr id="10" name="TextBox 9">
              <a:extLst>
                <a:ext uri="{FF2B5EF4-FFF2-40B4-BE49-F238E27FC236}">
                  <a16:creationId xmlns:a16="http://schemas.microsoft.com/office/drawing/2014/main" id="{49E642E3-D656-4840-A1AA-5E8DC208C080}"/>
                </a:ext>
              </a:extLst>
            </p:cNvPr>
            <p:cNvSpPr txBox="1"/>
            <p:nvPr userDrawn="1"/>
          </p:nvSpPr>
          <p:spPr>
            <a:xfrm>
              <a:off x="7696200" y="6612493"/>
              <a:ext cx="3197225" cy="100914"/>
            </a:xfrm>
            <a:prstGeom prst="rect">
              <a:avLst/>
            </a:prstGeom>
            <a:noFill/>
          </p:spPr>
          <p:txBody>
            <a:bodyPr wrap="none" lIns="0" tIns="0" rIns="0" bIns="0" rtlCol="0" anchor="ctr">
              <a:noAutofit/>
            </a:bodyPr>
            <a:lstStyle/>
            <a:p>
              <a:pPr algn="r"/>
              <a:r>
                <a:rPr sz="600" dirty="0">
                  <a:solidFill>
                    <a:srgbClr val="7F7F7F"/>
                  </a:solidFill>
                </a:rPr>
                <a:t>Copyright © 20</a:t>
              </a:r>
              <a:r>
                <a:rPr lang="en-US" sz="600" dirty="0">
                  <a:solidFill>
                    <a:srgbClr val="7F7F7F"/>
                  </a:solidFill>
                </a:rPr>
                <a:t>23</a:t>
              </a:r>
              <a:r>
                <a:rPr sz="600" dirty="0">
                  <a:solidFill>
                    <a:srgbClr val="7F7F7F"/>
                  </a:solidFill>
                </a:rPr>
                <a:t> Boeing. All rights reserved</a:t>
              </a:r>
            </a:p>
          </p:txBody>
        </p:sp>
        <p:sp>
          <p:nvSpPr>
            <p:cNvPr id="11" name="TextBox 10">
              <a:extLst>
                <a:ext uri="{FF2B5EF4-FFF2-40B4-BE49-F238E27FC236}">
                  <a16:creationId xmlns:a16="http://schemas.microsoft.com/office/drawing/2014/main" id="{85607DB3-167D-4CE4-A3FD-9A12057A9DEC}"/>
                </a:ext>
              </a:extLst>
            </p:cNvPr>
            <p:cNvSpPr txBox="1"/>
            <p:nvPr userDrawn="1"/>
          </p:nvSpPr>
          <p:spPr>
            <a:xfrm>
              <a:off x="10721975" y="6612493"/>
              <a:ext cx="733425" cy="100914"/>
            </a:xfrm>
            <a:prstGeom prst="rect">
              <a:avLst/>
            </a:prstGeom>
            <a:noFill/>
          </p:spPr>
          <p:txBody>
            <a:bodyPr wrap="none" lIns="0" tIns="0" rIns="0" bIns="0" rtlCol="0" anchor="ctr">
              <a:noAutofit/>
            </a:bodyPr>
            <a:lstStyle/>
            <a:p>
              <a:pPr algn="r"/>
              <a:r>
                <a:rPr sz="600" dirty="0">
                  <a:solidFill>
                    <a:srgbClr val="7F7F7F"/>
                  </a:solidFill>
                </a:rPr>
                <a:t>CSM-PM&amp;A</a:t>
              </a:r>
              <a:r>
                <a:rPr lang="en-US" sz="600" dirty="0">
                  <a:solidFill>
                    <a:srgbClr val="7F7F7F"/>
                  </a:solidFill>
                </a:rPr>
                <a:t>  </a:t>
              </a:r>
              <a:r>
                <a:rPr sz="600" dirty="0">
                  <a:solidFill>
                    <a:srgbClr val="7F7F7F"/>
                  </a:solidFill>
                </a:rPr>
                <a:t> |</a:t>
              </a:r>
            </a:p>
          </p:txBody>
        </p:sp>
        <p:sp>
          <p:nvSpPr>
            <p:cNvPr id="12" name="TextBox 11">
              <a:extLst>
                <a:ext uri="{FF2B5EF4-FFF2-40B4-BE49-F238E27FC236}">
                  <a16:creationId xmlns:a16="http://schemas.microsoft.com/office/drawing/2014/main" id="{66981886-5B73-4467-BACC-737430D1B56E}"/>
                </a:ext>
              </a:extLst>
            </p:cNvPr>
            <p:cNvSpPr txBox="1"/>
            <p:nvPr userDrawn="1"/>
          </p:nvSpPr>
          <p:spPr>
            <a:xfrm>
              <a:off x="11508979" y="6612493"/>
              <a:ext cx="404416" cy="100914"/>
            </a:xfrm>
            <a:prstGeom prst="rect">
              <a:avLst/>
            </a:prstGeom>
            <a:noFill/>
          </p:spPr>
          <p:txBody>
            <a:bodyPr wrap="none" lIns="0" tIns="0" rIns="0" bIns="0" rtlCol="0" anchor="ctr">
              <a:noAutofit/>
            </a:bodyPr>
            <a:lstStyle/>
            <a:p>
              <a:r>
                <a:rPr lang="en-US" sz="600" dirty="0">
                  <a:solidFill>
                    <a:srgbClr val="7F7F7F"/>
                  </a:solidFill>
                </a:rPr>
                <a:t>AUG</a:t>
              </a:r>
              <a:r>
                <a:rPr lang="en-US" sz="600" baseline="0" dirty="0">
                  <a:solidFill>
                    <a:srgbClr val="7F7F7F"/>
                  </a:solidFill>
                </a:rPr>
                <a:t> 2021</a:t>
              </a:r>
              <a:endParaRPr lang="en-US" sz="600" dirty="0">
                <a:solidFill>
                  <a:srgbClr val="7F7F7F"/>
                </a:solidFill>
              </a:endParaRPr>
            </a:p>
          </p:txBody>
        </p:sp>
      </p:grpSp>
      <p:cxnSp>
        <p:nvCxnSpPr>
          <p:cNvPr id="13" name="Straight Connector 12">
            <a:extLst>
              <a:ext uri="{FF2B5EF4-FFF2-40B4-BE49-F238E27FC236}">
                <a16:creationId xmlns:a16="http://schemas.microsoft.com/office/drawing/2014/main" id="{FC46ABEA-1FC8-4399-9100-AC2D10A60FB7}"/>
              </a:ext>
            </a:extLst>
          </p:cNvPr>
          <p:cNvCxnSpPr/>
          <p:nvPr userDrawn="1"/>
        </p:nvCxnSpPr>
        <p:spPr>
          <a:xfrm>
            <a:off x="593125" y="1103869"/>
            <a:ext cx="11013989"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10114653"/>
      </p:ext>
    </p:extLst>
  </p:cSld>
  <p:clrMap bg1="lt1" tx1="dk1" bg2="lt2" tx2="dk2" accent1="accent1" accent2="accent2" accent3="accent3" accent4="accent4" accent5="accent5" accent6="accent6" hlink="hlink" folHlink="folHlink"/>
  <p:sldLayoutIdLst>
    <p:sldLayoutId id="2147483650" r:id="rId1"/>
    <p:sldLayoutId id="2147483721" r:id="rId2"/>
    <p:sldLayoutId id="2147483751" r:id="rId3"/>
    <p:sldLayoutId id="2147483718" r:id="rId4"/>
    <p:sldLayoutId id="2147483704" r:id="rId5"/>
    <p:sldLayoutId id="2147483700" r:id="rId6"/>
    <p:sldLayoutId id="2147483707" r:id="rId7"/>
    <p:sldLayoutId id="2147483672" r:id="rId8"/>
    <p:sldLayoutId id="2147483688" r:id="rId9"/>
    <p:sldLayoutId id="2147483710" r:id="rId10"/>
    <p:sldLayoutId id="2147483712" r:id="rId11"/>
    <p:sldLayoutId id="2147483654" r:id="rId12"/>
    <p:sldLayoutId id="2147483657" r:id="rId13"/>
    <p:sldLayoutId id="2147483658" r:id="rId14"/>
    <p:sldLayoutId id="2147483664" r:id="rId15"/>
    <p:sldLayoutId id="2147483695" r:id="rId16"/>
    <p:sldLayoutId id="2147483696" r:id="rId17"/>
    <p:sldLayoutId id="2147483687" r:id="rId18"/>
    <p:sldLayoutId id="2147483659" r:id="rId19"/>
    <p:sldLayoutId id="2147483701" r:id="rId20"/>
    <p:sldLayoutId id="2147483703" r:id="rId21"/>
    <p:sldLayoutId id="2147483705" r:id="rId22"/>
    <p:sldLayoutId id="2147483735" r:id="rId23"/>
    <p:sldLayoutId id="2147483736" r:id="rId24"/>
    <p:sldLayoutId id="2147483737" r:id="rId25"/>
    <p:sldLayoutId id="2147483711" r:id="rId26"/>
    <p:sldLayoutId id="2147483738" r:id="rId27"/>
    <p:sldLayoutId id="2147483739" r:id="rId28"/>
    <p:sldLayoutId id="2147483740" r:id="rId29"/>
    <p:sldLayoutId id="2147483741" r:id="rId30"/>
    <p:sldLayoutId id="2147483742" r:id="rId31"/>
    <p:sldLayoutId id="2147483743" r:id="rId32"/>
    <p:sldLayoutId id="2147483744" r:id="rId33"/>
    <p:sldLayoutId id="2147483745" r:id="rId34"/>
    <p:sldLayoutId id="2147483746" r:id="rId35"/>
    <p:sldLayoutId id="2147483747" r:id="rId36"/>
    <p:sldLayoutId id="2147483748" r:id="rId37"/>
    <p:sldLayoutId id="2147483749" r:id="rId38"/>
    <p:sldLayoutId id="2147483750" r:id="rId39"/>
    <p:sldLayoutId id="2147483756" r:id="rId40"/>
    <p:sldLayoutId id="2147483757" r:id="rId4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914400" rtl="0" eaLnBrk="1" latinLnBrk="0" hangingPunct="1">
        <a:lnSpc>
          <a:spcPct val="90000"/>
        </a:lnSpc>
        <a:spcBef>
          <a:spcPct val="0"/>
        </a:spcBef>
        <a:buNone/>
        <a:defRPr sz="2800" kern="1200">
          <a:solidFill>
            <a:schemeClr val="accent2"/>
          </a:solidFill>
          <a:latin typeface="+mj-lt"/>
          <a:ea typeface="+mj-ea"/>
          <a:cs typeface="+mj-cs"/>
        </a:defRPr>
      </a:lvl1pPr>
    </p:titleStyle>
    <p:bodyStyle>
      <a:lvl1pPr marL="228600" indent="-228600" algn="l" defTabSz="914400" rtl="0" eaLnBrk="1" latinLnBrk="0" hangingPunct="1">
        <a:lnSpc>
          <a:spcPct val="100000"/>
        </a:lnSpc>
        <a:spcBef>
          <a:spcPts val="1200"/>
        </a:spcBef>
        <a:buClr>
          <a:schemeClr val="tx1"/>
        </a:buClr>
        <a:buFont typeface="Arial" panose="020B0604020202020204" pitchFamily="34" charset="0"/>
        <a:buChar char="•"/>
        <a:defRPr sz="2400" kern="1200">
          <a:solidFill>
            <a:schemeClr val="tx1">
              <a:lumMod val="75000"/>
              <a:lumOff val="25000"/>
            </a:schemeClr>
          </a:solidFill>
          <a:latin typeface="+mn-lt"/>
          <a:ea typeface="+mn-ea"/>
          <a:cs typeface="+mn-cs"/>
        </a:defRPr>
      </a:lvl1pPr>
      <a:lvl2pPr marL="548640" indent="-228600" algn="l" defTabSz="914400" rtl="0" eaLnBrk="1" latinLnBrk="0" hangingPunct="1">
        <a:lnSpc>
          <a:spcPct val="100000"/>
        </a:lnSpc>
        <a:spcBef>
          <a:spcPts val="600"/>
        </a:spcBef>
        <a:buClr>
          <a:schemeClr val="tx1"/>
        </a:buClr>
        <a:buFont typeface="Arial" panose="020B0604020202020204" pitchFamily="34" charset="0"/>
        <a:buChar char="•"/>
        <a:defRPr sz="2000" kern="1200">
          <a:solidFill>
            <a:schemeClr val="tx1">
              <a:lumMod val="75000"/>
              <a:lumOff val="25000"/>
            </a:schemeClr>
          </a:solidFill>
          <a:latin typeface="+mn-lt"/>
          <a:ea typeface="+mn-ea"/>
          <a:cs typeface="+mn-cs"/>
        </a:defRPr>
      </a:lvl2pPr>
      <a:lvl3pPr marL="914400" indent="-228600" algn="l" defTabSz="914400" rtl="0" eaLnBrk="1" latinLnBrk="0" hangingPunct="1">
        <a:lnSpc>
          <a:spcPct val="100000"/>
        </a:lnSpc>
        <a:spcBef>
          <a:spcPts val="600"/>
        </a:spcBef>
        <a:buClr>
          <a:schemeClr val="tx1"/>
        </a:buClr>
        <a:buFont typeface="Arial" panose="020B0604020202020204" pitchFamily="34" charset="0"/>
        <a:buChar char="•"/>
        <a:defRPr sz="1800" kern="1200">
          <a:solidFill>
            <a:schemeClr val="tx1">
              <a:lumMod val="75000"/>
              <a:lumOff val="25000"/>
            </a:schemeClr>
          </a:solidFill>
          <a:latin typeface="+mn-lt"/>
          <a:ea typeface="+mn-ea"/>
          <a:cs typeface="+mn-cs"/>
        </a:defRPr>
      </a:lvl3pPr>
      <a:lvl4pPr marL="1280160" indent="-228600" algn="l" defTabSz="914400" rtl="0" eaLnBrk="1" latinLnBrk="0" hangingPunct="1">
        <a:lnSpc>
          <a:spcPct val="100000"/>
        </a:lnSpc>
        <a:spcBef>
          <a:spcPts val="600"/>
        </a:spcBef>
        <a:buClr>
          <a:schemeClr val="tx1"/>
        </a:buClr>
        <a:buFont typeface="Arial" panose="020B0604020202020204" pitchFamily="34" charset="0"/>
        <a:buChar char="•"/>
        <a:defRPr sz="1600" kern="1200">
          <a:solidFill>
            <a:schemeClr val="tx1">
              <a:lumMod val="75000"/>
              <a:lumOff val="25000"/>
            </a:schemeClr>
          </a:solidFill>
          <a:latin typeface="+mn-lt"/>
          <a:ea typeface="+mn-ea"/>
          <a:cs typeface="+mn-cs"/>
        </a:defRPr>
      </a:lvl4pPr>
      <a:lvl5pPr marL="1554480" indent="-182880" algn="l" defTabSz="914400" rtl="0" eaLnBrk="1" latinLnBrk="0" hangingPunct="1">
        <a:lnSpc>
          <a:spcPct val="100000"/>
        </a:lnSpc>
        <a:spcBef>
          <a:spcPts val="600"/>
        </a:spcBef>
        <a:buClr>
          <a:schemeClr val="tx1"/>
        </a:buClr>
        <a:buFont typeface="Arial" panose="020B0604020202020204" pitchFamily="34" charset="0"/>
        <a:buChar char="•"/>
        <a:defRPr sz="1400" kern="1200">
          <a:solidFill>
            <a:schemeClr val="tx1">
              <a:lumMod val="75000"/>
              <a:lumOff val="25000"/>
            </a:schemeClr>
          </a:solidFill>
          <a:latin typeface="+mn-lt"/>
          <a:ea typeface="+mn-ea"/>
          <a:cs typeface="+mn-cs"/>
        </a:defRPr>
      </a:lvl5pPr>
      <a:lvl6pPr marL="1554163" indent="-182563" algn="l" defTabSz="914400" rtl="0" eaLnBrk="1" latinLnBrk="0" hangingPunct="1">
        <a:lnSpc>
          <a:spcPct val="100000"/>
        </a:lnSpc>
        <a:spcBef>
          <a:spcPts val="600"/>
        </a:spcBef>
        <a:buClr>
          <a:schemeClr val="tx1"/>
        </a:buClr>
        <a:buFont typeface="Arial" panose="020B0604020202020204" pitchFamily="34" charset="0"/>
        <a:buChar char="•"/>
        <a:defRPr sz="1400" kern="1200">
          <a:solidFill>
            <a:schemeClr val="tx1">
              <a:lumMod val="75000"/>
              <a:lumOff val="25000"/>
            </a:schemeClr>
          </a:solidFill>
          <a:latin typeface="+mn-lt"/>
          <a:ea typeface="+mn-ea"/>
          <a:cs typeface="+mn-cs"/>
        </a:defRPr>
      </a:lvl6pPr>
      <a:lvl7pPr marL="1554163" indent="-182563" algn="l" defTabSz="914400" rtl="0" eaLnBrk="1" latinLnBrk="0" hangingPunct="1">
        <a:lnSpc>
          <a:spcPct val="100000"/>
        </a:lnSpc>
        <a:spcBef>
          <a:spcPts val="600"/>
        </a:spcBef>
        <a:buClr>
          <a:schemeClr val="tx1"/>
        </a:buClr>
        <a:buFont typeface="Arial" panose="020B0604020202020204" pitchFamily="34" charset="0"/>
        <a:buChar char="•"/>
        <a:defRPr sz="1400" kern="1200">
          <a:solidFill>
            <a:schemeClr val="tx1">
              <a:lumMod val="75000"/>
              <a:lumOff val="25000"/>
            </a:schemeClr>
          </a:solidFill>
          <a:latin typeface="+mn-lt"/>
          <a:ea typeface="+mn-ea"/>
          <a:cs typeface="+mn-cs"/>
        </a:defRPr>
      </a:lvl7pPr>
      <a:lvl8pPr marL="1554163" indent="-182563" algn="l" defTabSz="914400" rtl="0" eaLnBrk="1" latinLnBrk="0" hangingPunct="1">
        <a:lnSpc>
          <a:spcPct val="100000"/>
        </a:lnSpc>
        <a:spcBef>
          <a:spcPts val="600"/>
        </a:spcBef>
        <a:buClr>
          <a:schemeClr val="tx1"/>
        </a:buClr>
        <a:buFont typeface="Arial" panose="020B0604020202020204" pitchFamily="34" charset="0"/>
        <a:buChar char="•"/>
        <a:defRPr sz="1400" kern="1200">
          <a:solidFill>
            <a:schemeClr val="tx1">
              <a:lumMod val="75000"/>
              <a:lumOff val="25000"/>
            </a:schemeClr>
          </a:solidFill>
          <a:latin typeface="+mn-lt"/>
          <a:ea typeface="+mn-ea"/>
          <a:cs typeface="+mn-cs"/>
        </a:defRPr>
      </a:lvl8pPr>
      <a:lvl9pPr marL="1554163" indent="-182563" algn="l" defTabSz="914400" rtl="0" eaLnBrk="1" latinLnBrk="0" hangingPunct="1">
        <a:lnSpc>
          <a:spcPct val="100000"/>
        </a:lnSpc>
        <a:spcBef>
          <a:spcPts val="600"/>
        </a:spcBef>
        <a:buClr>
          <a:schemeClr val="tx1"/>
        </a:buClr>
        <a:buFont typeface="Arial" panose="020B0604020202020204" pitchFamily="34" charset="0"/>
        <a:buChar char="•"/>
        <a:defRPr sz="1400" kern="1200">
          <a:solidFill>
            <a:schemeClr val="tx1">
              <a:lumMod val="75000"/>
              <a:lumOff val="25000"/>
            </a:schemeClr>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3" pos="216">
          <p15:clr>
            <a:srgbClr val="5ACBF0"/>
          </p15:clr>
        </p15:guide>
        <p15:guide id="4" pos="2632">
          <p15:clr>
            <a:srgbClr val="5ACBF0"/>
          </p15:clr>
        </p15:guide>
        <p15:guide id="5" pos="5048">
          <p15:clr>
            <a:srgbClr val="5ACBF0"/>
          </p15:clr>
        </p15:guide>
        <p15:guide id="6" pos="7464">
          <p15:clr>
            <a:srgbClr val="5ACBF0"/>
          </p15:clr>
        </p15:guide>
        <p15:guide id="9" orient="horz" pos="216">
          <p15:clr>
            <a:srgbClr val="5ACBF0"/>
          </p15:clr>
        </p15:guide>
        <p15:guide id="10" orient="horz" pos="4104">
          <p15:clr>
            <a:srgbClr val="5ACBF0"/>
          </p15:clr>
        </p15:guide>
        <p15:guide id="11" pos="3840">
          <p15:clr>
            <a:srgbClr val="F26B43"/>
          </p15:clr>
        </p15:guide>
        <p15:guide id="12" orient="horz" pos="2160">
          <p15:clr>
            <a:srgbClr val="F26B43"/>
          </p15:clr>
        </p15:guide>
        <p15:guide id="13" orient="horz" pos="864">
          <p15:clr>
            <a:srgbClr val="5ACBF0"/>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1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1.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41.xml"/></Relationships>
</file>

<file path=ppt/slides/_rels/slide1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41.xml"/></Relationships>
</file>

<file path=ppt/slides/_rels/slide1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41.xml"/></Relationships>
</file>

<file path=ppt/slides/_rels/slide1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41.xml"/></Relationships>
</file>

<file path=ppt/slides/_rels/slide1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41.xml"/></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41.xml"/><Relationship Id="rId4" Type="http://schemas.openxmlformats.org/officeDocument/2006/relationships/image" Target="../media/image29.png"/></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41.xml"/></Relationships>
</file>

<file path=ppt/slides/_rels/slide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1.xml"/></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xml"/><Relationship Id="rId1" Type="http://schemas.openxmlformats.org/officeDocument/2006/relationships/slideLayout" Target="../slideLayouts/slideLayout41.xml"/><Relationship Id="rId4" Type="http://schemas.openxmlformats.org/officeDocument/2006/relationships/image" Target="../media/image33.png"/></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41.xml"/><Relationship Id="rId4" Type="http://schemas.openxmlformats.org/officeDocument/2006/relationships/image" Target="../media/image36.png"/></Relationships>
</file>

<file path=ppt/slides/_rels/slide22.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41.xml"/></Relationships>
</file>

<file path=ppt/slides/_rels/slide2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41.xml"/></Relationships>
</file>

<file path=ppt/slides/_rels/slide2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41.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4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0.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LOC-I and UPRT Workshop</a:t>
            </a:r>
          </a:p>
        </p:txBody>
      </p:sp>
      <p:sp>
        <p:nvSpPr>
          <p:cNvPr id="3" name="Text Placeholder 2">
            <a:extLst>
              <a:ext uri="{FF2B5EF4-FFF2-40B4-BE49-F238E27FC236}">
                <a16:creationId xmlns:a16="http://schemas.microsoft.com/office/drawing/2014/main" id="{2962C846-B420-4A6F-B045-B09A6D4FC7DA}"/>
              </a:ext>
            </a:extLst>
          </p:cNvPr>
          <p:cNvSpPr>
            <a:spLocks noGrp="1"/>
          </p:cNvSpPr>
          <p:nvPr>
            <p:ph type="body" sz="quarter" idx="15"/>
          </p:nvPr>
        </p:nvSpPr>
        <p:spPr/>
        <p:txBody>
          <a:bodyPr/>
          <a:lstStyle/>
          <a:p>
            <a:r>
              <a:rPr lang="en-US" sz="2400" dirty="0"/>
              <a:t>Captain Ed Givens</a:t>
            </a:r>
          </a:p>
          <a:p>
            <a:r>
              <a:rPr lang="en-US" sz="2400" dirty="0"/>
              <a:t>Boeing </a:t>
            </a:r>
            <a:r>
              <a:rPr lang="en-US" sz="2400"/>
              <a:t>737 Senior </a:t>
            </a:r>
            <a:r>
              <a:rPr lang="en-US" sz="2400" dirty="0"/>
              <a:t>Technical Pilot</a:t>
            </a:r>
          </a:p>
        </p:txBody>
      </p:sp>
      <p:grpSp>
        <p:nvGrpSpPr>
          <p:cNvPr id="4" name="Group 3">
            <a:extLst>
              <a:ext uri="{FF2B5EF4-FFF2-40B4-BE49-F238E27FC236}">
                <a16:creationId xmlns:a16="http://schemas.microsoft.com/office/drawing/2014/main" id="{A2A1ECA7-2A52-4CBF-873E-C4E0CA0AB11D}"/>
              </a:ext>
            </a:extLst>
          </p:cNvPr>
          <p:cNvGrpSpPr/>
          <p:nvPr/>
        </p:nvGrpSpPr>
        <p:grpSpPr>
          <a:xfrm>
            <a:off x="457200" y="381000"/>
            <a:ext cx="1752600" cy="400382"/>
            <a:chOff x="2057400" y="-1182741"/>
            <a:chExt cx="3350419" cy="762000"/>
          </a:xfrm>
          <a:solidFill>
            <a:schemeClr val="bg1"/>
          </a:solidFill>
        </p:grpSpPr>
        <p:sp>
          <p:nvSpPr>
            <p:cNvPr id="5" name="Freeform: Shape 15">
              <a:extLst>
                <a:ext uri="{FF2B5EF4-FFF2-40B4-BE49-F238E27FC236}">
                  <a16:creationId xmlns:a16="http://schemas.microsoft.com/office/drawing/2014/main" id="{A6BA65A2-7F22-47F0-91F4-605FBC644444}"/>
                </a:ext>
              </a:extLst>
            </p:cNvPr>
            <p:cNvSpPr/>
            <p:nvPr/>
          </p:nvSpPr>
          <p:spPr>
            <a:xfrm>
              <a:off x="2057400" y="-1182741"/>
              <a:ext cx="928688" cy="762000"/>
            </a:xfrm>
            <a:custGeom>
              <a:avLst/>
              <a:gdLst>
                <a:gd name="connsiteX0" fmla="*/ 511969 w 928687"/>
                <a:gd name="connsiteY0" fmla="*/ 469106 h 762000"/>
                <a:gd name="connsiteX1" fmla="*/ 538163 w 928687"/>
                <a:gd name="connsiteY1" fmla="*/ 354806 h 762000"/>
                <a:gd name="connsiteX2" fmla="*/ 419100 w 928687"/>
                <a:gd name="connsiteY2" fmla="*/ 130969 h 762000"/>
                <a:gd name="connsiteX3" fmla="*/ 559594 w 928687"/>
                <a:gd name="connsiteY3" fmla="*/ 0 h 762000"/>
                <a:gd name="connsiteX4" fmla="*/ 395288 w 928687"/>
                <a:gd name="connsiteY4" fmla="*/ 116681 h 762000"/>
                <a:gd name="connsiteX5" fmla="*/ 269081 w 928687"/>
                <a:gd name="connsiteY5" fmla="*/ 88106 h 762000"/>
                <a:gd name="connsiteX6" fmla="*/ 0 w 928687"/>
                <a:gd name="connsiteY6" fmla="*/ 357188 h 762000"/>
                <a:gd name="connsiteX7" fmla="*/ 64294 w 928687"/>
                <a:gd name="connsiteY7" fmla="*/ 533400 h 762000"/>
                <a:gd name="connsiteX8" fmla="*/ 50006 w 928687"/>
                <a:gd name="connsiteY8" fmla="*/ 764381 h 762000"/>
                <a:gd name="connsiteX9" fmla="*/ 266700 w 928687"/>
                <a:gd name="connsiteY9" fmla="*/ 642938 h 762000"/>
                <a:gd name="connsiteX10" fmla="*/ 114300 w 928687"/>
                <a:gd name="connsiteY10" fmla="*/ 711994 h 762000"/>
                <a:gd name="connsiteX11" fmla="*/ 109538 w 928687"/>
                <a:gd name="connsiteY11" fmla="*/ 573881 h 762000"/>
                <a:gd name="connsiteX12" fmla="*/ 269081 w 928687"/>
                <a:gd name="connsiteY12" fmla="*/ 626269 h 762000"/>
                <a:gd name="connsiteX13" fmla="*/ 457200 w 928687"/>
                <a:gd name="connsiteY13" fmla="*/ 547688 h 762000"/>
                <a:gd name="connsiteX14" fmla="*/ 466725 w 928687"/>
                <a:gd name="connsiteY14" fmla="*/ 566738 h 762000"/>
                <a:gd name="connsiteX15" fmla="*/ 933450 w 928687"/>
                <a:gd name="connsiteY15" fmla="*/ 547688 h 762000"/>
                <a:gd name="connsiteX16" fmla="*/ 511969 w 928687"/>
                <a:gd name="connsiteY16" fmla="*/ 469106 h 762000"/>
                <a:gd name="connsiteX17" fmla="*/ 33338 w 928687"/>
                <a:gd name="connsiteY17" fmla="*/ 357188 h 762000"/>
                <a:gd name="connsiteX18" fmla="*/ 269081 w 928687"/>
                <a:gd name="connsiteY18" fmla="*/ 121444 h 762000"/>
                <a:gd name="connsiteX19" fmla="*/ 366713 w 928687"/>
                <a:gd name="connsiteY19" fmla="*/ 142875 h 762000"/>
                <a:gd name="connsiteX20" fmla="*/ 80963 w 928687"/>
                <a:gd name="connsiteY20" fmla="*/ 502444 h 762000"/>
                <a:gd name="connsiteX21" fmla="*/ 33338 w 928687"/>
                <a:gd name="connsiteY21" fmla="*/ 357188 h 762000"/>
                <a:gd name="connsiteX22" fmla="*/ 269081 w 928687"/>
                <a:gd name="connsiteY22" fmla="*/ 592931 h 762000"/>
                <a:gd name="connsiteX23" fmla="*/ 123825 w 928687"/>
                <a:gd name="connsiteY23" fmla="*/ 542925 h 762000"/>
                <a:gd name="connsiteX24" fmla="*/ 395288 w 928687"/>
                <a:gd name="connsiteY24" fmla="*/ 157163 h 762000"/>
                <a:gd name="connsiteX25" fmla="*/ 504825 w 928687"/>
                <a:gd name="connsiteY25" fmla="*/ 357188 h 762000"/>
                <a:gd name="connsiteX26" fmla="*/ 483394 w 928687"/>
                <a:gd name="connsiteY26" fmla="*/ 457200 h 762000"/>
                <a:gd name="connsiteX27" fmla="*/ 371475 w 928687"/>
                <a:gd name="connsiteY27" fmla="*/ 383381 h 762000"/>
                <a:gd name="connsiteX28" fmla="*/ 442913 w 928687"/>
                <a:gd name="connsiteY28" fmla="*/ 516731 h 762000"/>
                <a:gd name="connsiteX29" fmla="*/ 269081 w 928687"/>
                <a:gd name="connsiteY29" fmla="*/ 592931 h 76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928687" h="762000">
                  <a:moveTo>
                    <a:pt x="511969" y="469106"/>
                  </a:moveTo>
                  <a:cubicBezTo>
                    <a:pt x="528638" y="435769"/>
                    <a:pt x="538163" y="395288"/>
                    <a:pt x="538163" y="354806"/>
                  </a:cubicBezTo>
                  <a:cubicBezTo>
                    <a:pt x="538163" y="261937"/>
                    <a:pt x="490538" y="178594"/>
                    <a:pt x="419100" y="130969"/>
                  </a:cubicBezTo>
                  <a:cubicBezTo>
                    <a:pt x="461963" y="85725"/>
                    <a:pt x="509588" y="42863"/>
                    <a:pt x="559594" y="0"/>
                  </a:cubicBezTo>
                  <a:cubicBezTo>
                    <a:pt x="502444" y="33338"/>
                    <a:pt x="447675" y="73819"/>
                    <a:pt x="395288" y="116681"/>
                  </a:cubicBezTo>
                  <a:cubicBezTo>
                    <a:pt x="357188" y="97631"/>
                    <a:pt x="314325" y="88106"/>
                    <a:pt x="269081" y="88106"/>
                  </a:cubicBezTo>
                  <a:cubicBezTo>
                    <a:pt x="121444" y="88106"/>
                    <a:pt x="0" y="207169"/>
                    <a:pt x="0" y="357188"/>
                  </a:cubicBezTo>
                  <a:cubicBezTo>
                    <a:pt x="0" y="423863"/>
                    <a:pt x="23813" y="485775"/>
                    <a:pt x="64294" y="533400"/>
                  </a:cubicBezTo>
                  <a:cubicBezTo>
                    <a:pt x="11906" y="645319"/>
                    <a:pt x="4763" y="733425"/>
                    <a:pt x="50006" y="764381"/>
                  </a:cubicBezTo>
                  <a:cubicBezTo>
                    <a:pt x="97631" y="797719"/>
                    <a:pt x="204788" y="738188"/>
                    <a:pt x="266700" y="642938"/>
                  </a:cubicBezTo>
                  <a:cubicBezTo>
                    <a:pt x="266700" y="642938"/>
                    <a:pt x="169069" y="731044"/>
                    <a:pt x="114300" y="711994"/>
                  </a:cubicBezTo>
                  <a:cubicBezTo>
                    <a:pt x="83344" y="695325"/>
                    <a:pt x="83344" y="645319"/>
                    <a:pt x="109538" y="573881"/>
                  </a:cubicBezTo>
                  <a:cubicBezTo>
                    <a:pt x="154781" y="607219"/>
                    <a:pt x="209550" y="626269"/>
                    <a:pt x="269081" y="626269"/>
                  </a:cubicBezTo>
                  <a:cubicBezTo>
                    <a:pt x="342900" y="626269"/>
                    <a:pt x="409575" y="597694"/>
                    <a:pt x="457200" y="547688"/>
                  </a:cubicBezTo>
                  <a:lnTo>
                    <a:pt x="466725" y="566738"/>
                  </a:lnTo>
                  <a:cubicBezTo>
                    <a:pt x="583406" y="557213"/>
                    <a:pt x="933450" y="547688"/>
                    <a:pt x="933450" y="547688"/>
                  </a:cubicBezTo>
                  <a:cubicBezTo>
                    <a:pt x="933450" y="531019"/>
                    <a:pt x="702469" y="545306"/>
                    <a:pt x="511969" y="469106"/>
                  </a:cubicBezTo>
                  <a:close/>
                  <a:moveTo>
                    <a:pt x="33338" y="357188"/>
                  </a:moveTo>
                  <a:cubicBezTo>
                    <a:pt x="33338" y="226219"/>
                    <a:pt x="138113" y="121444"/>
                    <a:pt x="269081" y="121444"/>
                  </a:cubicBezTo>
                  <a:cubicBezTo>
                    <a:pt x="304800" y="121444"/>
                    <a:pt x="338138" y="128588"/>
                    <a:pt x="366713" y="142875"/>
                  </a:cubicBezTo>
                  <a:cubicBezTo>
                    <a:pt x="238125" y="257175"/>
                    <a:pt x="140494" y="388144"/>
                    <a:pt x="80963" y="502444"/>
                  </a:cubicBezTo>
                  <a:cubicBezTo>
                    <a:pt x="50006" y="459581"/>
                    <a:pt x="33338" y="409575"/>
                    <a:pt x="33338" y="357188"/>
                  </a:cubicBezTo>
                  <a:close/>
                  <a:moveTo>
                    <a:pt x="269081" y="592931"/>
                  </a:moveTo>
                  <a:cubicBezTo>
                    <a:pt x="214313" y="592931"/>
                    <a:pt x="161925" y="573881"/>
                    <a:pt x="123825" y="542925"/>
                  </a:cubicBezTo>
                  <a:cubicBezTo>
                    <a:pt x="171450" y="438150"/>
                    <a:pt x="266700" y="295275"/>
                    <a:pt x="395288" y="157163"/>
                  </a:cubicBezTo>
                  <a:cubicBezTo>
                    <a:pt x="461963" y="200025"/>
                    <a:pt x="504825" y="273844"/>
                    <a:pt x="504825" y="357188"/>
                  </a:cubicBezTo>
                  <a:cubicBezTo>
                    <a:pt x="504825" y="392906"/>
                    <a:pt x="497681" y="426244"/>
                    <a:pt x="483394" y="457200"/>
                  </a:cubicBezTo>
                  <a:cubicBezTo>
                    <a:pt x="442913" y="438150"/>
                    <a:pt x="402431" y="414337"/>
                    <a:pt x="371475" y="383381"/>
                  </a:cubicBezTo>
                  <a:lnTo>
                    <a:pt x="442913" y="516731"/>
                  </a:lnTo>
                  <a:cubicBezTo>
                    <a:pt x="397669" y="564356"/>
                    <a:pt x="338138" y="592931"/>
                    <a:pt x="269081" y="592931"/>
                  </a:cubicBezTo>
                  <a:close/>
                </a:path>
              </a:pathLst>
            </a:custGeom>
            <a:grpFill/>
            <a:ln w="23813" cap="flat">
              <a:noFill/>
              <a:prstDash val="solid"/>
              <a:miter/>
            </a:ln>
          </p:spPr>
          <p:txBody>
            <a:bodyPr rtlCol="0" anchor="ctr"/>
            <a:lstStyle/>
            <a:p>
              <a:endParaRPr>
                <a:solidFill>
                  <a:prstClr val="black"/>
                </a:solidFill>
              </a:endParaRPr>
            </a:p>
          </p:txBody>
        </p:sp>
        <p:sp>
          <p:nvSpPr>
            <p:cNvPr id="6" name="Freeform: Shape 16">
              <a:extLst>
                <a:ext uri="{FF2B5EF4-FFF2-40B4-BE49-F238E27FC236}">
                  <a16:creationId xmlns:a16="http://schemas.microsoft.com/office/drawing/2014/main" id="{7AC6C826-883A-491C-A143-9A91A59ED965}"/>
                </a:ext>
              </a:extLst>
            </p:cNvPr>
            <p:cNvSpPr/>
            <p:nvPr/>
          </p:nvSpPr>
          <p:spPr>
            <a:xfrm>
              <a:off x="3783806" y="-1018435"/>
              <a:ext cx="500063" cy="261938"/>
            </a:xfrm>
            <a:custGeom>
              <a:avLst/>
              <a:gdLst>
                <a:gd name="connsiteX0" fmla="*/ 390525 w 500062"/>
                <a:gd name="connsiteY0" fmla="*/ 166688 h 261937"/>
                <a:gd name="connsiteX1" fmla="*/ 433387 w 500062"/>
                <a:gd name="connsiteY1" fmla="*/ 109537 h 261937"/>
                <a:gd name="connsiteX2" fmla="*/ 280988 w 500062"/>
                <a:gd name="connsiteY2" fmla="*/ 109537 h 261937"/>
                <a:gd name="connsiteX3" fmla="*/ 319088 w 500062"/>
                <a:gd name="connsiteY3" fmla="*/ 59531 h 261937"/>
                <a:gd name="connsiteX4" fmla="*/ 471488 w 500062"/>
                <a:gd name="connsiteY4" fmla="*/ 59531 h 261937"/>
                <a:gd name="connsiteX5" fmla="*/ 514350 w 500062"/>
                <a:gd name="connsiteY5" fmla="*/ 0 h 261937"/>
                <a:gd name="connsiteX6" fmla="*/ 209550 w 500062"/>
                <a:gd name="connsiteY6" fmla="*/ 0 h 261937"/>
                <a:gd name="connsiteX7" fmla="*/ 0 w 500062"/>
                <a:gd name="connsiteY7" fmla="*/ 278606 h 261937"/>
                <a:gd name="connsiteX8" fmla="*/ 304800 w 500062"/>
                <a:gd name="connsiteY8" fmla="*/ 278606 h 261937"/>
                <a:gd name="connsiteX9" fmla="*/ 350044 w 500062"/>
                <a:gd name="connsiteY9" fmla="*/ 221456 h 261937"/>
                <a:gd name="connsiteX10" fmla="*/ 197644 w 500062"/>
                <a:gd name="connsiteY10" fmla="*/ 221456 h 261937"/>
                <a:gd name="connsiteX11" fmla="*/ 238125 w 500062"/>
                <a:gd name="connsiteY11" fmla="*/ 166688 h 261937"/>
                <a:gd name="connsiteX12" fmla="*/ 390525 w 500062"/>
                <a:gd name="connsiteY12" fmla="*/ 166688 h 261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00062" h="261937">
                  <a:moveTo>
                    <a:pt x="390525" y="166688"/>
                  </a:moveTo>
                  <a:lnTo>
                    <a:pt x="433387" y="109537"/>
                  </a:lnTo>
                  <a:lnTo>
                    <a:pt x="280988" y="109537"/>
                  </a:lnTo>
                  <a:lnTo>
                    <a:pt x="319088" y="59531"/>
                  </a:lnTo>
                  <a:lnTo>
                    <a:pt x="471488" y="59531"/>
                  </a:lnTo>
                  <a:lnTo>
                    <a:pt x="514350" y="0"/>
                  </a:lnTo>
                  <a:lnTo>
                    <a:pt x="209550" y="0"/>
                  </a:lnTo>
                  <a:lnTo>
                    <a:pt x="0" y="278606"/>
                  </a:lnTo>
                  <a:lnTo>
                    <a:pt x="304800" y="278606"/>
                  </a:lnTo>
                  <a:lnTo>
                    <a:pt x="350044" y="221456"/>
                  </a:lnTo>
                  <a:lnTo>
                    <a:pt x="197644" y="221456"/>
                  </a:lnTo>
                  <a:lnTo>
                    <a:pt x="238125" y="166688"/>
                  </a:lnTo>
                  <a:lnTo>
                    <a:pt x="390525" y="166688"/>
                  </a:lnTo>
                  <a:close/>
                </a:path>
              </a:pathLst>
            </a:custGeom>
            <a:grpFill/>
            <a:ln w="23813" cap="flat">
              <a:noFill/>
              <a:prstDash val="solid"/>
              <a:miter/>
            </a:ln>
          </p:spPr>
          <p:txBody>
            <a:bodyPr rtlCol="0" anchor="ctr"/>
            <a:lstStyle/>
            <a:p>
              <a:endParaRPr>
                <a:solidFill>
                  <a:prstClr val="black"/>
                </a:solidFill>
              </a:endParaRPr>
            </a:p>
          </p:txBody>
        </p:sp>
        <p:sp>
          <p:nvSpPr>
            <p:cNvPr id="7" name="Freeform: Shape 17">
              <a:extLst>
                <a:ext uri="{FF2B5EF4-FFF2-40B4-BE49-F238E27FC236}">
                  <a16:creationId xmlns:a16="http://schemas.microsoft.com/office/drawing/2014/main" id="{9104992E-0931-45E7-A8B3-35919EF26AB6}"/>
                </a:ext>
              </a:extLst>
            </p:cNvPr>
            <p:cNvSpPr/>
            <p:nvPr/>
          </p:nvSpPr>
          <p:spPr>
            <a:xfrm>
              <a:off x="4176713" y="-1018435"/>
              <a:ext cx="357188" cy="261938"/>
            </a:xfrm>
            <a:custGeom>
              <a:avLst/>
              <a:gdLst>
                <a:gd name="connsiteX0" fmla="*/ 209550 w 357187"/>
                <a:gd name="connsiteY0" fmla="*/ 0 h 261937"/>
                <a:gd name="connsiteX1" fmla="*/ 0 w 357187"/>
                <a:gd name="connsiteY1" fmla="*/ 278606 h 261937"/>
                <a:gd name="connsiteX2" fmla="*/ 150019 w 357187"/>
                <a:gd name="connsiteY2" fmla="*/ 278606 h 261937"/>
                <a:gd name="connsiteX3" fmla="*/ 359569 w 357187"/>
                <a:gd name="connsiteY3" fmla="*/ 0 h 261937"/>
                <a:gd name="connsiteX4" fmla="*/ 209550 w 357187"/>
                <a:gd name="connsiteY4" fmla="*/ 0 h 2619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7187" h="261937">
                  <a:moveTo>
                    <a:pt x="209550" y="0"/>
                  </a:moveTo>
                  <a:lnTo>
                    <a:pt x="0" y="278606"/>
                  </a:lnTo>
                  <a:lnTo>
                    <a:pt x="150019" y="278606"/>
                  </a:lnTo>
                  <a:lnTo>
                    <a:pt x="359569" y="0"/>
                  </a:lnTo>
                  <a:lnTo>
                    <a:pt x="209550" y="0"/>
                  </a:lnTo>
                  <a:close/>
                </a:path>
              </a:pathLst>
            </a:custGeom>
            <a:grpFill/>
            <a:ln w="23813" cap="flat">
              <a:noFill/>
              <a:prstDash val="solid"/>
              <a:miter/>
            </a:ln>
          </p:spPr>
          <p:txBody>
            <a:bodyPr rtlCol="0" anchor="ctr"/>
            <a:lstStyle/>
            <a:p>
              <a:endParaRPr>
                <a:solidFill>
                  <a:prstClr val="black"/>
                </a:solidFill>
              </a:endParaRPr>
            </a:p>
          </p:txBody>
        </p:sp>
        <p:sp>
          <p:nvSpPr>
            <p:cNvPr id="8" name="Freeform: Shape 18">
              <a:extLst>
                <a:ext uri="{FF2B5EF4-FFF2-40B4-BE49-F238E27FC236}">
                  <a16:creationId xmlns:a16="http://schemas.microsoft.com/office/drawing/2014/main" id="{84F607A0-46BA-40DC-B8AB-162344DF5AB1}"/>
                </a:ext>
              </a:extLst>
            </p:cNvPr>
            <p:cNvSpPr/>
            <p:nvPr/>
          </p:nvSpPr>
          <p:spPr>
            <a:xfrm>
              <a:off x="4424363" y="-1018435"/>
              <a:ext cx="547688" cy="261938"/>
            </a:xfrm>
            <a:custGeom>
              <a:avLst/>
              <a:gdLst>
                <a:gd name="connsiteX0" fmla="*/ 466725 w 547687"/>
                <a:gd name="connsiteY0" fmla="*/ 0 h 261937"/>
                <a:gd name="connsiteX1" fmla="*/ 361950 w 547687"/>
                <a:gd name="connsiteY1" fmla="*/ 142875 h 261937"/>
                <a:gd name="connsiteX2" fmla="*/ 328612 w 547687"/>
                <a:gd name="connsiteY2" fmla="*/ 0 h 261937"/>
                <a:gd name="connsiteX3" fmla="*/ 209550 w 547687"/>
                <a:gd name="connsiteY3" fmla="*/ 0 h 261937"/>
                <a:gd name="connsiteX4" fmla="*/ 0 w 547687"/>
                <a:gd name="connsiteY4" fmla="*/ 278606 h 261937"/>
                <a:gd name="connsiteX5" fmla="*/ 100012 w 547687"/>
                <a:gd name="connsiteY5" fmla="*/ 278606 h 261937"/>
                <a:gd name="connsiteX6" fmla="*/ 204787 w 547687"/>
                <a:gd name="connsiteY6" fmla="*/ 140494 h 261937"/>
                <a:gd name="connsiteX7" fmla="*/ 238125 w 547687"/>
                <a:gd name="connsiteY7" fmla="*/ 278606 h 261937"/>
                <a:gd name="connsiteX8" fmla="*/ 357188 w 547687"/>
                <a:gd name="connsiteY8" fmla="*/ 278606 h 261937"/>
                <a:gd name="connsiteX9" fmla="*/ 566737 w 547687"/>
                <a:gd name="connsiteY9" fmla="*/ 0 h 261937"/>
                <a:gd name="connsiteX10" fmla="*/ 466725 w 547687"/>
                <a:gd name="connsiteY10" fmla="*/ 0 h 261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7687" h="261937">
                  <a:moveTo>
                    <a:pt x="466725" y="0"/>
                  </a:moveTo>
                  <a:lnTo>
                    <a:pt x="361950" y="142875"/>
                  </a:lnTo>
                  <a:lnTo>
                    <a:pt x="328612" y="0"/>
                  </a:lnTo>
                  <a:lnTo>
                    <a:pt x="209550" y="0"/>
                  </a:lnTo>
                  <a:lnTo>
                    <a:pt x="0" y="278606"/>
                  </a:lnTo>
                  <a:lnTo>
                    <a:pt x="100012" y="278606"/>
                  </a:lnTo>
                  <a:lnTo>
                    <a:pt x="204787" y="140494"/>
                  </a:lnTo>
                  <a:lnTo>
                    <a:pt x="238125" y="278606"/>
                  </a:lnTo>
                  <a:lnTo>
                    <a:pt x="357188" y="278606"/>
                  </a:lnTo>
                  <a:lnTo>
                    <a:pt x="566737" y="0"/>
                  </a:lnTo>
                  <a:lnTo>
                    <a:pt x="466725" y="0"/>
                  </a:lnTo>
                  <a:close/>
                </a:path>
              </a:pathLst>
            </a:custGeom>
            <a:grpFill/>
            <a:ln w="23813" cap="flat">
              <a:noFill/>
              <a:prstDash val="solid"/>
              <a:miter/>
            </a:ln>
          </p:spPr>
          <p:txBody>
            <a:bodyPr rtlCol="0" anchor="ctr"/>
            <a:lstStyle/>
            <a:p>
              <a:endParaRPr>
                <a:solidFill>
                  <a:prstClr val="black"/>
                </a:solidFill>
              </a:endParaRPr>
            </a:p>
          </p:txBody>
        </p:sp>
        <p:sp>
          <p:nvSpPr>
            <p:cNvPr id="9" name="Freeform: Shape 19">
              <a:extLst>
                <a:ext uri="{FF2B5EF4-FFF2-40B4-BE49-F238E27FC236}">
                  <a16:creationId xmlns:a16="http://schemas.microsoft.com/office/drawing/2014/main" id="{8244B5A3-4CCF-4929-BFD3-1B7CDC5D34D3}"/>
                </a:ext>
              </a:extLst>
            </p:cNvPr>
            <p:cNvSpPr/>
            <p:nvPr/>
          </p:nvSpPr>
          <p:spPr>
            <a:xfrm>
              <a:off x="4907756" y="-1018435"/>
              <a:ext cx="500063" cy="261938"/>
            </a:xfrm>
            <a:custGeom>
              <a:avLst/>
              <a:gdLst>
                <a:gd name="connsiteX0" fmla="*/ 481012 w 500062"/>
                <a:gd name="connsiteY0" fmla="*/ 0 h 261937"/>
                <a:gd name="connsiteX1" fmla="*/ 235744 w 500062"/>
                <a:gd name="connsiteY1" fmla="*/ 0 h 261937"/>
                <a:gd name="connsiteX2" fmla="*/ 133350 w 500062"/>
                <a:gd name="connsiteY2" fmla="*/ 50006 h 261937"/>
                <a:gd name="connsiteX3" fmla="*/ 7144 w 500062"/>
                <a:gd name="connsiteY3" fmla="*/ 216694 h 261937"/>
                <a:gd name="connsiteX4" fmla="*/ 0 w 500062"/>
                <a:gd name="connsiteY4" fmla="*/ 238125 h 261937"/>
                <a:gd name="connsiteX5" fmla="*/ 38100 w 500062"/>
                <a:gd name="connsiteY5" fmla="*/ 276225 h 261937"/>
                <a:gd name="connsiteX6" fmla="*/ 283369 w 500062"/>
                <a:gd name="connsiteY6" fmla="*/ 276225 h 261937"/>
                <a:gd name="connsiteX7" fmla="*/ 385762 w 500062"/>
                <a:gd name="connsiteY7" fmla="*/ 226219 h 261937"/>
                <a:gd name="connsiteX8" fmla="*/ 416719 w 500062"/>
                <a:gd name="connsiteY8" fmla="*/ 185738 h 261937"/>
                <a:gd name="connsiteX9" fmla="*/ 452438 w 500062"/>
                <a:gd name="connsiteY9" fmla="*/ 185738 h 261937"/>
                <a:gd name="connsiteX10" fmla="*/ 497681 w 500062"/>
                <a:gd name="connsiteY10" fmla="*/ 126206 h 261937"/>
                <a:gd name="connsiteX11" fmla="*/ 309563 w 500062"/>
                <a:gd name="connsiteY11" fmla="*/ 126206 h 261937"/>
                <a:gd name="connsiteX12" fmla="*/ 250031 w 500062"/>
                <a:gd name="connsiteY12" fmla="*/ 204787 h 261937"/>
                <a:gd name="connsiteX13" fmla="*/ 223838 w 500062"/>
                <a:gd name="connsiteY13" fmla="*/ 219075 h 261937"/>
                <a:gd name="connsiteX14" fmla="*/ 180975 w 500062"/>
                <a:gd name="connsiteY14" fmla="*/ 219075 h 261937"/>
                <a:gd name="connsiteX15" fmla="*/ 171450 w 500062"/>
                <a:gd name="connsiteY15" fmla="*/ 209550 h 261937"/>
                <a:gd name="connsiteX16" fmla="*/ 173831 w 500062"/>
                <a:gd name="connsiteY16" fmla="*/ 204787 h 261937"/>
                <a:gd name="connsiteX17" fmla="*/ 273844 w 500062"/>
                <a:gd name="connsiteY17" fmla="*/ 71438 h 261937"/>
                <a:gd name="connsiteX18" fmla="*/ 300038 w 500062"/>
                <a:gd name="connsiteY18" fmla="*/ 57150 h 261937"/>
                <a:gd name="connsiteX19" fmla="*/ 342900 w 500062"/>
                <a:gd name="connsiteY19" fmla="*/ 57150 h 261937"/>
                <a:gd name="connsiteX20" fmla="*/ 352425 w 500062"/>
                <a:gd name="connsiteY20" fmla="*/ 66675 h 261937"/>
                <a:gd name="connsiteX21" fmla="*/ 350044 w 500062"/>
                <a:gd name="connsiteY21" fmla="*/ 71438 h 261937"/>
                <a:gd name="connsiteX22" fmla="*/ 333375 w 500062"/>
                <a:gd name="connsiteY22" fmla="*/ 92869 h 261937"/>
                <a:gd name="connsiteX23" fmla="*/ 485775 w 500062"/>
                <a:gd name="connsiteY23" fmla="*/ 92869 h 261937"/>
                <a:gd name="connsiteX24" fmla="*/ 511969 w 500062"/>
                <a:gd name="connsiteY24" fmla="*/ 57150 h 261937"/>
                <a:gd name="connsiteX25" fmla="*/ 519113 w 500062"/>
                <a:gd name="connsiteY25" fmla="*/ 35719 h 261937"/>
                <a:gd name="connsiteX26" fmla="*/ 481012 w 500062"/>
                <a:gd name="connsiteY26" fmla="*/ 0 h 261937"/>
                <a:gd name="connsiteX27" fmla="*/ 481012 w 500062"/>
                <a:gd name="connsiteY27" fmla="*/ 0 h 261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00062" h="261937">
                  <a:moveTo>
                    <a:pt x="481012" y="0"/>
                  </a:moveTo>
                  <a:lnTo>
                    <a:pt x="235744" y="0"/>
                  </a:lnTo>
                  <a:cubicBezTo>
                    <a:pt x="192881" y="0"/>
                    <a:pt x="157163" y="19050"/>
                    <a:pt x="133350" y="50006"/>
                  </a:cubicBezTo>
                  <a:lnTo>
                    <a:pt x="7144" y="216694"/>
                  </a:lnTo>
                  <a:cubicBezTo>
                    <a:pt x="2381" y="223838"/>
                    <a:pt x="0" y="230981"/>
                    <a:pt x="0" y="238125"/>
                  </a:cubicBezTo>
                  <a:cubicBezTo>
                    <a:pt x="0" y="259556"/>
                    <a:pt x="16669" y="276225"/>
                    <a:pt x="38100" y="276225"/>
                  </a:cubicBezTo>
                  <a:lnTo>
                    <a:pt x="283369" y="276225"/>
                  </a:lnTo>
                  <a:cubicBezTo>
                    <a:pt x="326231" y="276225"/>
                    <a:pt x="361950" y="257175"/>
                    <a:pt x="385762" y="226219"/>
                  </a:cubicBezTo>
                  <a:lnTo>
                    <a:pt x="416719" y="185738"/>
                  </a:lnTo>
                  <a:lnTo>
                    <a:pt x="452438" y="185738"/>
                  </a:lnTo>
                  <a:lnTo>
                    <a:pt x="497681" y="126206"/>
                  </a:lnTo>
                  <a:lnTo>
                    <a:pt x="309563" y="126206"/>
                  </a:lnTo>
                  <a:lnTo>
                    <a:pt x="250031" y="204787"/>
                  </a:lnTo>
                  <a:cubicBezTo>
                    <a:pt x="242887" y="211931"/>
                    <a:pt x="233363" y="219075"/>
                    <a:pt x="223838" y="219075"/>
                  </a:cubicBezTo>
                  <a:lnTo>
                    <a:pt x="180975" y="219075"/>
                  </a:lnTo>
                  <a:cubicBezTo>
                    <a:pt x="176213" y="219075"/>
                    <a:pt x="171450" y="214313"/>
                    <a:pt x="171450" y="209550"/>
                  </a:cubicBezTo>
                  <a:cubicBezTo>
                    <a:pt x="171450" y="207169"/>
                    <a:pt x="171450" y="204787"/>
                    <a:pt x="173831" y="204787"/>
                  </a:cubicBezTo>
                  <a:lnTo>
                    <a:pt x="273844" y="71438"/>
                  </a:lnTo>
                  <a:cubicBezTo>
                    <a:pt x="280988" y="64294"/>
                    <a:pt x="290512" y="57150"/>
                    <a:pt x="300038" y="57150"/>
                  </a:cubicBezTo>
                  <a:lnTo>
                    <a:pt x="342900" y="57150"/>
                  </a:lnTo>
                  <a:cubicBezTo>
                    <a:pt x="347663" y="57150"/>
                    <a:pt x="352425" y="61912"/>
                    <a:pt x="352425" y="66675"/>
                  </a:cubicBezTo>
                  <a:cubicBezTo>
                    <a:pt x="352425" y="69056"/>
                    <a:pt x="352425" y="71438"/>
                    <a:pt x="350044" y="71438"/>
                  </a:cubicBezTo>
                  <a:lnTo>
                    <a:pt x="333375" y="92869"/>
                  </a:lnTo>
                  <a:lnTo>
                    <a:pt x="485775" y="92869"/>
                  </a:lnTo>
                  <a:lnTo>
                    <a:pt x="511969" y="57150"/>
                  </a:lnTo>
                  <a:cubicBezTo>
                    <a:pt x="516731" y="50006"/>
                    <a:pt x="519113" y="42863"/>
                    <a:pt x="519113" y="35719"/>
                  </a:cubicBezTo>
                  <a:cubicBezTo>
                    <a:pt x="519113" y="16669"/>
                    <a:pt x="502444" y="0"/>
                    <a:pt x="481012" y="0"/>
                  </a:cubicBezTo>
                  <a:lnTo>
                    <a:pt x="481012" y="0"/>
                  </a:lnTo>
                  <a:close/>
                </a:path>
              </a:pathLst>
            </a:custGeom>
            <a:grpFill/>
            <a:ln w="23813" cap="flat">
              <a:noFill/>
              <a:prstDash val="solid"/>
              <a:miter/>
            </a:ln>
          </p:spPr>
          <p:txBody>
            <a:bodyPr rtlCol="0" anchor="ctr"/>
            <a:lstStyle/>
            <a:p>
              <a:endParaRPr>
                <a:solidFill>
                  <a:prstClr val="black"/>
                </a:solidFill>
              </a:endParaRPr>
            </a:p>
          </p:txBody>
        </p:sp>
        <p:sp>
          <p:nvSpPr>
            <p:cNvPr id="10" name="Freeform: Shape 20">
              <a:extLst>
                <a:ext uri="{FF2B5EF4-FFF2-40B4-BE49-F238E27FC236}">
                  <a16:creationId xmlns:a16="http://schemas.microsoft.com/office/drawing/2014/main" id="{BB18E028-ADEA-480E-B0AE-951496540098}"/>
                </a:ext>
              </a:extLst>
            </p:cNvPr>
            <p:cNvSpPr/>
            <p:nvPr/>
          </p:nvSpPr>
          <p:spPr>
            <a:xfrm>
              <a:off x="3352800" y="-1018435"/>
              <a:ext cx="500063" cy="261938"/>
            </a:xfrm>
            <a:custGeom>
              <a:avLst/>
              <a:gdLst>
                <a:gd name="connsiteX0" fmla="*/ 516731 w 500062"/>
                <a:gd name="connsiteY0" fmla="*/ 38100 h 261937"/>
                <a:gd name="connsiteX1" fmla="*/ 478631 w 500062"/>
                <a:gd name="connsiteY1" fmla="*/ 0 h 261937"/>
                <a:gd name="connsiteX2" fmla="*/ 235744 w 500062"/>
                <a:gd name="connsiteY2" fmla="*/ 0 h 261937"/>
                <a:gd name="connsiteX3" fmla="*/ 133350 w 500062"/>
                <a:gd name="connsiteY3" fmla="*/ 52387 h 261937"/>
                <a:gd name="connsiteX4" fmla="*/ 7144 w 500062"/>
                <a:gd name="connsiteY4" fmla="*/ 219075 h 261937"/>
                <a:gd name="connsiteX5" fmla="*/ 0 w 500062"/>
                <a:gd name="connsiteY5" fmla="*/ 240506 h 261937"/>
                <a:gd name="connsiteX6" fmla="*/ 38100 w 500062"/>
                <a:gd name="connsiteY6" fmla="*/ 278606 h 261937"/>
                <a:gd name="connsiteX7" fmla="*/ 283369 w 500062"/>
                <a:gd name="connsiteY7" fmla="*/ 278606 h 261937"/>
                <a:gd name="connsiteX8" fmla="*/ 385762 w 500062"/>
                <a:gd name="connsiteY8" fmla="*/ 228600 h 261937"/>
                <a:gd name="connsiteX9" fmla="*/ 511969 w 500062"/>
                <a:gd name="connsiteY9" fmla="*/ 61912 h 261937"/>
                <a:gd name="connsiteX10" fmla="*/ 516731 w 500062"/>
                <a:gd name="connsiteY10" fmla="*/ 38100 h 261937"/>
                <a:gd name="connsiteX11" fmla="*/ 516731 w 500062"/>
                <a:gd name="connsiteY11" fmla="*/ 38100 h 261937"/>
                <a:gd name="connsiteX12" fmla="*/ 347662 w 500062"/>
                <a:gd name="connsiteY12" fmla="*/ 73819 h 261937"/>
                <a:gd name="connsiteX13" fmla="*/ 247650 w 500062"/>
                <a:gd name="connsiteY13" fmla="*/ 207169 h 261937"/>
                <a:gd name="connsiteX14" fmla="*/ 221456 w 500062"/>
                <a:gd name="connsiteY14" fmla="*/ 221456 h 261937"/>
                <a:gd name="connsiteX15" fmla="*/ 178594 w 500062"/>
                <a:gd name="connsiteY15" fmla="*/ 221456 h 261937"/>
                <a:gd name="connsiteX16" fmla="*/ 169069 w 500062"/>
                <a:gd name="connsiteY16" fmla="*/ 211931 h 261937"/>
                <a:gd name="connsiteX17" fmla="*/ 171450 w 500062"/>
                <a:gd name="connsiteY17" fmla="*/ 207169 h 261937"/>
                <a:gd name="connsiteX18" fmla="*/ 271463 w 500062"/>
                <a:gd name="connsiteY18" fmla="*/ 73819 h 261937"/>
                <a:gd name="connsiteX19" fmla="*/ 297656 w 500062"/>
                <a:gd name="connsiteY19" fmla="*/ 59531 h 261937"/>
                <a:gd name="connsiteX20" fmla="*/ 340519 w 500062"/>
                <a:gd name="connsiteY20" fmla="*/ 59531 h 261937"/>
                <a:gd name="connsiteX21" fmla="*/ 350044 w 500062"/>
                <a:gd name="connsiteY21" fmla="*/ 69056 h 261937"/>
                <a:gd name="connsiteX22" fmla="*/ 347662 w 500062"/>
                <a:gd name="connsiteY22" fmla="*/ 73819 h 261937"/>
                <a:gd name="connsiteX23" fmla="*/ 347662 w 500062"/>
                <a:gd name="connsiteY23" fmla="*/ 73819 h 261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00062" h="261937">
                  <a:moveTo>
                    <a:pt x="516731" y="38100"/>
                  </a:moveTo>
                  <a:cubicBezTo>
                    <a:pt x="516731" y="16669"/>
                    <a:pt x="500063" y="0"/>
                    <a:pt x="478631" y="0"/>
                  </a:cubicBezTo>
                  <a:lnTo>
                    <a:pt x="235744" y="0"/>
                  </a:lnTo>
                  <a:cubicBezTo>
                    <a:pt x="192881" y="0"/>
                    <a:pt x="157162" y="21431"/>
                    <a:pt x="133350" y="52387"/>
                  </a:cubicBezTo>
                  <a:lnTo>
                    <a:pt x="7144" y="219075"/>
                  </a:lnTo>
                  <a:cubicBezTo>
                    <a:pt x="2381" y="226219"/>
                    <a:pt x="0" y="233363"/>
                    <a:pt x="0" y="240506"/>
                  </a:cubicBezTo>
                  <a:cubicBezTo>
                    <a:pt x="0" y="261937"/>
                    <a:pt x="16669" y="278606"/>
                    <a:pt x="38100" y="278606"/>
                  </a:cubicBezTo>
                  <a:lnTo>
                    <a:pt x="283369" y="278606"/>
                  </a:lnTo>
                  <a:cubicBezTo>
                    <a:pt x="326231" y="278606"/>
                    <a:pt x="361950" y="259556"/>
                    <a:pt x="385762" y="228600"/>
                  </a:cubicBezTo>
                  <a:lnTo>
                    <a:pt x="511969" y="61912"/>
                  </a:lnTo>
                  <a:cubicBezTo>
                    <a:pt x="514350" y="54769"/>
                    <a:pt x="516731" y="47625"/>
                    <a:pt x="516731" y="38100"/>
                  </a:cubicBezTo>
                  <a:lnTo>
                    <a:pt x="516731" y="38100"/>
                  </a:lnTo>
                  <a:close/>
                  <a:moveTo>
                    <a:pt x="347662" y="73819"/>
                  </a:moveTo>
                  <a:lnTo>
                    <a:pt x="247650" y="207169"/>
                  </a:lnTo>
                  <a:cubicBezTo>
                    <a:pt x="240506" y="214313"/>
                    <a:pt x="230981" y="221456"/>
                    <a:pt x="221456" y="221456"/>
                  </a:cubicBezTo>
                  <a:lnTo>
                    <a:pt x="178594" y="221456"/>
                  </a:lnTo>
                  <a:cubicBezTo>
                    <a:pt x="173831" y="221456"/>
                    <a:pt x="169069" y="216694"/>
                    <a:pt x="169069" y="211931"/>
                  </a:cubicBezTo>
                  <a:cubicBezTo>
                    <a:pt x="169069" y="209550"/>
                    <a:pt x="169069" y="207169"/>
                    <a:pt x="171450" y="207169"/>
                  </a:cubicBezTo>
                  <a:lnTo>
                    <a:pt x="271463" y="73819"/>
                  </a:lnTo>
                  <a:cubicBezTo>
                    <a:pt x="278606" y="66675"/>
                    <a:pt x="288131" y="59531"/>
                    <a:pt x="297656" y="59531"/>
                  </a:cubicBezTo>
                  <a:lnTo>
                    <a:pt x="340519" y="59531"/>
                  </a:lnTo>
                  <a:cubicBezTo>
                    <a:pt x="345281" y="59531"/>
                    <a:pt x="350044" y="64294"/>
                    <a:pt x="350044" y="69056"/>
                  </a:cubicBezTo>
                  <a:cubicBezTo>
                    <a:pt x="350044" y="71438"/>
                    <a:pt x="347662" y="73819"/>
                    <a:pt x="347662" y="73819"/>
                  </a:cubicBezTo>
                  <a:lnTo>
                    <a:pt x="347662" y="73819"/>
                  </a:lnTo>
                  <a:close/>
                </a:path>
              </a:pathLst>
            </a:custGeom>
            <a:grpFill/>
            <a:ln w="23813" cap="flat">
              <a:noFill/>
              <a:prstDash val="solid"/>
              <a:miter/>
            </a:ln>
          </p:spPr>
          <p:txBody>
            <a:bodyPr rtlCol="0" anchor="ctr"/>
            <a:lstStyle/>
            <a:p>
              <a:endParaRPr>
                <a:solidFill>
                  <a:prstClr val="black"/>
                </a:solidFill>
              </a:endParaRPr>
            </a:p>
          </p:txBody>
        </p:sp>
        <p:sp>
          <p:nvSpPr>
            <p:cNvPr id="11" name="Freeform: Shape 21">
              <a:extLst>
                <a:ext uri="{FF2B5EF4-FFF2-40B4-BE49-F238E27FC236}">
                  <a16:creationId xmlns:a16="http://schemas.microsoft.com/office/drawing/2014/main" id="{D2D66137-872F-40C0-8CE7-B767DAADBEB4}"/>
                </a:ext>
              </a:extLst>
            </p:cNvPr>
            <p:cNvSpPr/>
            <p:nvPr/>
          </p:nvSpPr>
          <p:spPr>
            <a:xfrm>
              <a:off x="2847975" y="-1016054"/>
              <a:ext cx="547688" cy="261938"/>
            </a:xfrm>
            <a:custGeom>
              <a:avLst/>
              <a:gdLst>
                <a:gd name="connsiteX0" fmla="*/ 447675 w 547687"/>
                <a:gd name="connsiteY0" fmla="*/ 145256 h 261937"/>
                <a:gd name="connsiteX1" fmla="*/ 521494 w 547687"/>
                <a:gd name="connsiteY1" fmla="*/ 97631 h 261937"/>
                <a:gd name="connsiteX2" fmla="*/ 550069 w 547687"/>
                <a:gd name="connsiteY2" fmla="*/ 59531 h 261937"/>
                <a:gd name="connsiteX3" fmla="*/ 557212 w 547687"/>
                <a:gd name="connsiteY3" fmla="*/ 38100 h 261937"/>
                <a:gd name="connsiteX4" fmla="*/ 519112 w 547687"/>
                <a:gd name="connsiteY4" fmla="*/ 0 h 261937"/>
                <a:gd name="connsiteX5" fmla="*/ 361950 w 547687"/>
                <a:gd name="connsiteY5" fmla="*/ 0 h 261937"/>
                <a:gd name="connsiteX6" fmla="*/ 361950 w 547687"/>
                <a:gd name="connsiteY6" fmla="*/ 0 h 261937"/>
                <a:gd name="connsiteX7" fmla="*/ 209550 w 547687"/>
                <a:gd name="connsiteY7" fmla="*/ 0 h 261937"/>
                <a:gd name="connsiteX8" fmla="*/ 0 w 547687"/>
                <a:gd name="connsiteY8" fmla="*/ 278606 h 261937"/>
                <a:gd name="connsiteX9" fmla="*/ 150019 w 547687"/>
                <a:gd name="connsiteY9" fmla="*/ 278606 h 261937"/>
                <a:gd name="connsiteX10" fmla="*/ 319087 w 547687"/>
                <a:gd name="connsiteY10" fmla="*/ 278606 h 261937"/>
                <a:gd name="connsiteX11" fmla="*/ 421481 w 547687"/>
                <a:gd name="connsiteY11" fmla="*/ 228600 h 261937"/>
                <a:gd name="connsiteX12" fmla="*/ 450056 w 547687"/>
                <a:gd name="connsiteY12" fmla="*/ 190500 h 261937"/>
                <a:gd name="connsiteX13" fmla="*/ 454819 w 547687"/>
                <a:gd name="connsiteY13" fmla="*/ 171450 h 261937"/>
                <a:gd name="connsiteX14" fmla="*/ 447675 w 547687"/>
                <a:gd name="connsiteY14" fmla="*/ 145256 h 261937"/>
                <a:gd name="connsiteX15" fmla="*/ 447675 w 547687"/>
                <a:gd name="connsiteY15" fmla="*/ 145256 h 261937"/>
                <a:gd name="connsiteX16" fmla="*/ 307181 w 547687"/>
                <a:gd name="connsiteY16" fmla="*/ 180975 h 261937"/>
                <a:gd name="connsiteX17" fmla="*/ 288131 w 547687"/>
                <a:gd name="connsiteY17" fmla="*/ 204788 h 261937"/>
                <a:gd name="connsiteX18" fmla="*/ 261938 w 547687"/>
                <a:gd name="connsiteY18" fmla="*/ 219075 h 261937"/>
                <a:gd name="connsiteX19" fmla="*/ 200025 w 547687"/>
                <a:gd name="connsiteY19" fmla="*/ 219075 h 261937"/>
                <a:gd name="connsiteX20" fmla="*/ 240506 w 547687"/>
                <a:gd name="connsiteY20" fmla="*/ 164306 h 261937"/>
                <a:gd name="connsiteX21" fmla="*/ 300037 w 547687"/>
                <a:gd name="connsiteY21" fmla="*/ 164306 h 261937"/>
                <a:gd name="connsiteX22" fmla="*/ 309563 w 547687"/>
                <a:gd name="connsiteY22" fmla="*/ 173831 h 261937"/>
                <a:gd name="connsiteX23" fmla="*/ 307181 w 547687"/>
                <a:gd name="connsiteY23" fmla="*/ 180975 h 261937"/>
                <a:gd name="connsiteX24" fmla="*/ 307181 w 547687"/>
                <a:gd name="connsiteY24" fmla="*/ 180975 h 261937"/>
                <a:gd name="connsiteX25" fmla="*/ 388144 w 547687"/>
                <a:gd name="connsiteY25" fmla="*/ 71437 h 261937"/>
                <a:gd name="connsiteX26" fmla="*/ 371475 w 547687"/>
                <a:gd name="connsiteY26" fmla="*/ 92869 h 261937"/>
                <a:gd name="connsiteX27" fmla="*/ 345281 w 547687"/>
                <a:gd name="connsiteY27" fmla="*/ 107156 h 261937"/>
                <a:gd name="connsiteX28" fmla="*/ 283369 w 547687"/>
                <a:gd name="connsiteY28" fmla="*/ 107156 h 261937"/>
                <a:gd name="connsiteX29" fmla="*/ 321469 w 547687"/>
                <a:gd name="connsiteY29" fmla="*/ 57150 h 261937"/>
                <a:gd name="connsiteX30" fmla="*/ 381000 w 547687"/>
                <a:gd name="connsiteY30" fmla="*/ 57150 h 261937"/>
                <a:gd name="connsiteX31" fmla="*/ 390525 w 547687"/>
                <a:gd name="connsiteY31" fmla="*/ 66675 h 261937"/>
                <a:gd name="connsiteX32" fmla="*/ 388144 w 547687"/>
                <a:gd name="connsiteY32" fmla="*/ 71437 h 261937"/>
                <a:gd name="connsiteX33" fmla="*/ 388144 w 547687"/>
                <a:gd name="connsiteY33" fmla="*/ 71437 h 261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547687" h="261937">
                  <a:moveTo>
                    <a:pt x="447675" y="145256"/>
                  </a:moveTo>
                  <a:cubicBezTo>
                    <a:pt x="478631" y="138113"/>
                    <a:pt x="502444" y="121444"/>
                    <a:pt x="521494" y="97631"/>
                  </a:cubicBezTo>
                  <a:lnTo>
                    <a:pt x="550069" y="59531"/>
                  </a:lnTo>
                  <a:cubicBezTo>
                    <a:pt x="554831" y="52388"/>
                    <a:pt x="557212" y="45244"/>
                    <a:pt x="557212" y="38100"/>
                  </a:cubicBezTo>
                  <a:cubicBezTo>
                    <a:pt x="557212" y="16669"/>
                    <a:pt x="540544" y="0"/>
                    <a:pt x="519112" y="0"/>
                  </a:cubicBezTo>
                  <a:lnTo>
                    <a:pt x="361950" y="0"/>
                  </a:lnTo>
                  <a:lnTo>
                    <a:pt x="361950" y="0"/>
                  </a:lnTo>
                  <a:lnTo>
                    <a:pt x="209550" y="0"/>
                  </a:lnTo>
                  <a:lnTo>
                    <a:pt x="0" y="278606"/>
                  </a:lnTo>
                  <a:lnTo>
                    <a:pt x="150019" y="278606"/>
                  </a:lnTo>
                  <a:lnTo>
                    <a:pt x="319087" y="278606"/>
                  </a:lnTo>
                  <a:cubicBezTo>
                    <a:pt x="361950" y="278606"/>
                    <a:pt x="397669" y="259556"/>
                    <a:pt x="421481" y="228600"/>
                  </a:cubicBezTo>
                  <a:lnTo>
                    <a:pt x="450056" y="190500"/>
                  </a:lnTo>
                  <a:cubicBezTo>
                    <a:pt x="454819" y="185738"/>
                    <a:pt x="454819" y="178594"/>
                    <a:pt x="454819" y="171450"/>
                  </a:cubicBezTo>
                  <a:cubicBezTo>
                    <a:pt x="459581" y="159544"/>
                    <a:pt x="454819" y="150019"/>
                    <a:pt x="447675" y="145256"/>
                  </a:cubicBezTo>
                  <a:lnTo>
                    <a:pt x="447675" y="145256"/>
                  </a:lnTo>
                  <a:close/>
                  <a:moveTo>
                    <a:pt x="307181" y="180975"/>
                  </a:moveTo>
                  <a:lnTo>
                    <a:pt x="288131" y="204788"/>
                  </a:lnTo>
                  <a:cubicBezTo>
                    <a:pt x="280987" y="211931"/>
                    <a:pt x="271462" y="219075"/>
                    <a:pt x="261938" y="219075"/>
                  </a:cubicBezTo>
                  <a:lnTo>
                    <a:pt x="200025" y="219075"/>
                  </a:lnTo>
                  <a:lnTo>
                    <a:pt x="240506" y="164306"/>
                  </a:lnTo>
                  <a:lnTo>
                    <a:pt x="300037" y="164306"/>
                  </a:lnTo>
                  <a:cubicBezTo>
                    <a:pt x="304800" y="164306"/>
                    <a:pt x="309563" y="169069"/>
                    <a:pt x="309563" y="173831"/>
                  </a:cubicBezTo>
                  <a:cubicBezTo>
                    <a:pt x="307181" y="176213"/>
                    <a:pt x="307181" y="178594"/>
                    <a:pt x="307181" y="180975"/>
                  </a:cubicBezTo>
                  <a:lnTo>
                    <a:pt x="307181" y="180975"/>
                  </a:lnTo>
                  <a:close/>
                  <a:moveTo>
                    <a:pt x="388144" y="71437"/>
                  </a:moveTo>
                  <a:lnTo>
                    <a:pt x="371475" y="92869"/>
                  </a:lnTo>
                  <a:cubicBezTo>
                    <a:pt x="364331" y="100013"/>
                    <a:pt x="354806" y="107156"/>
                    <a:pt x="345281" y="107156"/>
                  </a:cubicBezTo>
                  <a:lnTo>
                    <a:pt x="283369" y="107156"/>
                  </a:lnTo>
                  <a:lnTo>
                    <a:pt x="321469" y="57150"/>
                  </a:lnTo>
                  <a:lnTo>
                    <a:pt x="381000" y="57150"/>
                  </a:lnTo>
                  <a:cubicBezTo>
                    <a:pt x="385763" y="57150"/>
                    <a:pt x="390525" y="61912"/>
                    <a:pt x="390525" y="66675"/>
                  </a:cubicBezTo>
                  <a:cubicBezTo>
                    <a:pt x="390525" y="69056"/>
                    <a:pt x="388144" y="71437"/>
                    <a:pt x="388144" y="71437"/>
                  </a:cubicBezTo>
                  <a:lnTo>
                    <a:pt x="388144" y="71437"/>
                  </a:lnTo>
                  <a:close/>
                </a:path>
              </a:pathLst>
            </a:custGeom>
            <a:grpFill/>
            <a:ln w="23813" cap="flat">
              <a:noFill/>
              <a:prstDash val="solid"/>
              <a:miter/>
            </a:ln>
          </p:spPr>
          <p:txBody>
            <a:bodyPr rtlCol="0" anchor="ctr"/>
            <a:lstStyle/>
            <a:p>
              <a:endParaRPr>
                <a:solidFill>
                  <a:prstClr val="black"/>
                </a:solidFill>
              </a:endParaRPr>
            </a:p>
          </p:txBody>
        </p:sp>
      </p:grpSp>
      <p:pic>
        <p:nvPicPr>
          <p:cNvPr id="12" name="Picture 1" descr="\\nw\data\PRODMAR\Group Business\Working folder 787 team\787 orders\2012-01-31 update\Japan Airlines_JAL.png">
            <a:extLst>
              <a:ext uri="{FF2B5EF4-FFF2-40B4-BE49-F238E27FC236}">
                <a16:creationId xmlns:a16="http://schemas.microsoft.com/office/drawing/2014/main" id="{2562C77B-0D97-4F85-A6CF-4ED303B54D06}"/>
              </a:ext>
            </a:extLst>
          </p:cNvPr>
          <p:cNvPicPr>
            <a:picLocks noChangeAspect="1" noChangeArrowheads="1"/>
          </p:cNvPicPr>
          <p:nvPr/>
        </p:nvPicPr>
        <p:blipFill>
          <a:blip r:embed="rId4" cstate="print"/>
          <a:srcRect/>
          <a:stretch>
            <a:fillRect/>
          </a:stretch>
        </p:blipFill>
        <p:spPr bwMode="auto">
          <a:xfrm>
            <a:off x="11175482" y="346380"/>
            <a:ext cx="673617" cy="728775"/>
          </a:xfrm>
          <a:prstGeom prst="rect">
            <a:avLst/>
          </a:prstGeom>
          <a:noFill/>
        </p:spPr>
      </p:pic>
      <p:pic>
        <p:nvPicPr>
          <p:cNvPr id="14" name="Picture 13">
            <a:extLst>
              <a:ext uri="{FF2B5EF4-FFF2-40B4-BE49-F238E27FC236}">
                <a16:creationId xmlns:a16="http://schemas.microsoft.com/office/drawing/2014/main" id="{8C9D24F4-229B-4290-B4C0-CE2BF820CB55}"/>
              </a:ext>
            </a:extLst>
          </p:cNvPr>
          <p:cNvPicPr>
            <a:picLocks noChangeAspect="1"/>
          </p:cNvPicPr>
          <p:nvPr/>
        </p:nvPicPr>
        <p:blipFill>
          <a:blip r:embed="rId5"/>
          <a:stretch>
            <a:fillRect/>
          </a:stretch>
        </p:blipFill>
        <p:spPr>
          <a:xfrm>
            <a:off x="0" y="0"/>
            <a:ext cx="12192000" cy="4825485"/>
          </a:xfrm>
          <a:prstGeom prst="rect">
            <a:avLst/>
          </a:prstGeom>
        </p:spPr>
      </p:pic>
      <p:pic>
        <p:nvPicPr>
          <p:cNvPr id="15" name="Picture 47" descr="Boeing_white_standard">
            <a:extLst>
              <a:ext uri="{FF2B5EF4-FFF2-40B4-BE49-F238E27FC236}">
                <a16:creationId xmlns:a16="http://schemas.microsoft.com/office/drawing/2014/main" id="{ADCBDCA4-0ECE-428E-8B04-CEDE2308F66E}"/>
              </a:ext>
            </a:extLst>
          </p:cNvPr>
          <p:cNvPicPr>
            <a:picLocks noChangeAspect="1" noChangeArrowheads="1"/>
          </p:cNvPicPr>
          <p:nvPr/>
        </p:nvPicPr>
        <p:blipFill>
          <a:blip r:embed="rId6" cstate="print"/>
          <a:srcRect/>
          <a:stretch>
            <a:fillRect/>
          </a:stretch>
        </p:blipFill>
        <p:spPr bwMode="auto">
          <a:xfrm>
            <a:off x="92329" y="130366"/>
            <a:ext cx="1855788" cy="447675"/>
          </a:xfrm>
          <a:prstGeom prst="rect">
            <a:avLst/>
          </a:prstGeom>
          <a:noFill/>
        </p:spPr>
      </p:pic>
    </p:spTree>
    <p:extLst>
      <p:ext uri="{BB962C8B-B14F-4D97-AF65-F5344CB8AC3E}">
        <p14:creationId xmlns:p14="http://schemas.microsoft.com/office/powerpoint/2010/main" val="30755816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41D25DD-366B-4F94-A4E5-DCD7ED404FA6}"/>
              </a:ext>
            </a:extLst>
          </p:cNvPr>
          <p:cNvSpPr>
            <a:spLocks noGrp="1"/>
          </p:cNvSpPr>
          <p:nvPr>
            <p:ph type="body" sz="quarter" idx="13"/>
          </p:nvPr>
        </p:nvSpPr>
        <p:spPr>
          <a:xfrm>
            <a:off x="338036" y="486864"/>
            <a:ext cx="7772400" cy="116717"/>
          </a:xfrm>
        </p:spPr>
        <p:txBody>
          <a:bodyPr>
            <a:noAutofit/>
          </a:bodyPr>
          <a:lstStyle/>
          <a:p>
            <a:r>
              <a:rPr lang="en-US" sz="3000" b="1" dirty="0"/>
              <a:t>LOC-I and UPRT Workshop</a:t>
            </a:r>
          </a:p>
          <a:p>
            <a:endParaRPr lang="en-US" sz="3000" b="1" dirty="0"/>
          </a:p>
        </p:txBody>
      </p:sp>
      <p:sp>
        <p:nvSpPr>
          <p:cNvPr id="3" name="Title 2">
            <a:extLst>
              <a:ext uri="{FF2B5EF4-FFF2-40B4-BE49-F238E27FC236}">
                <a16:creationId xmlns:a16="http://schemas.microsoft.com/office/drawing/2014/main" id="{741DBC2D-5013-4D08-AE0A-653C956E20AD}"/>
              </a:ext>
            </a:extLst>
          </p:cNvPr>
          <p:cNvSpPr>
            <a:spLocks noGrp="1"/>
          </p:cNvSpPr>
          <p:nvPr>
            <p:ph type="title"/>
          </p:nvPr>
        </p:nvSpPr>
        <p:spPr>
          <a:xfrm>
            <a:off x="338036" y="685800"/>
            <a:ext cx="10976889" cy="415498"/>
          </a:xfrm>
        </p:spPr>
        <p:txBody>
          <a:bodyPr/>
          <a:lstStyle/>
          <a:p>
            <a:r>
              <a:rPr lang="en-US" sz="2400" b="0" dirty="0"/>
              <a:t>AC 120-123 Flight Path Management</a:t>
            </a:r>
          </a:p>
        </p:txBody>
      </p:sp>
      <p:sp>
        <p:nvSpPr>
          <p:cNvPr id="4" name="Text Placeholder 3">
            <a:extLst>
              <a:ext uri="{FF2B5EF4-FFF2-40B4-BE49-F238E27FC236}">
                <a16:creationId xmlns:a16="http://schemas.microsoft.com/office/drawing/2014/main" id="{7E36BB2E-E393-4624-AB74-56E377692207}"/>
              </a:ext>
            </a:extLst>
          </p:cNvPr>
          <p:cNvSpPr>
            <a:spLocks noGrp="1"/>
          </p:cNvSpPr>
          <p:nvPr>
            <p:ph type="body" sz="quarter" idx="16"/>
          </p:nvPr>
        </p:nvSpPr>
        <p:spPr/>
        <p:txBody>
          <a:bodyPr>
            <a:normAutofit fontScale="85000" lnSpcReduction="20000"/>
          </a:bodyPr>
          <a:lstStyle/>
          <a:p>
            <a:r>
              <a:rPr lang="en-US" dirty="0"/>
              <a:t>Flight Path Management is the </a:t>
            </a:r>
            <a:r>
              <a:rPr lang="en-US" dirty="0">
                <a:solidFill>
                  <a:srgbClr val="FF0000"/>
                </a:solidFill>
              </a:rPr>
              <a:t>planning, execution, and assurance </a:t>
            </a:r>
            <a:r>
              <a:rPr lang="en-US" dirty="0"/>
              <a:t>of the guidance and control of aircraft </a:t>
            </a:r>
            <a:r>
              <a:rPr lang="en-US" dirty="0">
                <a:solidFill>
                  <a:srgbClr val="FF0000"/>
                </a:solidFill>
              </a:rPr>
              <a:t>trajectory and energy</a:t>
            </a:r>
            <a:r>
              <a:rPr lang="en-US" dirty="0"/>
              <a:t>, in flight or on the ground. </a:t>
            </a:r>
          </a:p>
          <a:p>
            <a:r>
              <a:rPr lang="en-US" dirty="0"/>
              <a:t>Ensuring that the aircraft is on a safe and correct flightpath is the </a:t>
            </a:r>
            <a:r>
              <a:rPr lang="en-US" dirty="0">
                <a:solidFill>
                  <a:srgbClr val="FF0000"/>
                </a:solidFill>
              </a:rPr>
              <a:t>highest priority </a:t>
            </a:r>
            <a:r>
              <a:rPr lang="en-US" dirty="0"/>
              <a:t>of all pilots on the </a:t>
            </a:r>
            <a:r>
              <a:rPr lang="en-US" dirty="0" err="1"/>
              <a:t>flightcrew</a:t>
            </a:r>
            <a:r>
              <a:rPr lang="en-US" dirty="0"/>
              <a:t>. </a:t>
            </a:r>
          </a:p>
          <a:p>
            <a:r>
              <a:rPr lang="en-US" dirty="0"/>
              <a:t>Each pilot is responsible for: </a:t>
            </a:r>
          </a:p>
          <a:p>
            <a:pPr marL="0" indent="0">
              <a:buNone/>
            </a:pPr>
            <a:r>
              <a:rPr lang="en-US" dirty="0"/>
              <a:t>	• Being </a:t>
            </a:r>
            <a:r>
              <a:rPr lang="en-US" dirty="0">
                <a:solidFill>
                  <a:srgbClr val="FF0000"/>
                </a:solidFill>
              </a:rPr>
              <a:t>fully aware </a:t>
            </a:r>
            <a:r>
              <a:rPr lang="en-US" dirty="0"/>
              <a:t>of the current and desired flightpath of the aircraft, and </a:t>
            </a:r>
          </a:p>
          <a:p>
            <a:pPr marL="0" indent="0">
              <a:buNone/>
            </a:pPr>
            <a:r>
              <a:rPr lang="en-US" dirty="0"/>
              <a:t>	• Being </a:t>
            </a:r>
            <a:r>
              <a:rPr lang="en-US" dirty="0">
                <a:solidFill>
                  <a:srgbClr val="FF0000"/>
                </a:solidFill>
              </a:rPr>
              <a:t>fully capable </a:t>
            </a:r>
            <a:r>
              <a:rPr lang="en-US" dirty="0"/>
              <a:t>of manually flying the aircraft to achieve the desired flightpath. </a:t>
            </a:r>
          </a:p>
          <a:p>
            <a:r>
              <a:rPr lang="en-US" dirty="0"/>
              <a:t>The following chapters include guidance: </a:t>
            </a:r>
          </a:p>
          <a:p>
            <a:pPr marL="0" indent="0">
              <a:buNone/>
            </a:pPr>
            <a:r>
              <a:rPr lang="en-US" dirty="0"/>
              <a:t>	  Chapter 3, Manual Flight Operations. </a:t>
            </a:r>
          </a:p>
          <a:p>
            <a:pPr marL="0" indent="0">
              <a:buNone/>
            </a:pPr>
            <a:r>
              <a:rPr lang="en-US" dirty="0"/>
              <a:t>	  Chapter 4, Managing Automated Systems. </a:t>
            </a:r>
          </a:p>
          <a:p>
            <a:pPr marL="0" indent="0">
              <a:buNone/>
            </a:pPr>
            <a:r>
              <a:rPr lang="en-US" dirty="0"/>
              <a:t>	  Chapter 5, Pilot Monitoring (§ 121.544) (including attention management). </a:t>
            </a:r>
          </a:p>
          <a:p>
            <a:pPr marL="0" indent="0">
              <a:buNone/>
            </a:pPr>
            <a:r>
              <a:rPr lang="en-US" dirty="0"/>
              <a:t>	  Chapter 6, Energy Management. </a:t>
            </a:r>
          </a:p>
          <a:p>
            <a:endParaRPr lang="en-US" dirty="0"/>
          </a:p>
          <a:p>
            <a:endParaRPr lang="en-US" b="1" dirty="0"/>
          </a:p>
        </p:txBody>
      </p:sp>
    </p:spTree>
    <p:extLst>
      <p:ext uri="{BB962C8B-B14F-4D97-AF65-F5344CB8AC3E}">
        <p14:creationId xmlns:p14="http://schemas.microsoft.com/office/powerpoint/2010/main" val="31233863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F7019ED-65B3-437B-8C15-77C0AD456D70}"/>
              </a:ext>
            </a:extLst>
          </p:cNvPr>
          <p:cNvSpPr>
            <a:spLocks noGrp="1"/>
          </p:cNvSpPr>
          <p:nvPr>
            <p:ph type="body" sz="quarter" idx="13"/>
          </p:nvPr>
        </p:nvSpPr>
        <p:spPr>
          <a:xfrm>
            <a:off x="366612" y="391061"/>
            <a:ext cx="7772400" cy="193899"/>
          </a:xfrm>
        </p:spPr>
        <p:txBody>
          <a:bodyPr>
            <a:noAutofit/>
          </a:bodyPr>
          <a:lstStyle/>
          <a:p>
            <a:r>
              <a:rPr lang="en-US" sz="3000" b="1" dirty="0"/>
              <a:t>LOC-I and UPRT Workshop</a:t>
            </a:r>
          </a:p>
          <a:p>
            <a:endParaRPr lang="en-US" sz="3000" b="1" dirty="0"/>
          </a:p>
        </p:txBody>
      </p:sp>
      <p:sp>
        <p:nvSpPr>
          <p:cNvPr id="3" name="Title 2">
            <a:extLst>
              <a:ext uri="{FF2B5EF4-FFF2-40B4-BE49-F238E27FC236}">
                <a16:creationId xmlns:a16="http://schemas.microsoft.com/office/drawing/2014/main" id="{A4FA1F07-1405-4392-A37D-4E0A39438C5C}"/>
              </a:ext>
            </a:extLst>
          </p:cNvPr>
          <p:cNvSpPr>
            <a:spLocks noGrp="1"/>
          </p:cNvSpPr>
          <p:nvPr>
            <p:ph type="title"/>
          </p:nvPr>
        </p:nvSpPr>
        <p:spPr>
          <a:xfrm>
            <a:off x="338036" y="685800"/>
            <a:ext cx="10976889" cy="415498"/>
          </a:xfrm>
        </p:spPr>
        <p:txBody>
          <a:bodyPr/>
          <a:lstStyle/>
          <a:p>
            <a:r>
              <a:rPr lang="en-US" sz="2400" b="0" dirty="0"/>
              <a:t>Our Philosophy</a:t>
            </a:r>
          </a:p>
        </p:txBody>
      </p:sp>
      <p:sp>
        <p:nvSpPr>
          <p:cNvPr id="4" name="Text Placeholder 3">
            <a:extLst>
              <a:ext uri="{FF2B5EF4-FFF2-40B4-BE49-F238E27FC236}">
                <a16:creationId xmlns:a16="http://schemas.microsoft.com/office/drawing/2014/main" id="{EE830712-AF6D-476D-A027-461506CBA919}"/>
              </a:ext>
            </a:extLst>
          </p:cNvPr>
          <p:cNvSpPr>
            <a:spLocks noGrp="1"/>
          </p:cNvSpPr>
          <p:nvPr>
            <p:ph type="body" sz="quarter" idx="16"/>
          </p:nvPr>
        </p:nvSpPr>
        <p:spPr>
          <a:xfrm>
            <a:off x="366612" y="1523886"/>
            <a:ext cx="10976889" cy="4648314"/>
          </a:xfrm>
        </p:spPr>
        <p:txBody>
          <a:bodyPr>
            <a:normAutofit lnSpcReduction="10000"/>
          </a:bodyPr>
          <a:lstStyle/>
          <a:p>
            <a:r>
              <a:rPr lang="en-US" dirty="0"/>
              <a:t>Design a UPRT/EET training program that meets or exceeds global standards.</a:t>
            </a:r>
          </a:p>
          <a:p>
            <a:r>
              <a:rPr lang="en-US" dirty="0"/>
              <a:t>Emphasize Crew Resource Management and Threat/Error Management skills.</a:t>
            </a:r>
          </a:p>
          <a:p>
            <a:r>
              <a:rPr lang="en-US" dirty="0"/>
              <a:t>Reinforce role of the Monitoring Pilot(s) and Flight Path Management.</a:t>
            </a:r>
          </a:p>
          <a:p>
            <a:r>
              <a:rPr lang="en-US" dirty="0"/>
              <a:t>Improve Manual Flying Skills and effective use of Automation.</a:t>
            </a:r>
          </a:p>
          <a:p>
            <a:r>
              <a:rPr lang="en-US" dirty="0"/>
              <a:t>Support simulator stall models with actual aircraft data. </a:t>
            </a:r>
          </a:p>
          <a:p>
            <a:r>
              <a:rPr lang="en-US" dirty="0"/>
              <a:t>Mitigate negative transfer risk with realistic scenarios and effective instruction.</a:t>
            </a:r>
          </a:p>
          <a:p>
            <a:r>
              <a:rPr lang="en-US" dirty="0"/>
              <a:t>Require rigorous instructor training and standardization.</a:t>
            </a:r>
          </a:p>
          <a:p>
            <a:r>
              <a:rPr lang="en-US" dirty="0"/>
              <a:t>Use portable tablet for UPRT/EET scenario activation and to provide student feedback.</a:t>
            </a:r>
          </a:p>
          <a:p>
            <a:r>
              <a:rPr lang="en-US" dirty="0"/>
              <a:t>Use data and instructor/customer feedback for continuous improvement.</a:t>
            </a:r>
          </a:p>
          <a:p>
            <a:endParaRPr lang="en-US" dirty="0"/>
          </a:p>
          <a:p>
            <a:endParaRPr lang="en-US" dirty="0"/>
          </a:p>
        </p:txBody>
      </p:sp>
    </p:spTree>
    <p:extLst>
      <p:ext uri="{BB962C8B-B14F-4D97-AF65-F5344CB8AC3E}">
        <p14:creationId xmlns:p14="http://schemas.microsoft.com/office/powerpoint/2010/main" val="1368573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630CD93-F1B2-43B6-998F-4B8DEF6FD9C3}"/>
              </a:ext>
            </a:extLst>
          </p:cNvPr>
          <p:cNvSpPr>
            <a:spLocks noGrp="1"/>
          </p:cNvSpPr>
          <p:nvPr>
            <p:ph type="body" sz="quarter" idx="13"/>
          </p:nvPr>
        </p:nvSpPr>
        <p:spPr>
          <a:xfrm>
            <a:off x="375654" y="415587"/>
            <a:ext cx="7772400" cy="193899"/>
          </a:xfrm>
        </p:spPr>
        <p:txBody>
          <a:bodyPr>
            <a:noAutofit/>
          </a:bodyPr>
          <a:lstStyle/>
          <a:p>
            <a:r>
              <a:rPr lang="en-US" sz="3000" b="1" dirty="0"/>
              <a:t>LOC-I and UPRT Workshop</a:t>
            </a:r>
          </a:p>
          <a:p>
            <a:endParaRPr lang="en-US" sz="3000" b="1" dirty="0"/>
          </a:p>
        </p:txBody>
      </p:sp>
      <p:sp>
        <p:nvSpPr>
          <p:cNvPr id="3" name="Title 2">
            <a:extLst>
              <a:ext uri="{FF2B5EF4-FFF2-40B4-BE49-F238E27FC236}">
                <a16:creationId xmlns:a16="http://schemas.microsoft.com/office/drawing/2014/main" id="{506E93F0-F0DB-4303-8BB4-E64D8038F07B}"/>
              </a:ext>
            </a:extLst>
          </p:cNvPr>
          <p:cNvSpPr>
            <a:spLocks noGrp="1"/>
          </p:cNvSpPr>
          <p:nvPr>
            <p:ph type="title"/>
          </p:nvPr>
        </p:nvSpPr>
        <p:spPr>
          <a:xfrm>
            <a:off x="338036" y="655199"/>
            <a:ext cx="10976889" cy="415498"/>
          </a:xfrm>
        </p:spPr>
        <p:txBody>
          <a:bodyPr/>
          <a:lstStyle/>
          <a:p>
            <a:r>
              <a:rPr lang="en-US" sz="2400" b="0" dirty="0"/>
              <a:t>Competency Based Training-Assessment (CBTA)</a:t>
            </a:r>
          </a:p>
        </p:txBody>
      </p:sp>
      <p:sp>
        <p:nvSpPr>
          <p:cNvPr id="4" name="Text Placeholder 3">
            <a:extLst>
              <a:ext uri="{FF2B5EF4-FFF2-40B4-BE49-F238E27FC236}">
                <a16:creationId xmlns:a16="http://schemas.microsoft.com/office/drawing/2014/main" id="{8BCBBFF9-E397-4F21-829F-0C87BF62F1E2}"/>
              </a:ext>
            </a:extLst>
          </p:cNvPr>
          <p:cNvSpPr>
            <a:spLocks noGrp="1"/>
          </p:cNvSpPr>
          <p:nvPr>
            <p:ph type="body" sz="quarter" idx="16"/>
          </p:nvPr>
        </p:nvSpPr>
        <p:spPr>
          <a:xfrm>
            <a:off x="338036" y="1600200"/>
            <a:ext cx="10976889" cy="4648314"/>
          </a:xfrm>
        </p:spPr>
        <p:txBody>
          <a:bodyPr/>
          <a:lstStyle/>
          <a:p>
            <a:endParaRPr lang="en-US" dirty="0"/>
          </a:p>
        </p:txBody>
      </p:sp>
      <p:pic>
        <p:nvPicPr>
          <p:cNvPr id="5" name="Picture 4">
            <a:extLst>
              <a:ext uri="{FF2B5EF4-FFF2-40B4-BE49-F238E27FC236}">
                <a16:creationId xmlns:a16="http://schemas.microsoft.com/office/drawing/2014/main" id="{3927C762-54B3-4EBF-9E2C-B2E47EF55EC7}"/>
              </a:ext>
            </a:extLst>
          </p:cNvPr>
          <p:cNvPicPr/>
          <p:nvPr/>
        </p:nvPicPr>
        <p:blipFill>
          <a:blip r:embed="rId2"/>
          <a:stretch>
            <a:fillRect/>
          </a:stretch>
        </p:blipFill>
        <p:spPr>
          <a:xfrm>
            <a:off x="2391854" y="1981200"/>
            <a:ext cx="7408291" cy="3645027"/>
          </a:xfrm>
          <a:prstGeom prst="rect">
            <a:avLst/>
          </a:prstGeom>
        </p:spPr>
      </p:pic>
    </p:spTree>
    <p:extLst>
      <p:ext uri="{BB962C8B-B14F-4D97-AF65-F5344CB8AC3E}">
        <p14:creationId xmlns:p14="http://schemas.microsoft.com/office/powerpoint/2010/main" val="39547989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807F134-6759-42A9-974C-80FA8E215887}"/>
              </a:ext>
            </a:extLst>
          </p:cNvPr>
          <p:cNvSpPr>
            <a:spLocks noGrp="1"/>
          </p:cNvSpPr>
          <p:nvPr>
            <p:ph type="body" sz="quarter" idx="13"/>
          </p:nvPr>
        </p:nvSpPr>
        <p:spPr>
          <a:xfrm>
            <a:off x="366612" y="422405"/>
            <a:ext cx="7772400" cy="193899"/>
          </a:xfrm>
        </p:spPr>
        <p:txBody>
          <a:bodyPr>
            <a:noAutofit/>
          </a:bodyPr>
          <a:lstStyle/>
          <a:p>
            <a:r>
              <a:rPr lang="en-US" sz="3000" b="1" dirty="0"/>
              <a:t>LOC-I and UPRT Workshop</a:t>
            </a:r>
          </a:p>
          <a:p>
            <a:endParaRPr lang="en-US" sz="3000" b="1" dirty="0"/>
          </a:p>
        </p:txBody>
      </p:sp>
      <p:sp>
        <p:nvSpPr>
          <p:cNvPr id="3" name="Title 2">
            <a:extLst>
              <a:ext uri="{FF2B5EF4-FFF2-40B4-BE49-F238E27FC236}">
                <a16:creationId xmlns:a16="http://schemas.microsoft.com/office/drawing/2014/main" id="{D1F6932B-CD7A-40D1-97EA-9FDED0EB3C95}"/>
              </a:ext>
            </a:extLst>
          </p:cNvPr>
          <p:cNvSpPr>
            <a:spLocks noGrp="1"/>
          </p:cNvSpPr>
          <p:nvPr>
            <p:ph type="title"/>
          </p:nvPr>
        </p:nvSpPr>
        <p:spPr>
          <a:xfrm>
            <a:off x="338036" y="645369"/>
            <a:ext cx="10976889" cy="415498"/>
          </a:xfrm>
        </p:spPr>
        <p:txBody>
          <a:bodyPr/>
          <a:lstStyle/>
          <a:p>
            <a:r>
              <a:rPr lang="en-US" sz="2400" b="0" dirty="0"/>
              <a:t>Building Block Approach</a:t>
            </a:r>
          </a:p>
        </p:txBody>
      </p:sp>
      <p:sp>
        <p:nvSpPr>
          <p:cNvPr id="4" name="Text Placeholder 3">
            <a:extLst>
              <a:ext uri="{FF2B5EF4-FFF2-40B4-BE49-F238E27FC236}">
                <a16:creationId xmlns:a16="http://schemas.microsoft.com/office/drawing/2014/main" id="{03A7F5A4-CFAD-440D-9CF2-5608FF88D504}"/>
              </a:ext>
            </a:extLst>
          </p:cNvPr>
          <p:cNvSpPr>
            <a:spLocks noGrp="1"/>
          </p:cNvSpPr>
          <p:nvPr>
            <p:ph type="body" sz="quarter" idx="16"/>
          </p:nvPr>
        </p:nvSpPr>
        <p:spPr>
          <a:xfrm>
            <a:off x="366612" y="1914698"/>
            <a:ext cx="10976889" cy="4648314"/>
          </a:xfrm>
        </p:spPr>
        <p:txBody>
          <a:bodyPr/>
          <a:lstStyle/>
          <a:p>
            <a:endParaRPr lang="en-US" dirty="0"/>
          </a:p>
        </p:txBody>
      </p:sp>
      <p:grpSp>
        <p:nvGrpSpPr>
          <p:cNvPr id="6" name="Group 5">
            <a:extLst>
              <a:ext uri="{FF2B5EF4-FFF2-40B4-BE49-F238E27FC236}">
                <a16:creationId xmlns:a16="http://schemas.microsoft.com/office/drawing/2014/main" id="{DE3D02D5-51C8-497B-A755-E6CBEC21D498}"/>
              </a:ext>
            </a:extLst>
          </p:cNvPr>
          <p:cNvGrpSpPr/>
          <p:nvPr/>
        </p:nvGrpSpPr>
        <p:grpSpPr>
          <a:xfrm>
            <a:off x="1248454" y="1648937"/>
            <a:ext cx="9909281" cy="4474848"/>
            <a:chOff x="322109" y="827013"/>
            <a:chExt cx="11523886" cy="5203973"/>
          </a:xfrm>
        </p:grpSpPr>
        <p:sp>
          <p:nvSpPr>
            <p:cNvPr id="7" name="Freeform 5">
              <a:extLst>
                <a:ext uri="{FF2B5EF4-FFF2-40B4-BE49-F238E27FC236}">
                  <a16:creationId xmlns:a16="http://schemas.microsoft.com/office/drawing/2014/main" id="{FBB01CB7-EBC7-4802-B226-4CE770A5CB8A}"/>
                </a:ext>
              </a:extLst>
            </p:cNvPr>
            <p:cNvSpPr/>
            <p:nvPr/>
          </p:nvSpPr>
          <p:spPr>
            <a:xfrm>
              <a:off x="322109" y="912492"/>
              <a:ext cx="9990271" cy="5064982"/>
            </a:xfrm>
            <a:custGeom>
              <a:avLst/>
              <a:gdLst>
                <a:gd name="connsiteX0" fmla="*/ 0 w 6774511"/>
                <a:gd name="connsiteY0" fmla="*/ 0 h 5573865"/>
                <a:gd name="connsiteX1" fmla="*/ 23854 w 6774511"/>
                <a:gd name="connsiteY1" fmla="*/ 5573865 h 5573865"/>
                <a:gd name="connsiteX2" fmla="*/ 6448508 w 6774511"/>
                <a:gd name="connsiteY2" fmla="*/ 3729162 h 5573865"/>
                <a:gd name="connsiteX3" fmla="*/ 6774511 w 6774511"/>
                <a:gd name="connsiteY3" fmla="*/ 2353586 h 5573865"/>
                <a:gd name="connsiteX4" fmla="*/ 1749287 w 6774511"/>
                <a:gd name="connsiteY4" fmla="*/ 47708 h 5573865"/>
                <a:gd name="connsiteX5" fmla="*/ 0 w 6774511"/>
                <a:gd name="connsiteY5" fmla="*/ 0 h 5573865"/>
                <a:gd name="connsiteX0" fmla="*/ 0 w 6774511"/>
                <a:gd name="connsiteY0" fmla="*/ 0 h 5573865"/>
                <a:gd name="connsiteX1" fmla="*/ 23854 w 6774511"/>
                <a:gd name="connsiteY1" fmla="*/ 5573865 h 5573865"/>
                <a:gd name="connsiteX2" fmla="*/ 6448508 w 6774511"/>
                <a:gd name="connsiteY2" fmla="*/ 3729162 h 5573865"/>
                <a:gd name="connsiteX3" fmla="*/ 6774511 w 6774511"/>
                <a:gd name="connsiteY3" fmla="*/ 2353586 h 5573865"/>
                <a:gd name="connsiteX4" fmla="*/ 1009815 w 6774511"/>
                <a:gd name="connsiteY4" fmla="*/ 1630018 h 5573865"/>
                <a:gd name="connsiteX5" fmla="*/ 0 w 6774511"/>
                <a:gd name="connsiteY5" fmla="*/ 0 h 5573865"/>
                <a:gd name="connsiteX0" fmla="*/ 0 w 6774511"/>
                <a:gd name="connsiteY0" fmla="*/ 0 h 5573865"/>
                <a:gd name="connsiteX1" fmla="*/ 23854 w 6774511"/>
                <a:gd name="connsiteY1" fmla="*/ 5573865 h 5573865"/>
                <a:gd name="connsiteX2" fmla="*/ 6448508 w 6774511"/>
                <a:gd name="connsiteY2" fmla="*/ 3729162 h 5573865"/>
                <a:gd name="connsiteX3" fmla="*/ 6774511 w 6774511"/>
                <a:gd name="connsiteY3" fmla="*/ 2353586 h 5573865"/>
                <a:gd name="connsiteX4" fmla="*/ 898497 w 6774511"/>
                <a:gd name="connsiteY4" fmla="*/ 190832 h 5573865"/>
                <a:gd name="connsiteX5" fmla="*/ 0 w 6774511"/>
                <a:gd name="connsiteY5" fmla="*/ 0 h 5573865"/>
                <a:gd name="connsiteX0" fmla="*/ 111318 w 6750657"/>
                <a:gd name="connsiteY0" fmla="*/ 0 h 5557962"/>
                <a:gd name="connsiteX1" fmla="*/ 0 w 6750657"/>
                <a:gd name="connsiteY1" fmla="*/ 5557962 h 5557962"/>
                <a:gd name="connsiteX2" fmla="*/ 6424654 w 6750657"/>
                <a:gd name="connsiteY2" fmla="*/ 3713259 h 5557962"/>
                <a:gd name="connsiteX3" fmla="*/ 6750657 w 6750657"/>
                <a:gd name="connsiteY3" fmla="*/ 2337683 h 5557962"/>
                <a:gd name="connsiteX4" fmla="*/ 874643 w 6750657"/>
                <a:gd name="connsiteY4" fmla="*/ 174929 h 5557962"/>
                <a:gd name="connsiteX5" fmla="*/ 111318 w 6750657"/>
                <a:gd name="connsiteY5" fmla="*/ 0 h 5557962"/>
                <a:gd name="connsiteX0" fmla="*/ 0 w 6639339"/>
                <a:gd name="connsiteY0" fmla="*/ 0 h 5550011"/>
                <a:gd name="connsiteX1" fmla="*/ 516835 w 6639339"/>
                <a:gd name="connsiteY1" fmla="*/ 5550011 h 5550011"/>
                <a:gd name="connsiteX2" fmla="*/ 6313336 w 6639339"/>
                <a:gd name="connsiteY2" fmla="*/ 3713259 h 5550011"/>
                <a:gd name="connsiteX3" fmla="*/ 6639339 w 6639339"/>
                <a:gd name="connsiteY3" fmla="*/ 2337683 h 5550011"/>
                <a:gd name="connsiteX4" fmla="*/ 763325 w 6639339"/>
                <a:gd name="connsiteY4" fmla="*/ 174929 h 5550011"/>
                <a:gd name="connsiteX5" fmla="*/ 0 w 6639339"/>
                <a:gd name="connsiteY5" fmla="*/ 0 h 5550011"/>
                <a:gd name="connsiteX0" fmla="*/ 0 w 6639339"/>
                <a:gd name="connsiteY0" fmla="*/ 0 h 4762832"/>
                <a:gd name="connsiteX1" fmla="*/ 23854 w 6639339"/>
                <a:gd name="connsiteY1" fmla="*/ 4762832 h 4762832"/>
                <a:gd name="connsiteX2" fmla="*/ 6313336 w 6639339"/>
                <a:gd name="connsiteY2" fmla="*/ 3713259 h 4762832"/>
                <a:gd name="connsiteX3" fmla="*/ 6639339 w 6639339"/>
                <a:gd name="connsiteY3" fmla="*/ 2337683 h 4762832"/>
                <a:gd name="connsiteX4" fmla="*/ 763325 w 6639339"/>
                <a:gd name="connsiteY4" fmla="*/ 174929 h 4762832"/>
                <a:gd name="connsiteX5" fmla="*/ 0 w 6639339"/>
                <a:gd name="connsiteY5" fmla="*/ 0 h 4762832"/>
                <a:gd name="connsiteX0" fmla="*/ 0 w 6639339"/>
                <a:gd name="connsiteY0" fmla="*/ 0 h 4762832"/>
                <a:gd name="connsiteX1" fmla="*/ 23854 w 6639339"/>
                <a:gd name="connsiteY1" fmla="*/ 4762832 h 4762832"/>
                <a:gd name="connsiteX2" fmla="*/ 1908313 w 6639339"/>
                <a:gd name="connsiteY2" fmla="*/ 3363401 h 4762832"/>
                <a:gd name="connsiteX3" fmla="*/ 6639339 w 6639339"/>
                <a:gd name="connsiteY3" fmla="*/ 2337683 h 4762832"/>
                <a:gd name="connsiteX4" fmla="*/ 763325 w 6639339"/>
                <a:gd name="connsiteY4" fmla="*/ 174929 h 4762832"/>
                <a:gd name="connsiteX5" fmla="*/ 0 w 6639339"/>
                <a:gd name="connsiteY5" fmla="*/ 0 h 4762832"/>
                <a:gd name="connsiteX0" fmla="*/ 0 w 6639339"/>
                <a:gd name="connsiteY0" fmla="*/ 0 h 4762832"/>
                <a:gd name="connsiteX1" fmla="*/ 23854 w 6639339"/>
                <a:gd name="connsiteY1" fmla="*/ 4762832 h 4762832"/>
                <a:gd name="connsiteX2" fmla="*/ 755374 w 6639339"/>
                <a:gd name="connsiteY2" fmla="*/ 4587902 h 4762832"/>
                <a:gd name="connsiteX3" fmla="*/ 6639339 w 6639339"/>
                <a:gd name="connsiteY3" fmla="*/ 2337683 h 4762832"/>
                <a:gd name="connsiteX4" fmla="*/ 763325 w 6639339"/>
                <a:gd name="connsiteY4" fmla="*/ 174929 h 4762832"/>
                <a:gd name="connsiteX5" fmla="*/ 0 w 6639339"/>
                <a:gd name="connsiteY5" fmla="*/ 0 h 4762832"/>
                <a:gd name="connsiteX0" fmla="*/ 0 w 6647290"/>
                <a:gd name="connsiteY0" fmla="*/ 0 h 4762832"/>
                <a:gd name="connsiteX1" fmla="*/ 23854 w 6647290"/>
                <a:gd name="connsiteY1" fmla="*/ 4762832 h 4762832"/>
                <a:gd name="connsiteX2" fmla="*/ 6647290 w 6647290"/>
                <a:gd name="connsiteY2" fmla="*/ 3005593 h 4762832"/>
                <a:gd name="connsiteX3" fmla="*/ 6639339 w 6647290"/>
                <a:gd name="connsiteY3" fmla="*/ 2337683 h 4762832"/>
                <a:gd name="connsiteX4" fmla="*/ 763325 w 6647290"/>
                <a:gd name="connsiteY4" fmla="*/ 174929 h 4762832"/>
                <a:gd name="connsiteX5" fmla="*/ 0 w 6647290"/>
                <a:gd name="connsiteY5" fmla="*/ 0 h 4762832"/>
                <a:gd name="connsiteX0" fmla="*/ 0 w 6647290"/>
                <a:gd name="connsiteY0" fmla="*/ 0 h 4762832"/>
                <a:gd name="connsiteX1" fmla="*/ 23854 w 6647290"/>
                <a:gd name="connsiteY1" fmla="*/ 4762832 h 4762832"/>
                <a:gd name="connsiteX2" fmla="*/ 6647290 w 6647290"/>
                <a:gd name="connsiteY2" fmla="*/ 3005593 h 4762832"/>
                <a:gd name="connsiteX3" fmla="*/ 850789 w 6647290"/>
                <a:gd name="connsiteY3" fmla="*/ 4007457 h 4762832"/>
                <a:gd name="connsiteX4" fmla="*/ 763325 w 6647290"/>
                <a:gd name="connsiteY4" fmla="*/ 174929 h 4762832"/>
                <a:gd name="connsiteX5" fmla="*/ 0 w 6647290"/>
                <a:gd name="connsiteY5" fmla="*/ 0 h 4762832"/>
                <a:gd name="connsiteX0" fmla="*/ 0 w 6647290"/>
                <a:gd name="connsiteY0" fmla="*/ 0 h 4762832"/>
                <a:gd name="connsiteX1" fmla="*/ 23854 w 6647290"/>
                <a:gd name="connsiteY1" fmla="*/ 4762832 h 4762832"/>
                <a:gd name="connsiteX2" fmla="*/ 6647290 w 6647290"/>
                <a:gd name="connsiteY2" fmla="*/ 3005593 h 4762832"/>
                <a:gd name="connsiteX3" fmla="*/ 850789 w 6647290"/>
                <a:gd name="connsiteY3" fmla="*/ 4007457 h 4762832"/>
                <a:gd name="connsiteX4" fmla="*/ 763325 w 6647290"/>
                <a:gd name="connsiteY4" fmla="*/ 174929 h 4762832"/>
                <a:gd name="connsiteX5" fmla="*/ 0 w 6647290"/>
                <a:gd name="connsiteY5" fmla="*/ 0 h 4762832"/>
                <a:gd name="connsiteX0" fmla="*/ 0 w 6647290"/>
                <a:gd name="connsiteY0" fmla="*/ 0 h 4762832"/>
                <a:gd name="connsiteX1" fmla="*/ 23854 w 6647290"/>
                <a:gd name="connsiteY1" fmla="*/ 4762832 h 4762832"/>
                <a:gd name="connsiteX2" fmla="*/ 6647290 w 6647290"/>
                <a:gd name="connsiteY2" fmla="*/ 3005593 h 4762832"/>
                <a:gd name="connsiteX3" fmla="*/ 850789 w 6647290"/>
                <a:gd name="connsiteY3" fmla="*/ 4007457 h 4762832"/>
                <a:gd name="connsiteX4" fmla="*/ 763325 w 6647290"/>
                <a:gd name="connsiteY4" fmla="*/ 174929 h 4762832"/>
                <a:gd name="connsiteX5" fmla="*/ 0 w 6647290"/>
                <a:gd name="connsiteY5" fmla="*/ 0 h 4762832"/>
                <a:gd name="connsiteX0" fmla="*/ 0 w 6647290"/>
                <a:gd name="connsiteY0" fmla="*/ 0 h 4762832"/>
                <a:gd name="connsiteX1" fmla="*/ 23854 w 6647290"/>
                <a:gd name="connsiteY1" fmla="*/ 4762832 h 4762832"/>
                <a:gd name="connsiteX2" fmla="*/ 6647290 w 6647290"/>
                <a:gd name="connsiteY2" fmla="*/ 3005593 h 4762832"/>
                <a:gd name="connsiteX3" fmla="*/ 850789 w 6647290"/>
                <a:gd name="connsiteY3" fmla="*/ 4007457 h 4762832"/>
                <a:gd name="connsiteX4" fmla="*/ 763325 w 6647290"/>
                <a:gd name="connsiteY4" fmla="*/ 174929 h 4762832"/>
                <a:gd name="connsiteX5" fmla="*/ 0 w 6647290"/>
                <a:gd name="connsiteY5" fmla="*/ 0 h 4762832"/>
                <a:gd name="connsiteX0" fmla="*/ 0 w 6647290"/>
                <a:gd name="connsiteY0" fmla="*/ 0 h 4770320"/>
                <a:gd name="connsiteX1" fmla="*/ 7913 w 6647290"/>
                <a:gd name="connsiteY1" fmla="*/ 4770320 h 4770320"/>
                <a:gd name="connsiteX2" fmla="*/ 6647290 w 6647290"/>
                <a:gd name="connsiteY2" fmla="*/ 3005593 h 4770320"/>
                <a:gd name="connsiteX3" fmla="*/ 850789 w 6647290"/>
                <a:gd name="connsiteY3" fmla="*/ 4007457 h 4770320"/>
                <a:gd name="connsiteX4" fmla="*/ 763325 w 6647290"/>
                <a:gd name="connsiteY4" fmla="*/ 174929 h 4770320"/>
                <a:gd name="connsiteX5" fmla="*/ 0 w 6647290"/>
                <a:gd name="connsiteY5" fmla="*/ 0 h 4770320"/>
                <a:gd name="connsiteX0" fmla="*/ 0 w 6684485"/>
                <a:gd name="connsiteY0" fmla="*/ 0 h 4770320"/>
                <a:gd name="connsiteX1" fmla="*/ 7913 w 6684485"/>
                <a:gd name="connsiteY1" fmla="*/ 4770320 h 4770320"/>
                <a:gd name="connsiteX2" fmla="*/ 6684485 w 6684485"/>
                <a:gd name="connsiteY2" fmla="*/ 2256720 h 4770320"/>
                <a:gd name="connsiteX3" fmla="*/ 850789 w 6684485"/>
                <a:gd name="connsiteY3" fmla="*/ 4007457 h 4770320"/>
                <a:gd name="connsiteX4" fmla="*/ 763325 w 6684485"/>
                <a:gd name="connsiteY4" fmla="*/ 174929 h 4770320"/>
                <a:gd name="connsiteX5" fmla="*/ 0 w 6684485"/>
                <a:gd name="connsiteY5" fmla="*/ 0 h 4770320"/>
                <a:gd name="connsiteX0" fmla="*/ 0 w 6684485"/>
                <a:gd name="connsiteY0" fmla="*/ 0 h 4770320"/>
                <a:gd name="connsiteX1" fmla="*/ 7913 w 6684485"/>
                <a:gd name="connsiteY1" fmla="*/ 4770320 h 4770320"/>
                <a:gd name="connsiteX2" fmla="*/ 6684485 w 6684485"/>
                <a:gd name="connsiteY2" fmla="*/ 2256720 h 4770320"/>
                <a:gd name="connsiteX3" fmla="*/ 850789 w 6684485"/>
                <a:gd name="connsiteY3" fmla="*/ 4007457 h 4770320"/>
                <a:gd name="connsiteX4" fmla="*/ 763325 w 6684485"/>
                <a:gd name="connsiteY4" fmla="*/ 174929 h 4770320"/>
                <a:gd name="connsiteX5" fmla="*/ 0 w 6684485"/>
                <a:gd name="connsiteY5" fmla="*/ 0 h 4770320"/>
                <a:gd name="connsiteX0" fmla="*/ 0 w 6684485"/>
                <a:gd name="connsiteY0" fmla="*/ 0 h 4770320"/>
                <a:gd name="connsiteX1" fmla="*/ 7913 w 6684485"/>
                <a:gd name="connsiteY1" fmla="*/ 4770320 h 4770320"/>
                <a:gd name="connsiteX2" fmla="*/ 6684485 w 6684485"/>
                <a:gd name="connsiteY2" fmla="*/ 2256720 h 4770320"/>
                <a:gd name="connsiteX3" fmla="*/ 850789 w 6684485"/>
                <a:gd name="connsiteY3" fmla="*/ 4007457 h 4770320"/>
                <a:gd name="connsiteX4" fmla="*/ 763325 w 6684485"/>
                <a:gd name="connsiteY4" fmla="*/ 174929 h 4770320"/>
                <a:gd name="connsiteX5" fmla="*/ 0 w 6684485"/>
                <a:gd name="connsiteY5" fmla="*/ 0 h 4770320"/>
                <a:gd name="connsiteX0" fmla="*/ 0 w 6684485"/>
                <a:gd name="connsiteY0" fmla="*/ 0 h 4770320"/>
                <a:gd name="connsiteX1" fmla="*/ 7913 w 6684485"/>
                <a:gd name="connsiteY1" fmla="*/ 4770320 h 4770320"/>
                <a:gd name="connsiteX2" fmla="*/ 6684485 w 6684485"/>
                <a:gd name="connsiteY2" fmla="*/ 2256720 h 4770320"/>
                <a:gd name="connsiteX3" fmla="*/ 850789 w 6684485"/>
                <a:gd name="connsiteY3" fmla="*/ 4007457 h 4770320"/>
                <a:gd name="connsiteX4" fmla="*/ 763325 w 6684485"/>
                <a:gd name="connsiteY4" fmla="*/ 174929 h 4770320"/>
                <a:gd name="connsiteX5" fmla="*/ 0 w 6684485"/>
                <a:gd name="connsiteY5" fmla="*/ 0 h 4770320"/>
                <a:gd name="connsiteX0" fmla="*/ 0 w 6684485"/>
                <a:gd name="connsiteY0" fmla="*/ 0 h 4770320"/>
                <a:gd name="connsiteX1" fmla="*/ 7913 w 6684485"/>
                <a:gd name="connsiteY1" fmla="*/ 4770320 h 4770320"/>
                <a:gd name="connsiteX2" fmla="*/ 6684485 w 6684485"/>
                <a:gd name="connsiteY2" fmla="*/ 2256720 h 4770320"/>
                <a:gd name="connsiteX3" fmla="*/ 850789 w 6684485"/>
                <a:gd name="connsiteY3" fmla="*/ 4007457 h 4770320"/>
                <a:gd name="connsiteX4" fmla="*/ 763325 w 6684485"/>
                <a:gd name="connsiteY4" fmla="*/ 174929 h 4770320"/>
                <a:gd name="connsiteX5" fmla="*/ 0 w 6684485"/>
                <a:gd name="connsiteY5" fmla="*/ 0 h 4770320"/>
                <a:gd name="connsiteX0" fmla="*/ 0 w 6684485"/>
                <a:gd name="connsiteY0" fmla="*/ 0 h 4770320"/>
                <a:gd name="connsiteX1" fmla="*/ 7913 w 6684485"/>
                <a:gd name="connsiteY1" fmla="*/ 4770320 h 4770320"/>
                <a:gd name="connsiteX2" fmla="*/ 6684485 w 6684485"/>
                <a:gd name="connsiteY2" fmla="*/ 2256720 h 4770320"/>
                <a:gd name="connsiteX3" fmla="*/ 845475 w 6684485"/>
                <a:gd name="connsiteY3" fmla="*/ 4067366 h 4770320"/>
                <a:gd name="connsiteX4" fmla="*/ 763325 w 6684485"/>
                <a:gd name="connsiteY4" fmla="*/ 174929 h 4770320"/>
                <a:gd name="connsiteX5" fmla="*/ 0 w 6684485"/>
                <a:gd name="connsiteY5" fmla="*/ 0 h 4770320"/>
                <a:gd name="connsiteX0" fmla="*/ 0 w 6684485"/>
                <a:gd name="connsiteY0" fmla="*/ 0 h 4770320"/>
                <a:gd name="connsiteX1" fmla="*/ 7913 w 6684485"/>
                <a:gd name="connsiteY1" fmla="*/ 4770320 h 4770320"/>
                <a:gd name="connsiteX2" fmla="*/ 6684485 w 6684485"/>
                <a:gd name="connsiteY2" fmla="*/ 2256720 h 4770320"/>
                <a:gd name="connsiteX3" fmla="*/ 739204 w 6684485"/>
                <a:gd name="connsiteY3" fmla="*/ 4112299 h 4770320"/>
                <a:gd name="connsiteX4" fmla="*/ 763325 w 6684485"/>
                <a:gd name="connsiteY4" fmla="*/ 174929 h 4770320"/>
                <a:gd name="connsiteX5" fmla="*/ 0 w 6684485"/>
                <a:gd name="connsiteY5" fmla="*/ 0 h 4770320"/>
                <a:gd name="connsiteX0" fmla="*/ 0 w 6684485"/>
                <a:gd name="connsiteY0" fmla="*/ 0 h 4770320"/>
                <a:gd name="connsiteX1" fmla="*/ 7913 w 6684485"/>
                <a:gd name="connsiteY1" fmla="*/ 4770320 h 4770320"/>
                <a:gd name="connsiteX2" fmla="*/ 6684485 w 6684485"/>
                <a:gd name="connsiteY2" fmla="*/ 2256720 h 4770320"/>
                <a:gd name="connsiteX3" fmla="*/ 749831 w 6684485"/>
                <a:gd name="connsiteY3" fmla="*/ 4104810 h 4770320"/>
                <a:gd name="connsiteX4" fmla="*/ 763325 w 6684485"/>
                <a:gd name="connsiteY4" fmla="*/ 174929 h 4770320"/>
                <a:gd name="connsiteX5" fmla="*/ 0 w 6684485"/>
                <a:gd name="connsiteY5" fmla="*/ 0 h 4770320"/>
                <a:gd name="connsiteX0" fmla="*/ 0 w 6684485"/>
                <a:gd name="connsiteY0" fmla="*/ 0 h 4770320"/>
                <a:gd name="connsiteX1" fmla="*/ 7913 w 6684485"/>
                <a:gd name="connsiteY1" fmla="*/ 4770320 h 4770320"/>
                <a:gd name="connsiteX2" fmla="*/ 6684485 w 6684485"/>
                <a:gd name="connsiteY2" fmla="*/ 2256720 h 4770320"/>
                <a:gd name="connsiteX3" fmla="*/ 516746 w 6684485"/>
                <a:gd name="connsiteY3" fmla="*/ 4184716 h 4770320"/>
                <a:gd name="connsiteX4" fmla="*/ 763325 w 6684485"/>
                <a:gd name="connsiteY4" fmla="*/ 174929 h 4770320"/>
                <a:gd name="connsiteX5" fmla="*/ 0 w 6684485"/>
                <a:gd name="connsiteY5" fmla="*/ 0 h 4770320"/>
                <a:gd name="connsiteX0" fmla="*/ 0 w 6684485"/>
                <a:gd name="connsiteY0" fmla="*/ 0 h 4770320"/>
                <a:gd name="connsiteX1" fmla="*/ 7913 w 6684485"/>
                <a:gd name="connsiteY1" fmla="*/ 4770320 h 4770320"/>
                <a:gd name="connsiteX2" fmla="*/ 6684485 w 6684485"/>
                <a:gd name="connsiteY2" fmla="*/ 2256720 h 4770320"/>
                <a:gd name="connsiteX3" fmla="*/ 516746 w 6684485"/>
                <a:gd name="connsiteY3" fmla="*/ 4184716 h 4770320"/>
                <a:gd name="connsiteX4" fmla="*/ 505041 w 6684485"/>
                <a:gd name="connsiteY4" fmla="*/ 174929 h 4770320"/>
                <a:gd name="connsiteX5" fmla="*/ 0 w 6684485"/>
                <a:gd name="connsiteY5" fmla="*/ 0 h 4770320"/>
                <a:gd name="connsiteX0" fmla="*/ 0 w 6684485"/>
                <a:gd name="connsiteY0" fmla="*/ 0 h 4770320"/>
                <a:gd name="connsiteX1" fmla="*/ 7913 w 6684485"/>
                <a:gd name="connsiteY1" fmla="*/ 4770320 h 4770320"/>
                <a:gd name="connsiteX2" fmla="*/ 6684485 w 6684485"/>
                <a:gd name="connsiteY2" fmla="*/ 2256720 h 4770320"/>
                <a:gd name="connsiteX3" fmla="*/ 516746 w 6684485"/>
                <a:gd name="connsiteY3" fmla="*/ 4184717 h 4770320"/>
                <a:gd name="connsiteX4" fmla="*/ 505041 w 6684485"/>
                <a:gd name="connsiteY4" fmla="*/ 174929 h 4770320"/>
                <a:gd name="connsiteX5" fmla="*/ 0 w 6684485"/>
                <a:gd name="connsiteY5" fmla="*/ 0 h 4770320"/>
                <a:gd name="connsiteX0" fmla="*/ 0 w 6684485"/>
                <a:gd name="connsiteY0" fmla="*/ 0 h 4770320"/>
                <a:gd name="connsiteX1" fmla="*/ 7913 w 6684485"/>
                <a:gd name="connsiteY1" fmla="*/ 4770320 h 4770320"/>
                <a:gd name="connsiteX2" fmla="*/ 6684485 w 6684485"/>
                <a:gd name="connsiteY2" fmla="*/ 2256720 h 4770320"/>
                <a:gd name="connsiteX3" fmla="*/ 516746 w 6684485"/>
                <a:gd name="connsiteY3" fmla="*/ 4184717 h 4770320"/>
                <a:gd name="connsiteX4" fmla="*/ 518929 w 6684485"/>
                <a:gd name="connsiteY4" fmla="*/ 171014 h 4770320"/>
                <a:gd name="connsiteX5" fmla="*/ 0 w 6684485"/>
                <a:gd name="connsiteY5" fmla="*/ 0 h 4770320"/>
                <a:gd name="connsiteX0" fmla="*/ 0 w 6684485"/>
                <a:gd name="connsiteY0" fmla="*/ 0 h 4770320"/>
                <a:gd name="connsiteX1" fmla="*/ 7913 w 6684485"/>
                <a:gd name="connsiteY1" fmla="*/ 4770320 h 4770320"/>
                <a:gd name="connsiteX2" fmla="*/ 6684485 w 6684485"/>
                <a:gd name="connsiteY2" fmla="*/ 2256720 h 4770320"/>
                <a:gd name="connsiteX3" fmla="*/ 516746 w 6684485"/>
                <a:gd name="connsiteY3" fmla="*/ 4184717 h 4770320"/>
                <a:gd name="connsiteX4" fmla="*/ 518929 w 6684485"/>
                <a:gd name="connsiteY4" fmla="*/ 171014 h 4770320"/>
                <a:gd name="connsiteX5" fmla="*/ 0 w 6684485"/>
                <a:gd name="connsiteY5" fmla="*/ 0 h 4770320"/>
                <a:gd name="connsiteX0" fmla="*/ 0 w 6684485"/>
                <a:gd name="connsiteY0" fmla="*/ 0 h 4770320"/>
                <a:gd name="connsiteX1" fmla="*/ 7913 w 6684485"/>
                <a:gd name="connsiteY1" fmla="*/ 4770320 h 4770320"/>
                <a:gd name="connsiteX2" fmla="*/ 6684485 w 6684485"/>
                <a:gd name="connsiteY2" fmla="*/ 2256720 h 4770320"/>
                <a:gd name="connsiteX3" fmla="*/ 516746 w 6684485"/>
                <a:gd name="connsiteY3" fmla="*/ 4184717 h 4770320"/>
                <a:gd name="connsiteX4" fmla="*/ 518929 w 6684485"/>
                <a:gd name="connsiteY4" fmla="*/ 171014 h 4770320"/>
                <a:gd name="connsiteX5" fmla="*/ 0 w 6684485"/>
                <a:gd name="connsiteY5" fmla="*/ 0 h 4770320"/>
                <a:gd name="connsiteX0" fmla="*/ 1137 w 6677289"/>
                <a:gd name="connsiteY0" fmla="*/ 0 h 4770320"/>
                <a:gd name="connsiteX1" fmla="*/ 717 w 6677289"/>
                <a:gd name="connsiteY1" fmla="*/ 4770320 h 4770320"/>
                <a:gd name="connsiteX2" fmla="*/ 6677289 w 6677289"/>
                <a:gd name="connsiteY2" fmla="*/ 2256720 h 4770320"/>
                <a:gd name="connsiteX3" fmla="*/ 509550 w 6677289"/>
                <a:gd name="connsiteY3" fmla="*/ 4184717 h 4770320"/>
                <a:gd name="connsiteX4" fmla="*/ 511733 w 6677289"/>
                <a:gd name="connsiteY4" fmla="*/ 171014 h 4770320"/>
                <a:gd name="connsiteX5" fmla="*/ 1137 w 6677289"/>
                <a:gd name="connsiteY5" fmla="*/ 0 h 4770320"/>
                <a:gd name="connsiteX0" fmla="*/ 0 w 6676152"/>
                <a:gd name="connsiteY0" fmla="*/ 0 h 4770320"/>
                <a:gd name="connsiteX1" fmla="*/ 7913 w 6676152"/>
                <a:gd name="connsiteY1" fmla="*/ 4770320 h 4770320"/>
                <a:gd name="connsiteX2" fmla="*/ 6676152 w 6676152"/>
                <a:gd name="connsiteY2" fmla="*/ 2256720 h 4770320"/>
                <a:gd name="connsiteX3" fmla="*/ 508413 w 6676152"/>
                <a:gd name="connsiteY3" fmla="*/ 4184717 h 4770320"/>
                <a:gd name="connsiteX4" fmla="*/ 510596 w 6676152"/>
                <a:gd name="connsiteY4" fmla="*/ 171014 h 4770320"/>
                <a:gd name="connsiteX5" fmla="*/ 0 w 6676152"/>
                <a:gd name="connsiteY5" fmla="*/ 0 h 4770320"/>
                <a:gd name="connsiteX0" fmla="*/ 0 w 6676152"/>
                <a:gd name="connsiteY0" fmla="*/ 0 h 4770320"/>
                <a:gd name="connsiteX1" fmla="*/ 7913 w 6676152"/>
                <a:gd name="connsiteY1" fmla="*/ 4770320 h 4770320"/>
                <a:gd name="connsiteX2" fmla="*/ 6676152 w 6676152"/>
                <a:gd name="connsiteY2" fmla="*/ 2256720 h 4770320"/>
                <a:gd name="connsiteX3" fmla="*/ 508413 w 6676152"/>
                <a:gd name="connsiteY3" fmla="*/ 4184717 h 4770320"/>
                <a:gd name="connsiteX4" fmla="*/ 510596 w 6676152"/>
                <a:gd name="connsiteY4" fmla="*/ 171014 h 4770320"/>
                <a:gd name="connsiteX5" fmla="*/ 0 w 6676152"/>
                <a:gd name="connsiteY5" fmla="*/ 0 h 4770320"/>
                <a:gd name="connsiteX0" fmla="*/ 0 w 6676152"/>
                <a:gd name="connsiteY0" fmla="*/ 0 h 4770320"/>
                <a:gd name="connsiteX1" fmla="*/ 7913 w 6676152"/>
                <a:gd name="connsiteY1" fmla="*/ 4770320 h 4770320"/>
                <a:gd name="connsiteX2" fmla="*/ 6676152 w 6676152"/>
                <a:gd name="connsiteY2" fmla="*/ 2256720 h 4770320"/>
                <a:gd name="connsiteX3" fmla="*/ 508413 w 6676152"/>
                <a:gd name="connsiteY3" fmla="*/ 4184717 h 4770320"/>
                <a:gd name="connsiteX4" fmla="*/ 510596 w 6676152"/>
                <a:gd name="connsiteY4" fmla="*/ 171014 h 4770320"/>
                <a:gd name="connsiteX5" fmla="*/ 0 w 6676152"/>
                <a:gd name="connsiteY5" fmla="*/ 0 h 4770320"/>
                <a:gd name="connsiteX0" fmla="*/ 0 w 6676152"/>
                <a:gd name="connsiteY0" fmla="*/ 0 h 4770320"/>
                <a:gd name="connsiteX1" fmla="*/ 5136 w 6676152"/>
                <a:gd name="connsiteY1" fmla="*/ 4770320 h 4770320"/>
                <a:gd name="connsiteX2" fmla="*/ 6676152 w 6676152"/>
                <a:gd name="connsiteY2" fmla="*/ 2256720 h 4770320"/>
                <a:gd name="connsiteX3" fmla="*/ 508413 w 6676152"/>
                <a:gd name="connsiteY3" fmla="*/ 4184717 h 4770320"/>
                <a:gd name="connsiteX4" fmla="*/ 510596 w 6676152"/>
                <a:gd name="connsiteY4" fmla="*/ 171014 h 4770320"/>
                <a:gd name="connsiteX5" fmla="*/ 0 w 6676152"/>
                <a:gd name="connsiteY5" fmla="*/ 0 h 4770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76152" h="4770320">
                  <a:moveTo>
                    <a:pt x="0" y="0"/>
                  </a:moveTo>
                  <a:cubicBezTo>
                    <a:pt x="2638" y="1590107"/>
                    <a:pt x="2498" y="3180213"/>
                    <a:pt x="5136" y="4770320"/>
                  </a:cubicBezTo>
                  <a:lnTo>
                    <a:pt x="6676152" y="2256720"/>
                  </a:lnTo>
                  <a:lnTo>
                    <a:pt x="508413" y="4184717"/>
                  </a:lnTo>
                  <a:cubicBezTo>
                    <a:pt x="504511" y="2848121"/>
                    <a:pt x="508945" y="1495867"/>
                    <a:pt x="510596" y="171014"/>
                  </a:cubicBezTo>
                  <a:lnTo>
                    <a:pt x="0" y="0"/>
                  </a:lnTo>
                  <a:close/>
                </a:path>
              </a:pathLst>
            </a:custGeom>
            <a:solidFill>
              <a:srgbClr val="0000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en-US" dirty="0"/>
            </a:p>
          </p:txBody>
        </p:sp>
        <p:sp>
          <p:nvSpPr>
            <p:cNvPr id="8" name="Freeform 6">
              <a:extLst>
                <a:ext uri="{FF2B5EF4-FFF2-40B4-BE49-F238E27FC236}">
                  <a16:creationId xmlns:a16="http://schemas.microsoft.com/office/drawing/2014/main" id="{15A8C9DB-FB7D-4E8D-8B5B-300C84E8CF8D}"/>
                </a:ext>
              </a:extLst>
            </p:cNvPr>
            <p:cNvSpPr/>
            <p:nvPr/>
          </p:nvSpPr>
          <p:spPr>
            <a:xfrm>
              <a:off x="5939323" y="2270267"/>
              <a:ext cx="4289946" cy="1956179"/>
            </a:xfrm>
            <a:custGeom>
              <a:avLst/>
              <a:gdLst>
                <a:gd name="connsiteX0" fmla="*/ 0 w 4289946"/>
                <a:gd name="connsiteY0" fmla="*/ 0 h 1956179"/>
                <a:gd name="connsiteX1" fmla="*/ 9098 w 4289946"/>
                <a:gd name="connsiteY1" fmla="*/ 1956179 h 1956179"/>
                <a:gd name="connsiteX2" fmla="*/ 4289946 w 4289946"/>
                <a:gd name="connsiteY2" fmla="*/ 1023582 h 1956179"/>
                <a:gd name="connsiteX3" fmla="*/ 0 w 4289946"/>
                <a:gd name="connsiteY3" fmla="*/ 0 h 1956179"/>
              </a:gdLst>
              <a:ahLst/>
              <a:cxnLst>
                <a:cxn ang="0">
                  <a:pos x="connsiteX0" y="connsiteY0"/>
                </a:cxn>
                <a:cxn ang="0">
                  <a:pos x="connsiteX1" y="connsiteY1"/>
                </a:cxn>
                <a:cxn ang="0">
                  <a:pos x="connsiteX2" y="connsiteY2"/>
                </a:cxn>
                <a:cxn ang="0">
                  <a:pos x="connsiteX3" y="connsiteY3"/>
                </a:cxn>
              </a:cxnLst>
              <a:rect l="l" t="t" r="r" b="b"/>
              <a:pathLst>
                <a:path w="4289946" h="1956179">
                  <a:moveTo>
                    <a:pt x="0" y="0"/>
                  </a:moveTo>
                  <a:cubicBezTo>
                    <a:pt x="3033" y="652060"/>
                    <a:pt x="6065" y="1304119"/>
                    <a:pt x="9098" y="1956179"/>
                  </a:cubicBezTo>
                  <a:lnTo>
                    <a:pt x="4289946" y="1023582"/>
                  </a:lnTo>
                  <a:lnTo>
                    <a:pt x="0" y="0"/>
                  </a:lnTo>
                  <a:close/>
                </a:path>
              </a:pathLst>
            </a:cu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en-US" dirty="0"/>
            </a:p>
          </p:txBody>
        </p:sp>
        <p:pic>
          <p:nvPicPr>
            <p:cNvPr id="9" name="Picture 8">
              <a:extLst>
                <a:ext uri="{FF2B5EF4-FFF2-40B4-BE49-F238E27FC236}">
                  <a16:creationId xmlns:a16="http://schemas.microsoft.com/office/drawing/2014/main" id="{A9008CBC-44A4-4F54-824F-E6EA304FB5B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18450" y="2155846"/>
              <a:ext cx="1904940" cy="2265164"/>
            </a:xfrm>
            <a:prstGeom prst="rect">
              <a:avLst/>
            </a:prstGeom>
          </p:spPr>
        </p:pic>
        <p:sp>
          <p:nvSpPr>
            <p:cNvPr id="10" name="Freeform 8">
              <a:extLst>
                <a:ext uri="{FF2B5EF4-FFF2-40B4-BE49-F238E27FC236}">
                  <a16:creationId xmlns:a16="http://schemas.microsoft.com/office/drawing/2014/main" id="{4E4859BD-F329-44A7-AF15-6C5F5D5C69DA}"/>
                </a:ext>
              </a:extLst>
            </p:cNvPr>
            <p:cNvSpPr/>
            <p:nvPr/>
          </p:nvSpPr>
          <p:spPr>
            <a:xfrm>
              <a:off x="1137591" y="1109977"/>
              <a:ext cx="751715" cy="4187701"/>
            </a:xfrm>
            <a:custGeom>
              <a:avLst/>
              <a:gdLst>
                <a:gd name="connsiteX0" fmla="*/ 0 w 751715"/>
                <a:gd name="connsiteY0" fmla="*/ 0 h 4773953"/>
                <a:gd name="connsiteX1" fmla="*/ 0 w 751715"/>
                <a:gd name="connsiteY1" fmla="*/ 4773953 h 4773953"/>
                <a:gd name="connsiteX2" fmla="*/ 751715 w 751715"/>
                <a:gd name="connsiteY2" fmla="*/ 4577610 h 4773953"/>
                <a:gd name="connsiteX3" fmla="*/ 751715 w 751715"/>
                <a:gd name="connsiteY3" fmla="*/ 179514 h 4773953"/>
                <a:gd name="connsiteX4" fmla="*/ 0 w 751715"/>
                <a:gd name="connsiteY4" fmla="*/ 0 h 4773953"/>
                <a:gd name="connsiteX0" fmla="*/ 0 w 751715"/>
                <a:gd name="connsiteY0" fmla="*/ 0 h 4773953"/>
                <a:gd name="connsiteX1" fmla="*/ 0 w 751715"/>
                <a:gd name="connsiteY1" fmla="*/ 4773953 h 4773953"/>
                <a:gd name="connsiteX2" fmla="*/ 751715 w 751715"/>
                <a:gd name="connsiteY2" fmla="*/ 4588830 h 4773953"/>
                <a:gd name="connsiteX3" fmla="*/ 751715 w 751715"/>
                <a:gd name="connsiteY3" fmla="*/ 179514 h 4773953"/>
                <a:gd name="connsiteX4" fmla="*/ 0 w 751715"/>
                <a:gd name="connsiteY4" fmla="*/ 0 h 4773953"/>
                <a:gd name="connsiteX0" fmla="*/ 0 w 751715"/>
                <a:gd name="connsiteY0" fmla="*/ 0 h 4808955"/>
                <a:gd name="connsiteX1" fmla="*/ 0 w 751715"/>
                <a:gd name="connsiteY1" fmla="*/ 4808955 h 4808955"/>
                <a:gd name="connsiteX2" fmla="*/ 751715 w 751715"/>
                <a:gd name="connsiteY2" fmla="*/ 4623832 h 4808955"/>
                <a:gd name="connsiteX3" fmla="*/ 751715 w 751715"/>
                <a:gd name="connsiteY3" fmla="*/ 214516 h 4808955"/>
                <a:gd name="connsiteX4" fmla="*/ 0 w 751715"/>
                <a:gd name="connsiteY4" fmla="*/ 0 h 4808955"/>
                <a:gd name="connsiteX0" fmla="*/ 0 w 751715"/>
                <a:gd name="connsiteY0" fmla="*/ 0 h 4808955"/>
                <a:gd name="connsiteX1" fmla="*/ 0 w 751715"/>
                <a:gd name="connsiteY1" fmla="*/ 4808955 h 4808955"/>
                <a:gd name="connsiteX2" fmla="*/ 751715 w 751715"/>
                <a:gd name="connsiteY2" fmla="*/ 4623832 h 4808955"/>
                <a:gd name="connsiteX3" fmla="*/ 751715 w 751715"/>
                <a:gd name="connsiteY3" fmla="*/ 201390 h 4808955"/>
                <a:gd name="connsiteX4" fmla="*/ 0 w 751715"/>
                <a:gd name="connsiteY4" fmla="*/ 0 h 48089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1715" h="4808955">
                  <a:moveTo>
                    <a:pt x="0" y="0"/>
                  </a:moveTo>
                  <a:lnTo>
                    <a:pt x="0" y="4808955"/>
                  </a:lnTo>
                  <a:lnTo>
                    <a:pt x="751715" y="4623832"/>
                  </a:lnTo>
                  <a:lnTo>
                    <a:pt x="751715" y="201390"/>
                  </a:lnTo>
                  <a:lnTo>
                    <a:pt x="0" y="0"/>
                  </a:lnTo>
                  <a:close/>
                </a:path>
              </a:pathLst>
            </a:custGeom>
            <a:solidFill>
              <a:srgbClr val="001596">
                <a:alpha val="6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r>
                <a:rPr lang="en-US" dirty="0">
                  <a:latin typeface="Arial" panose="020B0604020202020204" pitchFamily="34" charset="0"/>
                  <a:cs typeface="Arial" panose="020B0604020202020204" pitchFamily="34" charset="0"/>
                </a:rPr>
                <a:t>Flight Path Management - Manual</a:t>
              </a:r>
            </a:p>
          </p:txBody>
        </p:sp>
        <p:sp>
          <p:nvSpPr>
            <p:cNvPr id="11" name="Freeform 9">
              <a:extLst>
                <a:ext uri="{FF2B5EF4-FFF2-40B4-BE49-F238E27FC236}">
                  <a16:creationId xmlns:a16="http://schemas.microsoft.com/office/drawing/2014/main" id="{36B1EA95-92D0-4671-931C-27AA91F87038}"/>
                </a:ext>
              </a:extLst>
            </p:cNvPr>
            <p:cNvSpPr/>
            <p:nvPr/>
          </p:nvSpPr>
          <p:spPr>
            <a:xfrm>
              <a:off x="1936521" y="1296695"/>
              <a:ext cx="751715" cy="3825063"/>
            </a:xfrm>
            <a:custGeom>
              <a:avLst/>
              <a:gdLst>
                <a:gd name="connsiteX0" fmla="*/ 0 w 751715"/>
                <a:gd name="connsiteY0" fmla="*/ 0 h 4773953"/>
                <a:gd name="connsiteX1" fmla="*/ 0 w 751715"/>
                <a:gd name="connsiteY1" fmla="*/ 4773953 h 4773953"/>
                <a:gd name="connsiteX2" fmla="*/ 751715 w 751715"/>
                <a:gd name="connsiteY2" fmla="*/ 4577610 h 4773953"/>
                <a:gd name="connsiteX3" fmla="*/ 751715 w 751715"/>
                <a:gd name="connsiteY3" fmla="*/ 179514 h 4773953"/>
                <a:gd name="connsiteX4" fmla="*/ 0 w 751715"/>
                <a:gd name="connsiteY4" fmla="*/ 0 h 4773953"/>
                <a:gd name="connsiteX0" fmla="*/ 0 w 751715"/>
                <a:gd name="connsiteY0" fmla="*/ 0 h 4773953"/>
                <a:gd name="connsiteX1" fmla="*/ 0 w 751715"/>
                <a:gd name="connsiteY1" fmla="*/ 4773953 h 4773953"/>
                <a:gd name="connsiteX2" fmla="*/ 751715 w 751715"/>
                <a:gd name="connsiteY2" fmla="*/ 4588830 h 4773953"/>
                <a:gd name="connsiteX3" fmla="*/ 751715 w 751715"/>
                <a:gd name="connsiteY3" fmla="*/ 179514 h 4773953"/>
                <a:gd name="connsiteX4" fmla="*/ 0 w 751715"/>
                <a:gd name="connsiteY4" fmla="*/ 0 h 4773953"/>
                <a:gd name="connsiteX0" fmla="*/ 0 w 751715"/>
                <a:gd name="connsiteY0" fmla="*/ 0 h 4773953"/>
                <a:gd name="connsiteX1" fmla="*/ 0 w 751715"/>
                <a:gd name="connsiteY1" fmla="*/ 4773953 h 4773953"/>
                <a:gd name="connsiteX2" fmla="*/ 751715 w 751715"/>
                <a:gd name="connsiteY2" fmla="*/ 4588830 h 4773953"/>
                <a:gd name="connsiteX3" fmla="*/ 751715 w 751715"/>
                <a:gd name="connsiteY3" fmla="*/ 219594 h 4773953"/>
                <a:gd name="connsiteX4" fmla="*/ 0 w 751715"/>
                <a:gd name="connsiteY4" fmla="*/ 0 h 4773953"/>
                <a:gd name="connsiteX0" fmla="*/ 0 w 751715"/>
                <a:gd name="connsiteY0" fmla="*/ 0 h 4773953"/>
                <a:gd name="connsiteX1" fmla="*/ 0 w 751715"/>
                <a:gd name="connsiteY1" fmla="*/ 4773953 h 4773953"/>
                <a:gd name="connsiteX2" fmla="*/ 751715 w 751715"/>
                <a:gd name="connsiteY2" fmla="*/ 4562111 h 4773953"/>
                <a:gd name="connsiteX3" fmla="*/ 751715 w 751715"/>
                <a:gd name="connsiteY3" fmla="*/ 219594 h 4773953"/>
                <a:gd name="connsiteX4" fmla="*/ 0 w 751715"/>
                <a:gd name="connsiteY4" fmla="*/ 0 h 4773953"/>
                <a:gd name="connsiteX0" fmla="*/ 0 w 751715"/>
                <a:gd name="connsiteY0" fmla="*/ 0 h 4793050"/>
                <a:gd name="connsiteX1" fmla="*/ 0 w 751715"/>
                <a:gd name="connsiteY1" fmla="*/ 4793050 h 4793050"/>
                <a:gd name="connsiteX2" fmla="*/ 751715 w 751715"/>
                <a:gd name="connsiteY2" fmla="*/ 4581208 h 4793050"/>
                <a:gd name="connsiteX3" fmla="*/ 751715 w 751715"/>
                <a:gd name="connsiteY3" fmla="*/ 238691 h 4793050"/>
                <a:gd name="connsiteX4" fmla="*/ 0 w 751715"/>
                <a:gd name="connsiteY4" fmla="*/ 0 h 4793050"/>
                <a:gd name="connsiteX0" fmla="*/ 0 w 751715"/>
                <a:gd name="connsiteY0" fmla="*/ 0 h 4793050"/>
                <a:gd name="connsiteX1" fmla="*/ 0 w 751715"/>
                <a:gd name="connsiteY1" fmla="*/ 4793050 h 4793050"/>
                <a:gd name="connsiteX2" fmla="*/ 751715 w 751715"/>
                <a:gd name="connsiteY2" fmla="*/ 4581208 h 4793050"/>
                <a:gd name="connsiteX3" fmla="*/ 747905 w 751715"/>
                <a:gd name="connsiteY3" fmla="*/ 233917 h 4793050"/>
                <a:gd name="connsiteX4" fmla="*/ 0 w 751715"/>
                <a:gd name="connsiteY4" fmla="*/ 0 h 4793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1715" h="4793050">
                  <a:moveTo>
                    <a:pt x="0" y="0"/>
                  </a:moveTo>
                  <a:lnTo>
                    <a:pt x="0" y="4793050"/>
                  </a:lnTo>
                  <a:lnTo>
                    <a:pt x="751715" y="4581208"/>
                  </a:lnTo>
                  <a:lnTo>
                    <a:pt x="747905" y="233917"/>
                  </a:lnTo>
                  <a:lnTo>
                    <a:pt x="0" y="0"/>
                  </a:lnTo>
                  <a:close/>
                </a:path>
              </a:pathLst>
            </a:custGeom>
            <a:solidFill>
              <a:srgbClr val="001596">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r>
                <a:rPr lang="en-US" dirty="0">
                  <a:latin typeface="Arial" panose="020B0604020202020204" pitchFamily="34" charset="0"/>
                  <a:cs typeface="Arial" panose="020B0604020202020204" pitchFamily="34" charset="0"/>
                </a:rPr>
                <a:t>Flight Path Management - Automation</a:t>
              </a:r>
            </a:p>
          </p:txBody>
        </p:sp>
        <p:sp>
          <p:nvSpPr>
            <p:cNvPr id="12" name="Freeform 10">
              <a:extLst>
                <a:ext uri="{FF2B5EF4-FFF2-40B4-BE49-F238E27FC236}">
                  <a16:creationId xmlns:a16="http://schemas.microsoft.com/office/drawing/2014/main" id="{EECE2E88-272F-4B62-BAFF-F170B934FB5F}"/>
                </a:ext>
              </a:extLst>
            </p:cNvPr>
            <p:cNvSpPr/>
            <p:nvPr/>
          </p:nvSpPr>
          <p:spPr>
            <a:xfrm>
              <a:off x="2735451" y="1494075"/>
              <a:ext cx="751715" cy="3451763"/>
            </a:xfrm>
            <a:custGeom>
              <a:avLst/>
              <a:gdLst>
                <a:gd name="connsiteX0" fmla="*/ 0 w 751715"/>
                <a:gd name="connsiteY0" fmla="*/ 0 h 4773953"/>
                <a:gd name="connsiteX1" fmla="*/ 0 w 751715"/>
                <a:gd name="connsiteY1" fmla="*/ 4773953 h 4773953"/>
                <a:gd name="connsiteX2" fmla="*/ 751715 w 751715"/>
                <a:gd name="connsiteY2" fmla="*/ 4577610 h 4773953"/>
                <a:gd name="connsiteX3" fmla="*/ 751715 w 751715"/>
                <a:gd name="connsiteY3" fmla="*/ 179514 h 4773953"/>
                <a:gd name="connsiteX4" fmla="*/ 0 w 751715"/>
                <a:gd name="connsiteY4" fmla="*/ 0 h 4773953"/>
                <a:gd name="connsiteX0" fmla="*/ 0 w 751715"/>
                <a:gd name="connsiteY0" fmla="*/ 0 h 4773953"/>
                <a:gd name="connsiteX1" fmla="*/ 0 w 751715"/>
                <a:gd name="connsiteY1" fmla="*/ 4773953 h 4773953"/>
                <a:gd name="connsiteX2" fmla="*/ 751715 w 751715"/>
                <a:gd name="connsiteY2" fmla="*/ 4588830 h 4773953"/>
                <a:gd name="connsiteX3" fmla="*/ 751715 w 751715"/>
                <a:gd name="connsiteY3" fmla="*/ 179514 h 4773953"/>
                <a:gd name="connsiteX4" fmla="*/ 0 w 751715"/>
                <a:gd name="connsiteY4" fmla="*/ 0 h 4773953"/>
                <a:gd name="connsiteX0" fmla="*/ 0 w 751715"/>
                <a:gd name="connsiteY0" fmla="*/ 0 h 4773953"/>
                <a:gd name="connsiteX1" fmla="*/ 0 w 751715"/>
                <a:gd name="connsiteY1" fmla="*/ 4773953 h 4773953"/>
                <a:gd name="connsiteX2" fmla="*/ 751715 w 751715"/>
                <a:gd name="connsiteY2" fmla="*/ 4588830 h 4773953"/>
                <a:gd name="connsiteX3" fmla="*/ 751715 w 751715"/>
                <a:gd name="connsiteY3" fmla="*/ 219594 h 4773953"/>
                <a:gd name="connsiteX4" fmla="*/ 0 w 751715"/>
                <a:gd name="connsiteY4" fmla="*/ 0 h 4773953"/>
                <a:gd name="connsiteX0" fmla="*/ 0 w 751715"/>
                <a:gd name="connsiteY0" fmla="*/ 0 h 4773953"/>
                <a:gd name="connsiteX1" fmla="*/ 0 w 751715"/>
                <a:gd name="connsiteY1" fmla="*/ 4773953 h 4773953"/>
                <a:gd name="connsiteX2" fmla="*/ 751715 w 751715"/>
                <a:gd name="connsiteY2" fmla="*/ 4562111 h 4773953"/>
                <a:gd name="connsiteX3" fmla="*/ 751715 w 751715"/>
                <a:gd name="connsiteY3" fmla="*/ 219594 h 4773953"/>
                <a:gd name="connsiteX4" fmla="*/ 0 w 751715"/>
                <a:gd name="connsiteY4" fmla="*/ 0 h 4773953"/>
                <a:gd name="connsiteX0" fmla="*/ 0 w 751715"/>
                <a:gd name="connsiteY0" fmla="*/ 0 h 4773953"/>
                <a:gd name="connsiteX1" fmla="*/ 0 w 751715"/>
                <a:gd name="connsiteY1" fmla="*/ 4773953 h 4773953"/>
                <a:gd name="connsiteX2" fmla="*/ 751715 w 751715"/>
                <a:gd name="connsiteY2" fmla="*/ 4562111 h 4773953"/>
                <a:gd name="connsiteX3" fmla="*/ 751715 w 751715"/>
                <a:gd name="connsiteY3" fmla="*/ 241712 h 4773953"/>
                <a:gd name="connsiteX4" fmla="*/ 0 w 751715"/>
                <a:gd name="connsiteY4" fmla="*/ 0 h 4773953"/>
                <a:gd name="connsiteX0" fmla="*/ 0 w 751715"/>
                <a:gd name="connsiteY0" fmla="*/ 0 h 4773953"/>
                <a:gd name="connsiteX1" fmla="*/ 0 w 751715"/>
                <a:gd name="connsiteY1" fmla="*/ 4773953 h 4773953"/>
                <a:gd name="connsiteX2" fmla="*/ 751715 w 751715"/>
                <a:gd name="connsiteY2" fmla="*/ 4554738 h 4773953"/>
                <a:gd name="connsiteX3" fmla="*/ 751715 w 751715"/>
                <a:gd name="connsiteY3" fmla="*/ 241712 h 4773953"/>
                <a:gd name="connsiteX4" fmla="*/ 0 w 751715"/>
                <a:gd name="connsiteY4" fmla="*/ 0 h 47739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1715" h="4773953">
                  <a:moveTo>
                    <a:pt x="0" y="0"/>
                  </a:moveTo>
                  <a:lnTo>
                    <a:pt x="0" y="4773953"/>
                  </a:lnTo>
                  <a:lnTo>
                    <a:pt x="751715" y="4554738"/>
                  </a:lnTo>
                  <a:lnTo>
                    <a:pt x="751715" y="241712"/>
                  </a:lnTo>
                  <a:lnTo>
                    <a:pt x="0" y="0"/>
                  </a:lnTo>
                  <a:close/>
                </a:path>
              </a:pathLst>
            </a:custGeom>
            <a:solidFill>
              <a:schemeClr val="accent1">
                <a:lumMod val="75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r>
                <a:rPr lang="en-US" dirty="0">
                  <a:latin typeface="Arial" panose="020B0604020202020204" pitchFamily="34" charset="0"/>
                  <a:cs typeface="Arial" panose="020B0604020202020204" pitchFamily="34" charset="0"/>
                </a:rPr>
                <a:t>Application of Procedures</a:t>
              </a:r>
            </a:p>
          </p:txBody>
        </p:sp>
        <p:sp>
          <p:nvSpPr>
            <p:cNvPr id="13" name="Freeform 11">
              <a:extLst>
                <a:ext uri="{FF2B5EF4-FFF2-40B4-BE49-F238E27FC236}">
                  <a16:creationId xmlns:a16="http://schemas.microsoft.com/office/drawing/2014/main" id="{D18C87D2-6699-4A34-9FD6-D14CDCA757AA}"/>
                </a:ext>
              </a:extLst>
            </p:cNvPr>
            <p:cNvSpPr/>
            <p:nvPr/>
          </p:nvSpPr>
          <p:spPr>
            <a:xfrm>
              <a:off x="3534380" y="1688513"/>
              <a:ext cx="751715" cy="3081406"/>
            </a:xfrm>
            <a:custGeom>
              <a:avLst/>
              <a:gdLst>
                <a:gd name="connsiteX0" fmla="*/ 0 w 751715"/>
                <a:gd name="connsiteY0" fmla="*/ 0 h 4773953"/>
                <a:gd name="connsiteX1" fmla="*/ 0 w 751715"/>
                <a:gd name="connsiteY1" fmla="*/ 4773953 h 4773953"/>
                <a:gd name="connsiteX2" fmla="*/ 751715 w 751715"/>
                <a:gd name="connsiteY2" fmla="*/ 4577610 h 4773953"/>
                <a:gd name="connsiteX3" fmla="*/ 751715 w 751715"/>
                <a:gd name="connsiteY3" fmla="*/ 179514 h 4773953"/>
                <a:gd name="connsiteX4" fmla="*/ 0 w 751715"/>
                <a:gd name="connsiteY4" fmla="*/ 0 h 4773953"/>
                <a:gd name="connsiteX0" fmla="*/ 0 w 751715"/>
                <a:gd name="connsiteY0" fmla="*/ 0 h 4773953"/>
                <a:gd name="connsiteX1" fmla="*/ 0 w 751715"/>
                <a:gd name="connsiteY1" fmla="*/ 4773953 h 4773953"/>
                <a:gd name="connsiteX2" fmla="*/ 751715 w 751715"/>
                <a:gd name="connsiteY2" fmla="*/ 4588830 h 4773953"/>
                <a:gd name="connsiteX3" fmla="*/ 751715 w 751715"/>
                <a:gd name="connsiteY3" fmla="*/ 179514 h 4773953"/>
                <a:gd name="connsiteX4" fmla="*/ 0 w 751715"/>
                <a:gd name="connsiteY4" fmla="*/ 0 h 4773953"/>
                <a:gd name="connsiteX0" fmla="*/ 0 w 751715"/>
                <a:gd name="connsiteY0" fmla="*/ 0 h 4773953"/>
                <a:gd name="connsiteX1" fmla="*/ 0 w 751715"/>
                <a:gd name="connsiteY1" fmla="*/ 4773953 h 4773953"/>
                <a:gd name="connsiteX2" fmla="*/ 751715 w 751715"/>
                <a:gd name="connsiteY2" fmla="*/ 4588830 h 4773953"/>
                <a:gd name="connsiteX3" fmla="*/ 751715 w 751715"/>
                <a:gd name="connsiteY3" fmla="*/ 219594 h 4773953"/>
                <a:gd name="connsiteX4" fmla="*/ 0 w 751715"/>
                <a:gd name="connsiteY4" fmla="*/ 0 h 4773953"/>
                <a:gd name="connsiteX0" fmla="*/ 0 w 751715"/>
                <a:gd name="connsiteY0" fmla="*/ 0 h 4773953"/>
                <a:gd name="connsiteX1" fmla="*/ 0 w 751715"/>
                <a:gd name="connsiteY1" fmla="*/ 4773953 h 4773953"/>
                <a:gd name="connsiteX2" fmla="*/ 751715 w 751715"/>
                <a:gd name="connsiteY2" fmla="*/ 4562111 h 4773953"/>
                <a:gd name="connsiteX3" fmla="*/ 751715 w 751715"/>
                <a:gd name="connsiteY3" fmla="*/ 219594 h 4773953"/>
                <a:gd name="connsiteX4" fmla="*/ 0 w 751715"/>
                <a:gd name="connsiteY4" fmla="*/ 0 h 4773953"/>
                <a:gd name="connsiteX0" fmla="*/ 0 w 751715"/>
                <a:gd name="connsiteY0" fmla="*/ 0 h 4773953"/>
                <a:gd name="connsiteX1" fmla="*/ 0 w 751715"/>
                <a:gd name="connsiteY1" fmla="*/ 4773953 h 4773953"/>
                <a:gd name="connsiteX2" fmla="*/ 751715 w 751715"/>
                <a:gd name="connsiteY2" fmla="*/ 4562111 h 4773953"/>
                <a:gd name="connsiteX3" fmla="*/ 751715 w 751715"/>
                <a:gd name="connsiteY3" fmla="*/ 241712 h 4773953"/>
                <a:gd name="connsiteX4" fmla="*/ 0 w 751715"/>
                <a:gd name="connsiteY4" fmla="*/ 0 h 4773953"/>
                <a:gd name="connsiteX0" fmla="*/ 0 w 751715"/>
                <a:gd name="connsiteY0" fmla="*/ 0 h 4773953"/>
                <a:gd name="connsiteX1" fmla="*/ 0 w 751715"/>
                <a:gd name="connsiteY1" fmla="*/ 4773953 h 4773953"/>
                <a:gd name="connsiteX2" fmla="*/ 751715 w 751715"/>
                <a:gd name="connsiteY2" fmla="*/ 4554738 h 4773953"/>
                <a:gd name="connsiteX3" fmla="*/ 751715 w 751715"/>
                <a:gd name="connsiteY3" fmla="*/ 241712 h 4773953"/>
                <a:gd name="connsiteX4" fmla="*/ 0 w 751715"/>
                <a:gd name="connsiteY4" fmla="*/ 0 h 4773953"/>
                <a:gd name="connsiteX0" fmla="*/ 0 w 751715"/>
                <a:gd name="connsiteY0" fmla="*/ 0 h 4773953"/>
                <a:gd name="connsiteX1" fmla="*/ 0 w 751715"/>
                <a:gd name="connsiteY1" fmla="*/ 4773953 h 4773953"/>
                <a:gd name="connsiteX2" fmla="*/ 751715 w 751715"/>
                <a:gd name="connsiteY2" fmla="*/ 4530017 h 4773953"/>
                <a:gd name="connsiteX3" fmla="*/ 751715 w 751715"/>
                <a:gd name="connsiteY3" fmla="*/ 241712 h 4773953"/>
                <a:gd name="connsiteX4" fmla="*/ 0 w 751715"/>
                <a:gd name="connsiteY4" fmla="*/ 0 h 4773953"/>
                <a:gd name="connsiteX0" fmla="*/ 0 w 751715"/>
                <a:gd name="connsiteY0" fmla="*/ 0 h 4773953"/>
                <a:gd name="connsiteX1" fmla="*/ 0 w 751715"/>
                <a:gd name="connsiteY1" fmla="*/ 4773953 h 4773953"/>
                <a:gd name="connsiteX2" fmla="*/ 751715 w 751715"/>
                <a:gd name="connsiteY2" fmla="*/ 4530017 h 4773953"/>
                <a:gd name="connsiteX3" fmla="*/ 746105 w 751715"/>
                <a:gd name="connsiteY3" fmla="*/ 258194 h 4773953"/>
                <a:gd name="connsiteX4" fmla="*/ 0 w 751715"/>
                <a:gd name="connsiteY4" fmla="*/ 0 h 4773953"/>
                <a:gd name="connsiteX0" fmla="*/ 0 w 751715"/>
                <a:gd name="connsiteY0" fmla="*/ 0 h 4773953"/>
                <a:gd name="connsiteX1" fmla="*/ 0 w 751715"/>
                <a:gd name="connsiteY1" fmla="*/ 4773953 h 4773953"/>
                <a:gd name="connsiteX2" fmla="*/ 751715 w 751715"/>
                <a:gd name="connsiteY2" fmla="*/ 4513535 h 4773953"/>
                <a:gd name="connsiteX3" fmla="*/ 746105 w 751715"/>
                <a:gd name="connsiteY3" fmla="*/ 258194 h 4773953"/>
                <a:gd name="connsiteX4" fmla="*/ 0 w 751715"/>
                <a:gd name="connsiteY4" fmla="*/ 0 h 47739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1715" h="4773953">
                  <a:moveTo>
                    <a:pt x="0" y="0"/>
                  </a:moveTo>
                  <a:lnTo>
                    <a:pt x="0" y="4773953"/>
                  </a:lnTo>
                  <a:lnTo>
                    <a:pt x="751715" y="4513535"/>
                  </a:lnTo>
                  <a:lnTo>
                    <a:pt x="746105" y="258194"/>
                  </a:lnTo>
                  <a:lnTo>
                    <a:pt x="0" y="0"/>
                  </a:lnTo>
                  <a:close/>
                </a:path>
              </a:pathLst>
            </a:custGeom>
            <a:solidFill>
              <a:schemeClr val="accent1">
                <a:lumMod val="75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r>
                <a:rPr lang="en-US" dirty="0">
                  <a:latin typeface="Arial" panose="020B0604020202020204" pitchFamily="34" charset="0"/>
                  <a:cs typeface="Arial" panose="020B0604020202020204" pitchFamily="34" charset="0"/>
                </a:rPr>
                <a:t>Workload Management</a:t>
              </a:r>
            </a:p>
          </p:txBody>
        </p:sp>
        <p:sp>
          <p:nvSpPr>
            <p:cNvPr id="14" name="Freeform 12">
              <a:extLst>
                <a:ext uri="{FF2B5EF4-FFF2-40B4-BE49-F238E27FC236}">
                  <a16:creationId xmlns:a16="http://schemas.microsoft.com/office/drawing/2014/main" id="{E05D4DEA-D2EA-49DD-965F-9DA5A0EE2DDB}"/>
                </a:ext>
              </a:extLst>
            </p:cNvPr>
            <p:cNvSpPr/>
            <p:nvPr/>
          </p:nvSpPr>
          <p:spPr>
            <a:xfrm>
              <a:off x="4333311" y="1869856"/>
              <a:ext cx="751715" cy="2724142"/>
            </a:xfrm>
            <a:custGeom>
              <a:avLst/>
              <a:gdLst>
                <a:gd name="connsiteX0" fmla="*/ 0 w 751715"/>
                <a:gd name="connsiteY0" fmla="*/ 0 h 4773953"/>
                <a:gd name="connsiteX1" fmla="*/ 0 w 751715"/>
                <a:gd name="connsiteY1" fmla="*/ 4773953 h 4773953"/>
                <a:gd name="connsiteX2" fmla="*/ 751715 w 751715"/>
                <a:gd name="connsiteY2" fmla="*/ 4577610 h 4773953"/>
                <a:gd name="connsiteX3" fmla="*/ 751715 w 751715"/>
                <a:gd name="connsiteY3" fmla="*/ 179514 h 4773953"/>
                <a:gd name="connsiteX4" fmla="*/ 0 w 751715"/>
                <a:gd name="connsiteY4" fmla="*/ 0 h 4773953"/>
                <a:gd name="connsiteX0" fmla="*/ 0 w 751715"/>
                <a:gd name="connsiteY0" fmla="*/ 0 h 4773953"/>
                <a:gd name="connsiteX1" fmla="*/ 0 w 751715"/>
                <a:gd name="connsiteY1" fmla="*/ 4773953 h 4773953"/>
                <a:gd name="connsiteX2" fmla="*/ 751715 w 751715"/>
                <a:gd name="connsiteY2" fmla="*/ 4588830 h 4773953"/>
                <a:gd name="connsiteX3" fmla="*/ 751715 w 751715"/>
                <a:gd name="connsiteY3" fmla="*/ 179514 h 4773953"/>
                <a:gd name="connsiteX4" fmla="*/ 0 w 751715"/>
                <a:gd name="connsiteY4" fmla="*/ 0 h 4773953"/>
                <a:gd name="connsiteX0" fmla="*/ 0 w 751715"/>
                <a:gd name="connsiteY0" fmla="*/ 0 h 4773953"/>
                <a:gd name="connsiteX1" fmla="*/ 0 w 751715"/>
                <a:gd name="connsiteY1" fmla="*/ 4773953 h 4773953"/>
                <a:gd name="connsiteX2" fmla="*/ 751715 w 751715"/>
                <a:gd name="connsiteY2" fmla="*/ 4588830 h 4773953"/>
                <a:gd name="connsiteX3" fmla="*/ 751715 w 751715"/>
                <a:gd name="connsiteY3" fmla="*/ 219594 h 4773953"/>
                <a:gd name="connsiteX4" fmla="*/ 0 w 751715"/>
                <a:gd name="connsiteY4" fmla="*/ 0 h 4773953"/>
                <a:gd name="connsiteX0" fmla="*/ 0 w 751715"/>
                <a:gd name="connsiteY0" fmla="*/ 0 h 4773953"/>
                <a:gd name="connsiteX1" fmla="*/ 0 w 751715"/>
                <a:gd name="connsiteY1" fmla="*/ 4773953 h 4773953"/>
                <a:gd name="connsiteX2" fmla="*/ 751715 w 751715"/>
                <a:gd name="connsiteY2" fmla="*/ 4562111 h 4773953"/>
                <a:gd name="connsiteX3" fmla="*/ 751715 w 751715"/>
                <a:gd name="connsiteY3" fmla="*/ 219594 h 4773953"/>
                <a:gd name="connsiteX4" fmla="*/ 0 w 751715"/>
                <a:gd name="connsiteY4" fmla="*/ 0 h 4773953"/>
                <a:gd name="connsiteX0" fmla="*/ 0 w 751715"/>
                <a:gd name="connsiteY0" fmla="*/ 0 h 4773953"/>
                <a:gd name="connsiteX1" fmla="*/ 0 w 751715"/>
                <a:gd name="connsiteY1" fmla="*/ 4773953 h 4773953"/>
                <a:gd name="connsiteX2" fmla="*/ 751715 w 751715"/>
                <a:gd name="connsiteY2" fmla="*/ 4562111 h 4773953"/>
                <a:gd name="connsiteX3" fmla="*/ 751715 w 751715"/>
                <a:gd name="connsiteY3" fmla="*/ 241712 h 4773953"/>
                <a:gd name="connsiteX4" fmla="*/ 0 w 751715"/>
                <a:gd name="connsiteY4" fmla="*/ 0 h 4773953"/>
                <a:gd name="connsiteX0" fmla="*/ 0 w 751715"/>
                <a:gd name="connsiteY0" fmla="*/ 0 h 4773953"/>
                <a:gd name="connsiteX1" fmla="*/ 0 w 751715"/>
                <a:gd name="connsiteY1" fmla="*/ 4773953 h 4773953"/>
                <a:gd name="connsiteX2" fmla="*/ 751715 w 751715"/>
                <a:gd name="connsiteY2" fmla="*/ 4554738 h 4773953"/>
                <a:gd name="connsiteX3" fmla="*/ 751715 w 751715"/>
                <a:gd name="connsiteY3" fmla="*/ 241712 h 4773953"/>
                <a:gd name="connsiteX4" fmla="*/ 0 w 751715"/>
                <a:gd name="connsiteY4" fmla="*/ 0 h 4773953"/>
                <a:gd name="connsiteX0" fmla="*/ 0 w 751715"/>
                <a:gd name="connsiteY0" fmla="*/ 0 h 4773953"/>
                <a:gd name="connsiteX1" fmla="*/ 0 w 751715"/>
                <a:gd name="connsiteY1" fmla="*/ 4773953 h 4773953"/>
                <a:gd name="connsiteX2" fmla="*/ 751715 w 751715"/>
                <a:gd name="connsiteY2" fmla="*/ 4530017 h 4773953"/>
                <a:gd name="connsiteX3" fmla="*/ 751715 w 751715"/>
                <a:gd name="connsiteY3" fmla="*/ 241712 h 4773953"/>
                <a:gd name="connsiteX4" fmla="*/ 0 w 751715"/>
                <a:gd name="connsiteY4" fmla="*/ 0 h 4773953"/>
                <a:gd name="connsiteX0" fmla="*/ 0 w 751715"/>
                <a:gd name="connsiteY0" fmla="*/ 0 h 4773953"/>
                <a:gd name="connsiteX1" fmla="*/ 0 w 751715"/>
                <a:gd name="connsiteY1" fmla="*/ 4773953 h 4773953"/>
                <a:gd name="connsiteX2" fmla="*/ 751715 w 751715"/>
                <a:gd name="connsiteY2" fmla="*/ 4530017 h 4773953"/>
                <a:gd name="connsiteX3" fmla="*/ 746105 w 751715"/>
                <a:gd name="connsiteY3" fmla="*/ 258194 h 4773953"/>
                <a:gd name="connsiteX4" fmla="*/ 0 w 751715"/>
                <a:gd name="connsiteY4" fmla="*/ 0 h 4773953"/>
                <a:gd name="connsiteX0" fmla="*/ 0 w 751715"/>
                <a:gd name="connsiteY0" fmla="*/ 0 h 4773953"/>
                <a:gd name="connsiteX1" fmla="*/ 0 w 751715"/>
                <a:gd name="connsiteY1" fmla="*/ 4773953 h 4773953"/>
                <a:gd name="connsiteX2" fmla="*/ 751715 w 751715"/>
                <a:gd name="connsiteY2" fmla="*/ 4474093 h 4773953"/>
                <a:gd name="connsiteX3" fmla="*/ 746105 w 751715"/>
                <a:gd name="connsiteY3" fmla="*/ 258194 h 4773953"/>
                <a:gd name="connsiteX4" fmla="*/ 0 w 751715"/>
                <a:gd name="connsiteY4" fmla="*/ 0 h 4773953"/>
                <a:gd name="connsiteX0" fmla="*/ 0 w 751715"/>
                <a:gd name="connsiteY0" fmla="*/ 0 h 4773953"/>
                <a:gd name="connsiteX1" fmla="*/ 0 w 751715"/>
                <a:gd name="connsiteY1" fmla="*/ 4773953 h 4773953"/>
                <a:gd name="connsiteX2" fmla="*/ 751715 w 751715"/>
                <a:gd name="connsiteY2" fmla="*/ 4474093 h 4773953"/>
                <a:gd name="connsiteX3" fmla="*/ 746105 w 751715"/>
                <a:gd name="connsiteY3" fmla="*/ 276837 h 4773953"/>
                <a:gd name="connsiteX4" fmla="*/ 0 w 751715"/>
                <a:gd name="connsiteY4" fmla="*/ 0 h 4773953"/>
                <a:gd name="connsiteX0" fmla="*/ 0 w 751715"/>
                <a:gd name="connsiteY0" fmla="*/ 0 h 4773953"/>
                <a:gd name="connsiteX1" fmla="*/ 0 w 751715"/>
                <a:gd name="connsiteY1" fmla="*/ 4773953 h 4773953"/>
                <a:gd name="connsiteX2" fmla="*/ 751715 w 751715"/>
                <a:gd name="connsiteY2" fmla="*/ 4474093 h 4773953"/>
                <a:gd name="connsiteX3" fmla="*/ 746105 w 751715"/>
                <a:gd name="connsiteY3" fmla="*/ 316898 h 4773953"/>
                <a:gd name="connsiteX4" fmla="*/ 0 w 751715"/>
                <a:gd name="connsiteY4" fmla="*/ 0 h 47739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1715" h="4773953">
                  <a:moveTo>
                    <a:pt x="0" y="0"/>
                  </a:moveTo>
                  <a:lnTo>
                    <a:pt x="0" y="4773953"/>
                  </a:lnTo>
                  <a:lnTo>
                    <a:pt x="751715" y="4474093"/>
                  </a:lnTo>
                  <a:lnTo>
                    <a:pt x="746105" y="316898"/>
                  </a:lnTo>
                  <a:lnTo>
                    <a:pt x="0" y="0"/>
                  </a:lnTo>
                  <a:close/>
                </a:path>
              </a:pathLst>
            </a:custGeom>
            <a:solidFill>
              <a:srgbClr val="0070C0">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r>
                <a:rPr lang="en-US" dirty="0">
                  <a:latin typeface="Arial" panose="020B0604020202020204" pitchFamily="34" charset="0"/>
                  <a:cs typeface="Arial" panose="020B0604020202020204" pitchFamily="34" charset="0"/>
                </a:rPr>
                <a:t>Situation Awareness</a:t>
              </a:r>
            </a:p>
          </p:txBody>
        </p:sp>
        <p:sp>
          <p:nvSpPr>
            <p:cNvPr id="15" name="Freeform 13">
              <a:extLst>
                <a:ext uri="{FF2B5EF4-FFF2-40B4-BE49-F238E27FC236}">
                  <a16:creationId xmlns:a16="http://schemas.microsoft.com/office/drawing/2014/main" id="{9A4BCE50-EA63-43A9-9480-F319C6DFCC9B}"/>
                </a:ext>
              </a:extLst>
            </p:cNvPr>
            <p:cNvSpPr/>
            <p:nvPr/>
          </p:nvSpPr>
          <p:spPr>
            <a:xfrm>
              <a:off x="5128430" y="2066440"/>
              <a:ext cx="755525" cy="2346307"/>
            </a:xfrm>
            <a:custGeom>
              <a:avLst/>
              <a:gdLst>
                <a:gd name="connsiteX0" fmla="*/ 0 w 751715"/>
                <a:gd name="connsiteY0" fmla="*/ 0 h 4773953"/>
                <a:gd name="connsiteX1" fmla="*/ 0 w 751715"/>
                <a:gd name="connsiteY1" fmla="*/ 4773953 h 4773953"/>
                <a:gd name="connsiteX2" fmla="*/ 751715 w 751715"/>
                <a:gd name="connsiteY2" fmla="*/ 4577610 h 4773953"/>
                <a:gd name="connsiteX3" fmla="*/ 751715 w 751715"/>
                <a:gd name="connsiteY3" fmla="*/ 179514 h 4773953"/>
                <a:gd name="connsiteX4" fmla="*/ 0 w 751715"/>
                <a:gd name="connsiteY4" fmla="*/ 0 h 4773953"/>
                <a:gd name="connsiteX0" fmla="*/ 0 w 751715"/>
                <a:gd name="connsiteY0" fmla="*/ 0 h 4773953"/>
                <a:gd name="connsiteX1" fmla="*/ 0 w 751715"/>
                <a:gd name="connsiteY1" fmla="*/ 4773953 h 4773953"/>
                <a:gd name="connsiteX2" fmla="*/ 751715 w 751715"/>
                <a:gd name="connsiteY2" fmla="*/ 4588830 h 4773953"/>
                <a:gd name="connsiteX3" fmla="*/ 751715 w 751715"/>
                <a:gd name="connsiteY3" fmla="*/ 179514 h 4773953"/>
                <a:gd name="connsiteX4" fmla="*/ 0 w 751715"/>
                <a:gd name="connsiteY4" fmla="*/ 0 h 4773953"/>
                <a:gd name="connsiteX0" fmla="*/ 0 w 751715"/>
                <a:gd name="connsiteY0" fmla="*/ 0 h 4773953"/>
                <a:gd name="connsiteX1" fmla="*/ 0 w 751715"/>
                <a:gd name="connsiteY1" fmla="*/ 4773953 h 4773953"/>
                <a:gd name="connsiteX2" fmla="*/ 751715 w 751715"/>
                <a:gd name="connsiteY2" fmla="*/ 4588830 h 4773953"/>
                <a:gd name="connsiteX3" fmla="*/ 751715 w 751715"/>
                <a:gd name="connsiteY3" fmla="*/ 219594 h 4773953"/>
                <a:gd name="connsiteX4" fmla="*/ 0 w 751715"/>
                <a:gd name="connsiteY4" fmla="*/ 0 h 4773953"/>
                <a:gd name="connsiteX0" fmla="*/ 0 w 751715"/>
                <a:gd name="connsiteY0" fmla="*/ 0 h 4773953"/>
                <a:gd name="connsiteX1" fmla="*/ 0 w 751715"/>
                <a:gd name="connsiteY1" fmla="*/ 4773953 h 4773953"/>
                <a:gd name="connsiteX2" fmla="*/ 751715 w 751715"/>
                <a:gd name="connsiteY2" fmla="*/ 4562111 h 4773953"/>
                <a:gd name="connsiteX3" fmla="*/ 751715 w 751715"/>
                <a:gd name="connsiteY3" fmla="*/ 219594 h 4773953"/>
                <a:gd name="connsiteX4" fmla="*/ 0 w 751715"/>
                <a:gd name="connsiteY4" fmla="*/ 0 h 4773953"/>
                <a:gd name="connsiteX0" fmla="*/ 0 w 751715"/>
                <a:gd name="connsiteY0" fmla="*/ 0 h 4773953"/>
                <a:gd name="connsiteX1" fmla="*/ 0 w 751715"/>
                <a:gd name="connsiteY1" fmla="*/ 4773953 h 4773953"/>
                <a:gd name="connsiteX2" fmla="*/ 751715 w 751715"/>
                <a:gd name="connsiteY2" fmla="*/ 4562111 h 4773953"/>
                <a:gd name="connsiteX3" fmla="*/ 751715 w 751715"/>
                <a:gd name="connsiteY3" fmla="*/ 241712 h 4773953"/>
                <a:gd name="connsiteX4" fmla="*/ 0 w 751715"/>
                <a:gd name="connsiteY4" fmla="*/ 0 h 4773953"/>
                <a:gd name="connsiteX0" fmla="*/ 0 w 751715"/>
                <a:gd name="connsiteY0" fmla="*/ 0 h 4773953"/>
                <a:gd name="connsiteX1" fmla="*/ 0 w 751715"/>
                <a:gd name="connsiteY1" fmla="*/ 4773953 h 4773953"/>
                <a:gd name="connsiteX2" fmla="*/ 751715 w 751715"/>
                <a:gd name="connsiteY2" fmla="*/ 4554738 h 4773953"/>
                <a:gd name="connsiteX3" fmla="*/ 751715 w 751715"/>
                <a:gd name="connsiteY3" fmla="*/ 241712 h 4773953"/>
                <a:gd name="connsiteX4" fmla="*/ 0 w 751715"/>
                <a:gd name="connsiteY4" fmla="*/ 0 h 4773953"/>
                <a:gd name="connsiteX0" fmla="*/ 0 w 751715"/>
                <a:gd name="connsiteY0" fmla="*/ 0 h 4773953"/>
                <a:gd name="connsiteX1" fmla="*/ 0 w 751715"/>
                <a:gd name="connsiteY1" fmla="*/ 4773953 h 4773953"/>
                <a:gd name="connsiteX2" fmla="*/ 751715 w 751715"/>
                <a:gd name="connsiteY2" fmla="*/ 4530017 h 4773953"/>
                <a:gd name="connsiteX3" fmla="*/ 751715 w 751715"/>
                <a:gd name="connsiteY3" fmla="*/ 241712 h 4773953"/>
                <a:gd name="connsiteX4" fmla="*/ 0 w 751715"/>
                <a:gd name="connsiteY4" fmla="*/ 0 h 4773953"/>
                <a:gd name="connsiteX0" fmla="*/ 0 w 751715"/>
                <a:gd name="connsiteY0" fmla="*/ 0 h 4773953"/>
                <a:gd name="connsiteX1" fmla="*/ 0 w 751715"/>
                <a:gd name="connsiteY1" fmla="*/ 4773953 h 4773953"/>
                <a:gd name="connsiteX2" fmla="*/ 751715 w 751715"/>
                <a:gd name="connsiteY2" fmla="*/ 4530017 h 4773953"/>
                <a:gd name="connsiteX3" fmla="*/ 746105 w 751715"/>
                <a:gd name="connsiteY3" fmla="*/ 258194 h 4773953"/>
                <a:gd name="connsiteX4" fmla="*/ 0 w 751715"/>
                <a:gd name="connsiteY4" fmla="*/ 0 h 4773953"/>
                <a:gd name="connsiteX0" fmla="*/ 0 w 751715"/>
                <a:gd name="connsiteY0" fmla="*/ 0 h 4773953"/>
                <a:gd name="connsiteX1" fmla="*/ 0 w 751715"/>
                <a:gd name="connsiteY1" fmla="*/ 4773953 h 4773953"/>
                <a:gd name="connsiteX2" fmla="*/ 751715 w 751715"/>
                <a:gd name="connsiteY2" fmla="*/ 4474093 h 4773953"/>
                <a:gd name="connsiteX3" fmla="*/ 746105 w 751715"/>
                <a:gd name="connsiteY3" fmla="*/ 258194 h 4773953"/>
                <a:gd name="connsiteX4" fmla="*/ 0 w 751715"/>
                <a:gd name="connsiteY4" fmla="*/ 0 h 4773953"/>
                <a:gd name="connsiteX0" fmla="*/ 0 w 751715"/>
                <a:gd name="connsiteY0" fmla="*/ 0 h 4773953"/>
                <a:gd name="connsiteX1" fmla="*/ 0 w 751715"/>
                <a:gd name="connsiteY1" fmla="*/ 4773953 h 4773953"/>
                <a:gd name="connsiteX2" fmla="*/ 751715 w 751715"/>
                <a:gd name="connsiteY2" fmla="*/ 4474093 h 4773953"/>
                <a:gd name="connsiteX3" fmla="*/ 746105 w 751715"/>
                <a:gd name="connsiteY3" fmla="*/ 276837 h 4773953"/>
                <a:gd name="connsiteX4" fmla="*/ 0 w 751715"/>
                <a:gd name="connsiteY4" fmla="*/ 0 h 4773953"/>
                <a:gd name="connsiteX0" fmla="*/ 0 w 751715"/>
                <a:gd name="connsiteY0" fmla="*/ 0 h 4773953"/>
                <a:gd name="connsiteX1" fmla="*/ 0 w 751715"/>
                <a:gd name="connsiteY1" fmla="*/ 4773953 h 4773953"/>
                <a:gd name="connsiteX2" fmla="*/ 751715 w 751715"/>
                <a:gd name="connsiteY2" fmla="*/ 4474093 h 4773953"/>
                <a:gd name="connsiteX3" fmla="*/ 740495 w 751715"/>
                <a:gd name="connsiteY3" fmla="*/ 341205 h 4773953"/>
                <a:gd name="connsiteX4" fmla="*/ 0 w 751715"/>
                <a:gd name="connsiteY4" fmla="*/ 0 h 4773953"/>
                <a:gd name="connsiteX0" fmla="*/ 0 w 751715"/>
                <a:gd name="connsiteY0" fmla="*/ 0 h 4773953"/>
                <a:gd name="connsiteX1" fmla="*/ 0 w 751715"/>
                <a:gd name="connsiteY1" fmla="*/ 4773953 h 4773953"/>
                <a:gd name="connsiteX2" fmla="*/ 751715 w 751715"/>
                <a:gd name="connsiteY2" fmla="*/ 4441908 h 4773953"/>
                <a:gd name="connsiteX3" fmla="*/ 740495 w 751715"/>
                <a:gd name="connsiteY3" fmla="*/ 341205 h 4773953"/>
                <a:gd name="connsiteX4" fmla="*/ 0 w 751715"/>
                <a:gd name="connsiteY4" fmla="*/ 0 h 4773953"/>
                <a:gd name="connsiteX0" fmla="*/ 0 w 755525"/>
                <a:gd name="connsiteY0" fmla="*/ 0 h 4743145"/>
                <a:gd name="connsiteX1" fmla="*/ 3810 w 755525"/>
                <a:gd name="connsiteY1" fmla="*/ 4743145 h 4743145"/>
                <a:gd name="connsiteX2" fmla="*/ 755525 w 755525"/>
                <a:gd name="connsiteY2" fmla="*/ 4411100 h 4743145"/>
                <a:gd name="connsiteX3" fmla="*/ 744305 w 755525"/>
                <a:gd name="connsiteY3" fmla="*/ 310397 h 4743145"/>
                <a:gd name="connsiteX4" fmla="*/ 0 w 755525"/>
                <a:gd name="connsiteY4" fmla="*/ 0 h 4743145"/>
                <a:gd name="connsiteX0" fmla="*/ 0 w 755525"/>
                <a:gd name="connsiteY0" fmla="*/ 0 h 4743145"/>
                <a:gd name="connsiteX1" fmla="*/ 3810 w 755525"/>
                <a:gd name="connsiteY1" fmla="*/ 4743145 h 4743145"/>
                <a:gd name="connsiteX2" fmla="*/ 755525 w 755525"/>
                <a:gd name="connsiteY2" fmla="*/ 4411100 h 4743145"/>
                <a:gd name="connsiteX3" fmla="*/ 748115 w 755525"/>
                <a:gd name="connsiteY3" fmla="*/ 356609 h 4743145"/>
                <a:gd name="connsiteX4" fmla="*/ 0 w 755525"/>
                <a:gd name="connsiteY4" fmla="*/ 0 h 47431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5525" h="4743145">
                  <a:moveTo>
                    <a:pt x="0" y="0"/>
                  </a:moveTo>
                  <a:lnTo>
                    <a:pt x="3810" y="4743145"/>
                  </a:lnTo>
                  <a:lnTo>
                    <a:pt x="755525" y="4411100"/>
                  </a:lnTo>
                  <a:lnTo>
                    <a:pt x="748115" y="356609"/>
                  </a:lnTo>
                  <a:lnTo>
                    <a:pt x="0" y="0"/>
                  </a:lnTo>
                  <a:close/>
                </a:path>
              </a:pathLst>
            </a:custGeom>
            <a:solidFill>
              <a:srgbClr val="0070C0">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r>
                <a:rPr lang="en-US" dirty="0">
                  <a:latin typeface="Arial" panose="020B0604020202020204" pitchFamily="34" charset="0"/>
                  <a:cs typeface="Arial" panose="020B0604020202020204" pitchFamily="34" charset="0"/>
                </a:rPr>
                <a:t>Problem Solving &amp; </a:t>
              </a:r>
            </a:p>
            <a:p>
              <a:pPr algn="ctr"/>
              <a:r>
                <a:rPr lang="en-US" dirty="0">
                  <a:latin typeface="Arial" panose="020B0604020202020204" pitchFamily="34" charset="0"/>
                  <a:cs typeface="Arial" panose="020B0604020202020204" pitchFamily="34" charset="0"/>
                </a:rPr>
                <a:t>Decision Making</a:t>
              </a:r>
            </a:p>
          </p:txBody>
        </p:sp>
        <p:sp>
          <p:nvSpPr>
            <p:cNvPr id="16" name="TextBox 7">
              <a:extLst>
                <a:ext uri="{FF2B5EF4-FFF2-40B4-BE49-F238E27FC236}">
                  <a16:creationId xmlns:a16="http://schemas.microsoft.com/office/drawing/2014/main" id="{7CED2FB4-F210-4438-91A7-65740A480A47}"/>
                </a:ext>
              </a:extLst>
            </p:cNvPr>
            <p:cNvSpPr txBox="1"/>
            <p:nvPr/>
          </p:nvSpPr>
          <p:spPr bwMode="auto">
            <a:xfrm rot="16200000">
              <a:off x="-40321" y="2969256"/>
              <a:ext cx="1555423" cy="499621"/>
            </a:xfrm>
            <a:prstGeom prst="rect">
              <a:avLst/>
            </a:prstGeom>
            <a:noFill/>
            <a:ln w="9525">
              <a:noFill/>
              <a:miter lim="800000"/>
              <a:headEnd/>
              <a:tailEnd/>
            </a:ln>
            <a:effectLst/>
          </p:spPr>
          <p:txBody>
            <a:bodyPr vert="horz" wrap="none" lIns="0" tIns="0" rIns="0" bIns="0" numCol="1" rtlCol="0" anchor="ctr" anchorCtr="0" compatLnSpc="1">
              <a:prstTxWarp prst="textNoShape">
                <a:avLst/>
              </a:prstTxWarp>
              <a:noAutofit/>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a:r>
                <a:rPr lang="en-US" kern="0" dirty="0">
                  <a:solidFill>
                    <a:schemeClr val="bg1"/>
                  </a:solidFill>
                </a:rPr>
                <a:t>Knowledge</a:t>
              </a:r>
            </a:p>
          </p:txBody>
        </p:sp>
        <p:pic>
          <p:nvPicPr>
            <p:cNvPr id="17" name="Picture 16">
              <a:extLst>
                <a:ext uri="{FF2B5EF4-FFF2-40B4-BE49-F238E27FC236}">
                  <a16:creationId xmlns:a16="http://schemas.microsoft.com/office/drawing/2014/main" id="{6791FE14-2E15-4B15-8F7B-999892399DC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27193" y="827013"/>
              <a:ext cx="5918802" cy="4934535"/>
            </a:xfrm>
            <a:prstGeom prst="rect">
              <a:avLst/>
            </a:prstGeom>
          </p:spPr>
        </p:pic>
        <p:sp>
          <p:nvSpPr>
            <p:cNvPr id="18" name="Right Arrow 16">
              <a:extLst>
                <a:ext uri="{FF2B5EF4-FFF2-40B4-BE49-F238E27FC236}">
                  <a16:creationId xmlns:a16="http://schemas.microsoft.com/office/drawing/2014/main" id="{D7974E3B-0A97-4FD4-9C96-DFC1D33D9FEC}"/>
                </a:ext>
              </a:extLst>
            </p:cNvPr>
            <p:cNvSpPr/>
            <p:nvPr/>
          </p:nvSpPr>
          <p:spPr>
            <a:xfrm rot="20690398">
              <a:off x="1218735" y="5083874"/>
              <a:ext cx="5451906" cy="947112"/>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en-US" dirty="0"/>
            </a:p>
          </p:txBody>
        </p:sp>
        <p:sp>
          <p:nvSpPr>
            <p:cNvPr id="19" name="TextBox 11">
              <a:extLst>
                <a:ext uri="{FF2B5EF4-FFF2-40B4-BE49-F238E27FC236}">
                  <a16:creationId xmlns:a16="http://schemas.microsoft.com/office/drawing/2014/main" id="{C4947B79-0745-4615-BCCA-26532F1199A5}"/>
                </a:ext>
              </a:extLst>
            </p:cNvPr>
            <p:cNvSpPr txBox="1"/>
            <p:nvPr/>
          </p:nvSpPr>
          <p:spPr bwMode="auto">
            <a:xfrm rot="20662681">
              <a:off x="1687748" y="5308171"/>
              <a:ext cx="4396676" cy="533400"/>
            </a:xfrm>
            <a:prstGeom prst="rect">
              <a:avLst/>
            </a:prstGeom>
            <a:noFill/>
            <a:ln w="9525">
              <a:noFill/>
              <a:miter lim="800000"/>
              <a:headEnd/>
              <a:tailEnd/>
            </a:ln>
            <a:effectLst/>
          </p:spPr>
          <p:txBody>
            <a:bodyPr vert="horz" wrap="square" lIns="0" tIns="0" rIns="0" bIns="0" numCol="1" rtlCol="0" anchor="ctr" anchorCtr="0" compatLnSpc="1">
              <a:prstTxWarp prst="textNoShape">
                <a:avLst/>
              </a:prstTxWarp>
              <a:noAutofit/>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kern="0" dirty="0">
                  <a:solidFill>
                    <a:schemeClr val="bg1"/>
                  </a:solidFill>
                  <a:latin typeface="Arial" panose="020B0604020202020204" pitchFamily="34" charset="0"/>
                  <a:cs typeface="Arial" panose="020B0604020202020204" pitchFamily="34" charset="0"/>
                </a:rPr>
                <a:t>CBTA Building-Block Progression</a:t>
              </a:r>
            </a:p>
          </p:txBody>
        </p:sp>
      </p:grpSp>
    </p:spTree>
    <p:extLst>
      <p:ext uri="{BB962C8B-B14F-4D97-AF65-F5344CB8AC3E}">
        <p14:creationId xmlns:p14="http://schemas.microsoft.com/office/powerpoint/2010/main" val="2299646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3C10164-86E9-4CCB-8468-07847946292D}"/>
              </a:ext>
            </a:extLst>
          </p:cNvPr>
          <p:cNvSpPr>
            <a:spLocks noGrp="1"/>
          </p:cNvSpPr>
          <p:nvPr>
            <p:ph type="body" sz="quarter" idx="13"/>
          </p:nvPr>
        </p:nvSpPr>
        <p:spPr>
          <a:xfrm>
            <a:off x="403826" y="412333"/>
            <a:ext cx="7772400" cy="193899"/>
          </a:xfrm>
        </p:spPr>
        <p:txBody>
          <a:bodyPr>
            <a:noAutofit/>
          </a:bodyPr>
          <a:lstStyle/>
          <a:p>
            <a:r>
              <a:rPr lang="en-US" sz="3000" b="1" dirty="0"/>
              <a:t>LOC-I and UPRT Workshop</a:t>
            </a:r>
          </a:p>
          <a:p>
            <a:endParaRPr lang="en-US" sz="3000" b="1" dirty="0"/>
          </a:p>
        </p:txBody>
      </p:sp>
      <p:sp>
        <p:nvSpPr>
          <p:cNvPr id="3" name="Title 2">
            <a:extLst>
              <a:ext uri="{FF2B5EF4-FFF2-40B4-BE49-F238E27FC236}">
                <a16:creationId xmlns:a16="http://schemas.microsoft.com/office/drawing/2014/main" id="{119CC595-C73E-43BA-ACC6-611E2C5C2519}"/>
              </a:ext>
            </a:extLst>
          </p:cNvPr>
          <p:cNvSpPr>
            <a:spLocks noGrp="1"/>
          </p:cNvSpPr>
          <p:nvPr>
            <p:ph type="title"/>
          </p:nvPr>
        </p:nvSpPr>
        <p:spPr>
          <a:xfrm>
            <a:off x="403826" y="612654"/>
            <a:ext cx="10976889" cy="415498"/>
          </a:xfrm>
        </p:spPr>
        <p:txBody>
          <a:bodyPr/>
          <a:lstStyle/>
          <a:p>
            <a:r>
              <a:rPr lang="en-US" sz="2400" b="0" dirty="0"/>
              <a:t>Mnemonic for Priorities </a:t>
            </a:r>
            <a:endParaRPr lang="en-US" sz="2400" dirty="0"/>
          </a:p>
        </p:txBody>
      </p:sp>
      <p:pic>
        <p:nvPicPr>
          <p:cNvPr id="5" name="Picture 4">
            <a:extLst>
              <a:ext uri="{FF2B5EF4-FFF2-40B4-BE49-F238E27FC236}">
                <a16:creationId xmlns:a16="http://schemas.microsoft.com/office/drawing/2014/main" id="{268E1DEA-FD64-4043-B272-05C96ECF6B9D}"/>
              </a:ext>
            </a:extLst>
          </p:cNvPr>
          <p:cNvPicPr>
            <a:picLocks noChangeAspect="1"/>
          </p:cNvPicPr>
          <p:nvPr/>
        </p:nvPicPr>
        <p:blipFill>
          <a:blip r:embed="rId2"/>
          <a:stretch>
            <a:fillRect/>
          </a:stretch>
        </p:blipFill>
        <p:spPr>
          <a:xfrm>
            <a:off x="2362200" y="1905000"/>
            <a:ext cx="7154273" cy="3924848"/>
          </a:xfrm>
          <a:prstGeom prst="rect">
            <a:avLst/>
          </a:prstGeom>
        </p:spPr>
      </p:pic>
      <p:sp>
        <p:nvSpPr>
          <p:cNvPr id="4" name="Text Placeholder 3">
            <a:extLst>
              <a:ext uri="{FF2B5EF4-FFF2-40B4-BE49-F238E27FC236}">
                <a16:creationId xmlns:a16="http://schemas.microsoft.com/office/drawing/2014/main" id="{C62BAF08-3AEA-4680-9C7E-DDF03E09AA9F}"/>
              </a:ext>
            </a:extLst>
          </p:cNvPr>
          <p:cNvSpPr>
            <a:spLocks noGrp="1"/>
          </p:cNvSpPr>
          <p:nvPr>
            <p:ph type="body" sz="quarter" idx="16"/>
          </p:nvPr>
        </p:nvSpPr>
        <p:spPr/>
        <p:txBody>
          <a:bodyPr/>
          <a:lstStyle/>
          <a:p>
            <a:endParaRPr lang="en-US" dirty="0"/>
          </a:p>
        </p:txBody>
      </p:sp>
    </p:spTree>
    <p:extLst>
      <p:ext uri="{BB962C8B-B14F-4D97-AF65-F5344CB8AC3E}">
        <p14:creationId xmlns:p14="http://schemas.microsoft.com/office/powerpoint/2010/main" val="9942887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DA7D424-6250-407B-9A4F-7D7163871D60}"/>
              </a:ext>
            </a:extLst>
          </p:cNvPr>
          <p:cNvSpPr>
            <a:spLocks noGrp="1"/>
          </p:cNvSpPr>
          <p:nvPr>
            <p:ph type="body" sz="quarter" idx="13"/>
          </p:nvPr>
        </p:nvSpPr>
        <p:spPr>
          <a:xfrm>
            <a:off x="392655" y="373150"/>
            <a:ext cx="7772400" cy="193899"/>
          </a:xfrm>
        </p:spPr>
        <p:txBody>
          <a:bodyPr>
            <a:noAutofit/>
          </a:bodyPr>
          <a:lstStyle/>
          <a:p>
            <a:r>
              <a:rPr lang="en-US" sz="3000" b="1" dirty="0"/>
              <a:t>LOC-I and UPRT Workshop</a:t>
            </a:r>
          </a:p>
          <a:p>
            <a:endParaRPr lang="en-US" sz="3000" b="1" dirty="0"/>
          </a:p>
        </p:txBody>
      </p:sp>
      <p:sp>
        <p:nvSpPr>
          <p:cNvPr id="3" name="Title 2">
            <a:extLst>
              <a:ext uri="{FF2B5EF4-FFF2-40B4-BE49-F238E27FC236}">
                <a16:creationId xmlns:a16="http://schemas.microsoft.com/office/drawing/2014/main" id="{F7ABDE95-30DC-44E8-B4ED-D19BD1C58CE4}"/>
              </a:ext>
            </a:extLst>
          </p:cNvPr>
          <p:cNvSpPr>
            <a:spLocks noGrp="1"/>
          </p:cNvSpPr>
          <p:nvPr>
            <p:ph type="title"/>
          </p:nvPr>
        </p:nvSpPr>
        <p:spPr>
          <a:xfrm>
            <a:off x="366612" y="606232"/>
            <a:ext cx="10976889" cy="415498"/>
          </a:xfrm>
        </p:spPr>
        <p:txBody>
          <a:bodyPr/>
          <a:lstStyle/>
          <a:p>
            <a:r>
              <a:rPr lang="en-US" sz="2400" b="0" dirty="0"/>
              <a:t>FLY          Focus          ACT   </a:t>
            </a:r>
          </a:p>
        </p:txBody>
      </p:sp>
      <p:pic>
        <p:nvPicPr>
          <p:cNvPr id="5" name="Picture 4">
            <a:extLst>
              <a:ext uri="{FF2B5EF4-FFF2-40B4-BE49-F238E27FC236}">
                <a16:creationId xmlns:a16="http://schemas.microsoft.com/office/drawing/2014/main" id="{CF314044-0942-495E-A21F-195E97CA03E0}"/>
              </a:ext>
            </a:extLst>
          </p:cNvPr>
          <p:cNvPicPr>
            <a:picLocks noChangeAspect="1"/>
          </p:cNvPicPr>
          <p:nvPr/>
        </p:nvPicPr>
        <p:blipFill>
          <a:blip r:embed="rId2"/>
          <a:stretch>
            <a:fillRect/>
          </a:stretch>
        </p:blipFill>
        <p:spPr>
          <a:xfrm>
            <a:off x="1461440" y="1681819"/>
            <a:ext cx="9269119" cy="4334480"/>
          </a:xfrm>
          <a:prstGeom prst="rect">
            <a:avLst/>
          </a:prstGeom>
        </p:spPr>
      </p:pic>
      <p:sp>
        <p:nvSpPr>
          <p:cNvPr id="4" name="Text Placeholder 3">
            <a:extLst>
              <a:ext uri="{FF2B5EF4-FFF2-40B4-BE49-F238E27FC236}">
                <a16:creationId xmlns:a16="http://schemas.microsoft.com/office/drawing/2014/main" id="{33E440C9-C939-4F73-9EED-6256B10738C9}"/>
              </a:ext>
            </a:extLst>
          </p:cNvPr>
          <p:cNvSpPr>
            <a:spLocks noGrp="1"/>
          </p:cNvSpPr>
          <p:nvPr>
            <p:ph type="body" sz="quarter" idx="16"/>
          </p:nvPr>
        </p:nvSpPr>
        <p:spPr/>
        <p:txBody>
          <a:bodyPr/>
          <a:lstStyle/>
          <a:p>
            <a:endParaRPr lang="en-US" dirty="0"/>
          </a:p>
        </p:txBody>
      </p:sp>
      <p:sp>
        <p:nvSpPr>
          <p:cNvPr id="7" name="Arrow: Right 6">
            <a:extLst>
              <a:ext uri="{FF2B5EF4-FFF2-40B4-BE49-F238E27FC236}">
                <a16:creationId xmlns:a16="http://schemas.microsoft.com/office/drawing/2014/main" id="{DEF4615D-C2BB-4533-BBAC-CE7545A0BABB}"/>
              </a:ext>
            </a:extLst>
          </p:cNvPr>
          <p:cNvSpPr/>
          <p:nvPr/>
        </p:nvSpPr>
        <p:spPr>
          <a:xfrm>
            <a:off x="990600" y="660387"/>
            <a:ext cx="609600" cy="362627"/>
          </a:xfrm>
          <a:prstGeom prst="right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Arrow: Right 7">
            <a:extLst>
              <a:ext uri="{FF2B5EF4-FFF2-40B4-BE49-F238E27FC236}">
                <a16:creationId xmlns:a16="http://schemas.microsoft.com/office/drawing/2014/main" id="{446EF76B-C443-425F-ABB5-941E282E7F25}"/>
              </a:ext>
            </a:extLst>
          </p:cNvPr>
          <p:cNvSpPr/>
          <p:nvPr/>
        </p:nvSpPr>
        <p:spPr>
          <a:xfrm>
            <a:off x="2667000" y="660387"/>
            <a:ext cx="609600" cy="389063"/>
          </a:xfrm>
          <a:prstGeom prst="right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368804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DA7D424-6250-407B-9A4F-7D7163871D60}"/>
              </a:ext>
            </a:extLst>
          </p:cNvPr>
          <p:cNvSpPr>
            <a:spLocks noGrp="1"/>
          </p:cNvSpPr>
          <p:nvPr>
            <p:ph type="body" sz="quarter" idx="13"/>
          </p:nvPr>
        </p:nvSpPr>
        <p:spPr>
          <a:xfrm>
            <a:off x="309180" y="461806"/>
            <a:ext cx="7772400" cy="192803"/>
          </a:xfrm>
        </p:spPr>
        <p:txBody>
          <a:bodyPr>
            <a:noAutofit/>
          </a:bodyPr>
          <a:lstStyle/>
          <a:p>
            <a:r>
              <a:rPr lang="en-US" sz="3000" b="1" dirty="0"/>
              <a:t>LOC-I and UPRT Workshop</a:t>
            </a:r>
          </a:p>
          <a:p>
            <a:endParaRPr lang="en-US" sz="3000" b="1" dirty="0"/>
          </a:p>
        </p:txBody>
      </p:sp>
      <p:sp>
        <p:nvSpPr>
          <p:cNvPr id="3" name="Title 2">
            <a:extLst>
              <a:ext uri="{FF2B5EF4-FFF2-40B4-BE49-F238E27FC236}">
                <a16:creationId xmlns:a16="http://schemas.microsoft.com/office/drawing/2014/main" id="{F7ABDE95-30DC-44E8-B4ED-D19BD1C58CE4}"/>
              </a:ext>
            </a:extLst>
          </p:cNvPr>
          <p:cNvSpPr>
            <a:spLocks noGrp="1"/>
          </p:cNvSpPr>
          <p:nvPr>
            <p:ph type="title"/>
          </p:nvPr>
        </p:nvSpPr>
        <p:spPr>
          <a:xfrm>
            <a:off x="308215" y="654609"/>
            <a:ext cx="10976889" cy="415498"/>
          </a:xfrm>
        </p:spPr>
        <p:txBody>
          <a:bodyPr/>
          <a:lstStyle/>
          <a:p>
            <a:r>
              <a:rPr lang="en-US" b="0" dirty="0"/>
              <a:t>Threat and Error Management</a:t>
            </a:r>
          </a:p>
        </p:txBody>
      </p:sp>
      <p:pic>
        <p:nvPicPr>
          <p:cNvPr id="5" name="Picture 4">
            <a:extLst>
              <a:ext uri="{FF2B5EF4-FFF2-40B4-BE49-F238E27FC236}">
                <a16:creationId xmlns:a16="http://schemas.microsoft.com/office/drawing/2014/main" id="{10735D01-FCB4-4410-9F36-DBA0CB28BF10}"/>
              </a:ext>
            </a:extLst>
          </p:cNvPr>
          <p:cNvPicPr>
            <a:picLocks noChangeAspect="1"/>
          </p:cNvPicPr>
          <p:nvPr/>
        </p:nvPicPr>
        <p:blipFill>
          <a:blip r:embed="rId2"/>
          <a:stretch>
            <a:fillRect/>
          </a:stretch>
        </p:blipFill>
        <p:spPr>
          <a:xfrm>
            <a:off x="1218519" y="1676400"/>
            <a:ext cx="9754961" cy="4172532"/>
          </a:xfrm>
          <a:prstGeom prst="rect">
            <a:avLst/>
          </a:prstGeom>
        </p:spPr>
      </p:pic>
      <p:sp>
        <p:nvSpPr>
          <p:cNvPr id="4" name="Text Placeholder 3">
            <a:extLst>
              <a:ext uri="{FF2B5EF4-FFF2-40B4-BE49-F238E27FC236}">
                <a16:creationId xmlns:a16="http://schemas.microsoft.com/office/drawing/2014/main" id="{33E440C9-C939-4F73-9EED-6256B10738C9}"/>
              </a:ext>
            </a:extLst>
          </p:cNvPr>
          <p:cNvSpPr>
            <a:spLocks noGrp="1"/>
          </p:cNvSpPr>
          <p:nvPr>
            <p:ph type="body" sz="quarter" idx="16"/>
          </p:nvPr>
        </p:nvSpPr>
        <p:spPr>
          <a:xfrm>
            <a:off x="457200" y="1828800"/>
            <a:ext cx="10976889" cy="4648314"/>
          </a:xfrm>
        </p:spPr>
        <p:txBody>
          <a:bodyPr/>
          <a:lstStyle/>
          <a:p>
            <a:endParaRPr lang="en-US" dirty="0"/>
          </a:p>
        </p:txBody>
      </p:sp>
    </p:spTree>
    <p:extLst>
      <p:ext uri="{BB962C8B-B14F-4D97-AF65-F5344CB8AC3E}">
        <p14:creationId xmlns:p14="http://schemas.microsoft.com/office/powerpoint/2010/main" val="39445526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E9BEEAE-F6CE-4C66-836F-286FE9583125}"/>
              </a:ext>
            </a:extLst>
          </p:cNvPr>
          <p:cNvSpPr>
            <a:spLocks noGrp="1"/>
          </p:cNvSpPr>
          <p:nvPr>
            <p:ph type="body" sz="quarter" idx="13"/>
          </p:nvPr>
        </p:nvSpPr>
        <p:spPr>
          <a:xfrm>
            <a:off x="366612" y="412333"/>
            <a:ext cx="7772400" cy="193899"/>
          </a:xfrm>
        </p:spPr>
        <p:txBody>
          <a:bodyPr>
            <a:noAutofit/>
          </a:bodyPr>
          <a:lstStyle/>
          <a:p>
            <a:r>
              <a:rPr lang="en-US" sz="3000" b="1" dirty="0"/>
              <a:t>LOC-I and UPRT Workshop</a:t>
            </a:r>
          </a:p>
          <a:p>
            <a:endParaRPr lang="en-US" sz="3000" b="1" dirty="0"/>
          </a:p>
        </p:txBody>
      </p:sp>
      <p:sp>
        <p:nvSpPr>
          <p:cNvPr id="3" name="Title 2">
            <a:extLst>
              <a:ext uri="{FF2B5EF4-FFF2-40B4-BE49-F238E27FC236}">
                <a16:creationId xmlns:a16="http://schemas.microsoft.com/office/drawing/2014/main" id="{869B7A96-DD98-4198-8736-D8EA7692205F}"/>
              </a:ext>
            </a:extLst>
          </p:cNvPr>
          <p:cNvSpPr>
            <a:spLocks noGrp="1"/>
          </p:cNvSpPr>
          <p:nvPr>
            <p:ph type="title"/>
          </p:nvPr>
        </p:nvSpPr>
        <p:spPr>
          <a:xfrm>
            <a:off x="366612" y="606232"/>
            <a:ext cx="10976889" cy="415498"/>
          </a:xfrm>
        </p:spPr>
        <p:txBody>
          <a:bodyPr/>
          <a:lstStyle/>
          <a:p>
            <a:r>
              <a:rPr lang="en-US" sz="2400" b="0" dirty="0"/>
              <a:t>737 MAX FAA Type Rating Footprint (CBT-A)</a:t>
            </a:r>
          </a:p>
        </p:txBody>
      </p:sp>
      <p:pic>
        <p:nvPicPr>
          <p:cNvPr id="5" name="Picture 4">
            <a:extLst>
              <a:ext uri="{FF2B5EF4-FFF2-40B4-BE49-F238E27FC236}">
                <a16:creationId xmlns:a16="http://schemas.microsoft.com/office/drawing/2014/main" id="{328878FE-E15E-4155-929F-8982865A33CD}"/>
              </a:ext>
            </a:extLst>
          </p:cNvPr>
          <p:cNvPicPr>
            <a:picLocks noChangeAspect="1"/>
          </p:cNvPicPr>
          <p:nvPr/>
        </p:nvPicPr>
        <p:blipFill>
          <a:blip r:embed="rId2"/>
          <a:stretch>
            <a:fillRect/>
          </a:stretch>
        </p:blipFill>
        <p:spPr>
          <a:xfrm>
            <a:off x="1423200" y="1747003"/>
            <a:ext cx="8806560" cy="4474639"/>
          </a:xfrm>
          <a:prstGeom prst="rect">
            <a:avLst/>
          </a:prstGeom>
        </p:spPr>
      </p:pic>
      <p:sp>
        <p:nvSpPr>
          <p:cNvPr id="4" name="Text Placeholder 3">
            <a:extLst>
              <a:ext uri="{FF2B5EF4-FFF2-40B4-BE49-F238E27FC236}">
                <a16:creationId xmlns:a16="http://schemas.microsoft.com/office/drawing/2014/main" id="{CAD129CA-0318-49E7-8100-13E2083FC515}"/>
              </a:ext>
            </a:extLst>
          </p:cNvPr>
          <p:cNvSpPr>
            <a:spLocks noGrp="1"/>
          </p:cNvSpPr>
          <p:nvPr>
            <p:ph type="body" sz="quarter" idx="16"/>
          </p:nvPr>
        </p:nvSpPr>
        <p:spPr/>
        <p:txBody>
          <a:bodyPr/>
          <a:lstStyle/>
          <a:p>
            <a:endParaRPr lang="en-US" dirty="0"/>
          </a:p>
        </p:txBody>
      </p:sp>
    </p:spTree>
    <p:extLst>
      <p:ext uri="{BB962C8B-B14F-4D97-AF65-F5344CB8AC3E}">
        <p14:creationId xmlns:p14="http://schemas.microsoft.com/office/powerpoint/2010/main" val="25148357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DA7D424-6250-407B-9A4F-7D7163871D60}"/>
              </a:ext>
            </a:extLst>
          </p:cNvPr>
          <p:cNvSpPr>
            <a:spLocks noGrp="1"/>
          </p:cNvSpPr>
          <p:nvPr>
            <p:ph type="body" sz="quarter" idx="13"/>
          </p:nvPr>
        </p:nvSpPr>
        <p:spPr>
          <a:xfrm>
            <a:off x="364681" y="441847"/>
            <a:ext cx="7772400" cy="193899"/>
          </a:xfrm>
        </p:spPr>
        <p:txBody>
          <a:bodyPr>
            <a:noAutofit/>
          </a:bodyPr>
          <a:lstStyle/>
          <a:p>
            <a:r>
              <a:rPr lang="en-US" sz="3000" b="1" dirty="0"/>
              <a:t>LOC-I and UPRT Workshop</a:t>
            </a:r>
          </a:p>
          <a:p>
            <a:endParaRPr lang="en-US" sz="3000" b="1" dirty="0"/>
          </a:p>
        </p:txBody>
      </p:sp>
      <p:sp>
        <p:nvSpPr>
          <p:cNvPr id="3" name="Title 2">
            <a:extLst>
              <a:ext uri="{FF2B5EF4-FFF2-40B4-BE49-F238E27FC236}">
                <a16:creationId xmlns:a16="http://schemas.microsoft.com/office/drawing/2014/main" id="{F7ABDE95-30DC-44E8-B4ED-D19BD1C58CE4}"/>
              </a:ext>
            </a:extLst>
          </p:cNvPr>
          <p:cNvSpPr>
            <a:spLocks noGrp="1"/>
          </p:cNvSpPr>
          <p:nvPr>
            <p:ph type="title"/>
          </p:nvPr>
        </p:nvSpPr>
        <p:spPr>
          <a:xfrm>
            <a:off x="338036" y="678183"/>
            <a:ext cx="10976889" cy="415498"/>
          </a:xfrm>
        </p:spPr>
        <p:txBody>
          <a:bodyPr/>
          <a:lstStyle/>
          <a:p>
            <a:r>
              <a:rPr lang="en-US" sz="2400" b="0" dirty="0"/>
              <a:t>Flight Path Management - Manual</a:t>
            </a:r>
          </a:p>
        </p:txBody>
      </p:sp>
      <p:sp>
        <p:nvSpPr>
          <p:cNvPr id="4" name="Text Placeholder 3">
            <a:extLst>
              <a:ext uri="{FF2B5EF4-FFF2-40B4-BE49-F238E27FC236}">
                <a16:creationId xmlns:a16="http://schemas.microsoft.com/office/drawing/2014/main" id="{33E440C9-C939-4F73-9EED-6256B10738C9}"/>
              </a:ext>
            </a:extLst>
          </p:cNvPr>
          <p:cNvSpPr>
            <a:spLocks noGrp="1"/>
          </p:cNvSpPr>
          <p:nvPr>
            <p:ph type="body" sz="quarter" idx="16"/>
          </p:nvPr>
        </p:nvSpPr>
        <p:spPr/>
        <p:txBody>
          <a:bodyPr/>
          <a:lstStyle/>
          <a:p>
            <a:endParaRPr lang="en-US" dirty="0"/>
          </a:p>
        </p:txBody>
      </p:sp>
      <p:pic>
        <p:nvPicPr>
          <p:cNvPr id="5" name="Picture 4">
            <a:extLst>
              <a:ext uri="{FF2B5EF4-FFF2-40B4-BE49-F238E27FC236}">
                <a16:creationId xmlns:a16="http://schemas.microsoft.com/office/drawing/2014/main" id="{15DCC249-4DDF-4B4F-8521-98B861A8966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4681" y="2314218"/>
            <a:ext cx="4387237" cy="3008721"/>
          </a:xfrm>
          <a:prstGeom prst="rect">
            <a:avLst/>
          </a:prstGeom>
        </p:spPr>
      </p:pic>
      <p:pic>
        <p:nvPicPr>
          <p:cNvPr id="6" name="Picture 5">
            <a:extLst>
              <a:ext uri="{FF2B5EF4-FFF2-40B4-BE49-F238E27FC236}">
                <a16:creationId xmlns:a16="http://schemas.microsoft.com/office/drawing/2014/main" id="{D7C0B5E5-99B2-4766-B3FA-AAC7B7402B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27688" y="2314217"/>
            <a:ext cx="4387237" cy="3008721"/>
          </a:xfrm>
          <a:prstGeom prst="rect">
            <a:avLst/>
          </a:prstGeom>
        </p:spPr>
      </p:pic>
      <p:pic>
        <p:nvPicPr>
          <p:cNvPr id="7" name="Picture 6">
            <a:extLst>
              <a:ext uri="{FF2B5EF4-FFF2-40B4-BE49-F238E27FC236}">
                <a16:creationId xmlns:a16="http://schemas.microsoft.com/office/drawing/2014/main" id="{93965726-6044-4A1A-ABFE-65E36A2FCC73}"/>
              </a:ext>
            </a:extLst>
          </p:cNvPr>
          <p:cNvPicPr>
            <a:picLocks noChangeAspect="1"/>
          </p:cNvPicPr>
          <p:nvPr/>
        </p:nvPicPr>
        <p:blipFill>
          <a:blip r:embed="rId4"/>
          <a:stretch>
            <a:fillRect/>
          </a:stretch>
        </p:blipFill>
        <p:spPr>
          <a:xfrm>
            <a:off x="4929795" y="2808788"/>
            <a:ext cx="1857634" cy="2019582"/>
          </a:xfrm>
          <a:prstGeom prst="rect">
            <a:avLst/>
          </a:prstGeom>
        </p:spPr>
      </p:pic>
    </p:spTree>
    <p:extLst>
      <p:ext uri="{BB962C8B-B14F-4D97-AF65-F5344CB8AC3E}">
        <p14:creationId xmlns:p14="http://schemas.microsoft.com/office/powerpoint/2010/main" val="18461416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E9BEEAE-F6CE-4C66-836F-286FE9583125}"/>
              </a:ext>
            </a:extLst>
          </p:cNvPr>
          <p:cNvSpPr>
            <a:spLocks noGrp="1"/>
          </p:cNvSpPr>
          <p:nvPr>
            <p:ph type="body" sz="quarter" idx="13"/>
          </p:nvPr>
        </p:nvSpPr>
        <p:spPr>
          <a:xfrm>
            <a:off x="338036" y="403472"/>
            <a:ext cx="7772400" cy="193899"/>
          </a:xfrm>
        </p:spPr>
        <p:txBody>
          <a:bodyPr>
            <a:noAutofit/>
          </a:bodyPr>
          <a:lstStyle/>
          <a:p>
            <a:r>
              <a:rPr lang="en-US" sz="3000" b="1" dirty="0"/>
              <a:t>LOC-I and UPRT Workshop</a:t>
            </a:r>
          </a:p>
          <a:p>
            <a:endParaRPr lang="en-US" sz="3000" b="1" dirty="0"/>
          </a:p>
        </p:txBody>
      </p:sp>
      <p:sp>
        <p:nvSpPr>
          <p:cNvPr id="3" name="Title 2">
            <a:extLst>
              <a:ext uri="{FF2B5EF4-FFF2-40B4-BE49-F238E27FC236}">
                <a16:creationId xmlns:a16="http://schemas.microsoft.com/office/drawing/2014/main" id="{869B7A96-DD98-4198-8736-D8EA7692205F}"/>
              </a:ext>
            </a:extLst>
          </p:cNvPr>
          <p:cNvSpPr>
            <a:spLocks noGrp="1"/>
          </p:cNvSpPr>
          <p:nvPr>
            <p:ph type="title"/>
          </p:nvPr>
        </p:nvSpPr>
        <p:spPr>
          <a:xfrm>
            <a:off x="338036" y="606232"/>
            <a:ext cx="10976889" cy="415498"/>
          </a:xfrm>
        </p:spPr>
        <p:txBody>
          <a:bodyPr/>
          <a:lstStyle/>
          <a:p>
            <a:r>
              <a:rPr lang="en-US" sz="2400" b="0" dirty="0"/>
              <a:t>737 MAX Type Rating UPRT Lesson Profile</a:t>
            </a:r>
          </a:p>
        </p:txBody>
      </p:sp>
      <p:pic>
        <p:nvPicPr>
          <p:cNvPr id="5" name="Picture 4">
            <a:extLst>
              <a:ext uri="{FF2B5EF4-FFF2-40B4-BE49-F238E27FC236}">
                <a16:creationId xmlns:a16="http://schemas.microsoft.com/office/drawing/2014/main" id="{03E9CDDF-BAFF-4AB3-B6FE-2E98F604FA00}"/>
              </a:ext>
            </a:extLst>
          </p:cNvPr>
          <p:cNvPicPr>
            <a:picLocks noChangeAspect="1"/>
          </p:cNvPicPr>
          <p:nvPr/>
        </p:nvPicPr>
        <p:blipFill>
          <a:blip r:embed="rId2"/>
          <a:stretch>
            <a:fillRect/>
          </a:stretch>
        </p:blipFill>
        <p:spPr>
          <a:xfrm>
            <a:off x="4012696" y="1585733"/>
            <a:ext cx="7305773" cy="4990563"/>
          </a:xfrm>
          <a:prstGeom prst="rect">
            <a:avLst/>
          </a:prstGeom>
        </p:spPr>
      </p:pic>
      <p:pic>
        <p:nvPicPr>
          <p:cNvPr id="6" name="Picture 5">
            <a:extLst>
              <a:ext uri="{FF2B5EF4-FFF2-40B4-BE49-F238E27FC236}">
                <a16:creationId xmlns:a16="http://schemas.microsoft.com/office/drawing/2014/main" id="{E6F8273F-C679-474E-877F-DCA4EB44D698}"/>
              </a:ext>
            </a:extLst>
          </p:cNvPr>
          <p:cNvPicPr>
            <a:picLocks noChangeAspect="1"/>
          </p:cNvPicPr>
          <p:nvPr/>
        </p:nvPicPr>
        <p:blipFill>
          <a:blip r:embed="rId3"/>
          <a:stretch>
            <a:fillRect/>
          </a:stretch>
        </p:blipFill>
        <p:spPr>
          <a:xfrm>
            <a:off x="1219200" y="2484255"/>
            <a:ext cx="1501361" cy="2782696"/>
          </a:xfrm>
          <a:prstGeom prst="rect">
            <a:avLst/>
          </a:prstGeom>
        </p:spPr>
      </p:pic>
      <p:sp>
        <p:nvSpPr>
          <p:cNvPr id="4" name="Text Placeholder 3">
            <a:extLst>
              <a:ext uri="{FF2B5EF4-FFF2-40B4-BE49-F238E27FC236}">
                <a16:creationId xmlns:a16="http://schemas.microsoft.com/office/drawing/2014/main" id="{CAD129CA-0318-49E7-8100-13E2083FC515}"/>
              </a:ext>
            </a:extLst>
          </p:cNvPr>
          <p:cNvSpPr>
            <a:spLocks noGrp="1"/>
          </p:cNvSpPr>
          <p:nvPr>
            <p:ph type="body" sz="quarter" idx="16"/>
          </p:nvPr>
        </p:nvSpPr>
        <p:spPr/>
        <p:txBody>
          <a:bodyPr/>
          <a:lstStyle/>
          <a:p>
            <a:endParaRPr lang="en-US" dirty="0"/>
          </a:p>
        </p:txBody>
      </p:sp>
    </p:spTree>
    <p:extLst>
      <p:ext uri="{BB962C8B-B14F-4D97-AF65-F5344CB8AC3E}">
        <p14:creationId xmlns:p14="http://schemas.microsoft.com/office/powerpoint/2010/main" val="18176854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E786B8F-4A1D-453F-A659-28E921923BF3}"/>
              </a:ext>
            </a:extLst>
          </p:cNvPr>
          <p:cNvSpPr>
            <a:spLocks noGrp="1"/>
          </p:cNvSpPr>
          <p:nvPr>
            <p:ph type="body" sz="quarter" idx="13"/>
          </p:nvPr>
        </p:nvSpPr>
        <p:spPr/>
        <p:txBody>
          <a:bodyPr>
            <a:noAutofit/>
          </a:bodyPr>
          <a:lstStyle/>
          <a:p>
            <a:r>
              <a:rPr lang="en-US" sz="3000" b="1" dirty="0"/>
              <a:t>LOC-I and UPRT Workshop</a:t>
            </a:r>
          </a:p>
        </p:txBody>
      </p:sp>
      <p:sp>
        <p:nvSpPr>
          <p:cNvPr id="3" name="Title 2">
            <a:extLst>
              <a:ext uri="{FF2B5EF4-FFF2-40B4-BE49-F238E27FC236}">
                <a16:creationId xmlns:a16="http://schemas.microsoft.com/office/drawing/2014/main" id="{98107419-DCC8-4D67-839C-0897786FB4D3}"/>
              </a:ext>
            </a:extLst>
          </p:cNvPr>
          <p:cNvSpPr>
            <a:spLocks noGrp="1"/>
          </p:cNvSpPr>
          <p:nvPr>
            <p:ph type="title"/>
          </p:nvPr>
        </p:nvSpPr>
        <p:spPr>
          <a:xfrm>
            <a:off x="338036" y="606232"/>
            <a:ext cx="10976889" cy="415498"/>
          </a:xfrm>
        </p:spPr>
        <p:txBody>
          <a:bodyPr/>
          <a:lstStyle/>
          <a:p>
            <a:r>
              <a:rPr lang="en-US" sz="2400" b="0" dirty="0"/>
              <a:t>UPRT – Prevention or Recovery?  </a:t>
            </a:r>
          </a:p>
        </p:txBody>
      </p:sp>
      <p:pic>
        <p:nvPicPr>
          <p:cNvPr id="5" name="Picture 4">
            <a:extLst>
              <a:ext uri="{FF2B5EF4-FFF2-40B4-BE49-F238E27FC236}">
                <a16:creationId xmlns:a16="http://schemas.microsoft.com/office/drawing/2014/main" id="{06AB2782-5EC1-4BF2-BC2A-481CEBFD8CC6}"/>
              </a:ext>
            </a:extLst>
          </p:cNvPr>
          <p:cNvPicPr>
            <a:picLocks noChangeAspect="1"/>
          </p:cNvPicPr>
          <p:nvPr/>
        </p:nvPicPr>
        <p:blipFill>
          <a:blip r:embed="rId2"/>
          <a:stretch>
            <a:fillRect/>
          </a:stretch>
        </p:blipFill>
        <p:spPr>
          <a:xfrm>
            <a:off x="1580520" y="1245980"/>
            <a:ext cx="9030960" cy="4744112"/>
          </a:xfrm>
          <a:prstGeom prst="rect">
            <a:avLst/>
          </a:prstGeom>
        </p:spPr>
      </p:pic>
      <p:sp>
        <p:nvSpPr>
          <p:cNvPr id="4" name="Text Placeholder 3">
            <a:extLst>
              <a:ext uri="{FF2B5EF4-FFF2-40B4-BE49-F238E27FC236}">
                <a16:creationId xmlns:a16="http://schemas.microsoft.com/office/drawing/2014/main" id="{2106F291-8B7B-4837-8410-80C57E0DA45C}"/>
              </a:ext>
            </a:extLst>
          </p:cNvPr>
          <p:cNvSpPr>
            <a:spLocks noGrp="1"/>
          </p:cNvSpPr>
          <p:nvPr>
            <p:ph type="body" sz="quarter" idx="16"/>
          </p:nvPr>
        </p:nvSpPr>
        <p:spPr/>
        <p:txBody>
          <a:bodyPr/>
          <a:lstStyle/>
          <a:p>
            <a:endParaRPr lang="en-US" dirty="0"/>
          </a:p>
        </p:txBody>
      </p:sp>
    </p:spTree>
    <p:extLst>
      <p:ext uri="{BB962C8B-B14F-4D97-AF65-F5344CB8AC3E}">
        <p14:creationId xmlns:p14="http://schemas.microsoft.com/office/powerpoint/2010/main" val="543405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E9BEEAE-F6CE-4C66-836F-286FE9583125}"/>
              </a:ext>
            </a:extLst>
          </p:cNvPr>
          <p:cNvSpPr>
            <a:spLocks noGrp="1"/>
          </p:cNvSpPr>
          <p:nvPr>
            <p:ph type="body" sz="quarter" idx="13"/>
          </p:nvPr>
        </p:nvSpPr>
        <p:spPr>
          <a:xfrm>
            <a:off x="369866" y="387222"/>
            <a:ext cx="7772400" cy="193899"/>
          </a:xfrm>
        </p:spPr>
        <p:txBody>
          <a:bodyPr>
            <a:noAutofit/>
          </a:bodyPr>
          <a:lstStyle/>
          <a:p>
            <a:r>
              <a:rPr lang="en-US" sz="3000" b="1" dirty="0"/>
              <a:t>LOC-I and UPRT Workshop</a:t>
            </a:r>
          </a:p>
          <a:p>
            <a:endParaRPr lang="en-US" sz="3000" b="1" dirty="0"/>
          </a:p>
        </p:txBody>
      </p:sp>
      <p:sp>
        <p:nvSpPr>
          <p:cNvPr id="3" name="Title 2">
            <a:extLst>
              <a:ext uri="{FF2B5EF4-FFF2-40B4-BE49-F238E27FC236}">
                <a16:creationId xmlns:a16="http://schemas.microsoft.com/office/drawing/2014/main" id="{869B7A96-DD98-4198-8736-D8EA7692205F}"/>
              </a:ext>
            </a:extLst>
          </p:cNvPr>
          <p:cNvSpPr>
            <a:spLocks noGrp="1"/>
          </p:cNvSpPr>
          <p:nvPr>
            <p:ph type="title"/>
          </p:nvPr>
        </p:nvSpPr>
        <p:spPr>
          <a:xfrm>
            <a:off x="338036" y="651951"/>
            <a:ext cx="10976889" cy="415498"/>
          </a:xfrm>
        </p:spPr>
        <p:txBody>
          <a:bodyPr/>
          <a:lstStyle/>
          <a:p>
            <a:r>
              <a:rPr lang="en-US" sz="2400" b="0" dirty="0"/>
              <a:t>737NG/MAX UPRT Lesson Profile</a:t>
            </a:r>
          </a:p>
        </p:txBody>
      </p:sp>
      <p:pic>
        <p:nvPicPr>
          <p:cNvPr id="5" name="Picture 4">
            <a:extLst>
              <a:ext uri="{FF2B5EF4-FFF2-40B4-BE49-F238E27FC236}">
                <a16:creationId xmlns:a16="http://schemas.microsoft.com/office/drawing/2014/main" id="{FC74B2C1-8FBC-4D7F-8A29-BB341EDA4373}"/>
              </a:ext>
            </a:extLst>
          </p:cNvPr>
          <p:cNvPicPr>
            <a:picLocks noChangeAspect="1"/>
          </p:cNvPicPr>
          <p:nvPr/>
        </p:nvPicPr>
        <p:blipFill>
          <a:blip r:embed="rId3"/>
          <a:stretch>
            <a:fillRect/>
          </a:stretch>
        </p:blipFill>
        <p:spPr>
          <a:xfrm>
            <a:off x="3640715" y="1337418"/>
            <a:ext cx="7674210" cy="5100166"/>
          </a:xfrm>
          <a:prstGeom prst="rect">
            <a:avLst/>
          </a:prstGeom>
        </p:spPr>
      </p:pic>
      <p:pic>
        <p:nvPicPr>
          <p:cNvPr id="6" name="Picture 5">
            <a:extLst>
              <a:ext uri="{FF2B5EF4-FFF2-40B4-BE49-F238E27FC236}">
                <a16:creationId xmlns:a16="http://schemas.microsoft.com/office/drawing/2014/main" id="{B23478DC-86C4-447D-A307-A7F3D296F9DD}"/>
              </a:ext>
            </a:extLst>
          </p:cNvPr>
          <p:cNvPicPr>
            <a:picLocks noChangeAspect="1"/>
          </p:cNvPicPr>
          <p:nvPr/>
        </p:nvPicPr>
        <p:blipFill>
          <a:blip r:embed="rId4"/>
          <a:stretch>
            <a:fillRect/>
          </a:stretch>
        </p:blipFill>
        <p:spPr>
          <a:xfrm>
            <a:off x="762000" y="1612024"/>
            <a:ext cx="1991529" cy="4132155"/>
          </a:xfrm>
          <a:prstGeom prst="rect">
            <a:avLst/>
          </a:prstGeom>
        </p:spPr>
      </p:pic>
      <p:sp>
        <p:nvSpPr>
          <p:cNvPr id="4" name="Text Placeholder 3">
            <a:extLst>
              <a:ext uri="{FF2B5EF4-FFF2-40B4-BE49-F238E27FC236}">
                <a16:creationId xmlns:a16="http://schemas.microsoft.com/office/drawing/2014/main" id="{CAD129CA-0318-49E7-8100-13E2083FC515}"/>
              </a:ext>
            </a:extLst>
          </p:cNvPr>
          <p:cNvSpPr>
            <a:spLocks noGrp="1"/>
          </p:cNvSpPr>
          <p:nvPr>
            <p:ph type="body" sz="quarter" idx="16"/>
          </p:nvPr>
        </p:nvSpPr>
        <p:spPr>
          <a:xfrm>
            <a:off x="338036" y="1603454"/>
            <a:ext cx="10976889" cy="4648314"/>
          </a:xfrm>
        </p:spPr>
        <p:txBody>
          <a:bodyPr/>
          <a:lstStyle/>
          <a:p>
            <a:endParaRPr lang="en-US" dirty="0"/>
          </a:p>
        </p:txBody>
      </p:sp>
    </p:spTree>
    <p:extLst>
      <p:ext uri="{BB962C8B-B14F-4D97-AF65-F5344CB8AC3E}">
        <p14:creationId xmlns:p14="http://schemas.microsoft.com/office/powerpoint/2010/main" val="26576723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CFC44EE-2142-49C6-9B2D-D86B8DE699BC}"/>
              </a:ext>
            </a:extLst>
          </p:cNvPr>
          <p:cNvSpPr>
            <a:spLocks noGrp="1"/>
          </p:cNvSpPr>
          <p:nvPr>
            <p:ph type="body" sz="quarter" idx="13"/>
          </p:nvPr>
        </p:nvSpPr>
        <p:spPr>
          <a:xfrm>
            <a:off x="362150" y="423666"/>
            <a:ext cx="7772400" cy="193899"/>
          </a:xfrm>
        </p:spPr>
        <p:txBody>
          <a:bodyPr>
            <a:noAutofit/>
          </a:bodyPr>
          <a:lstStyle/>
          <a:p>
            <a:r>
              <a:rPr lang="en-US" sz="3000" b="1" dirty="0"/>
              <a:t>LOC-I and UPRT Workshop</a:t>
            </a:r>
          </a:p>
          <a:p>
            <a:endParaRPr lang="en-US" sz="3000" b="1" dirty="0"/>
          </a:p>
        </p:txBody>
      </p:sp>
      <p:sp>
        <p:nvSpPr>
          <p:cNvPr id="3" name="Title 2">
            <a:extLst>
              <a:ext uri="{FF2B5EF4-FFF2-40B4-BE49-F238E27FC236}">
                <a16:creationId xmlns:a16="http://schemas.microsoft.com/office/drawing/2014/main" id="{7E6F1A6A-5E24-4441-B638-42351CFD4BB7}"/>
              </a:ext>
            </a:extLst>
          </p:cNvPr>
          <p:cNvSpPr>
            <a:spLocks noGrp="1"/>
          </p:cNvSpPr>
          <p:nvPr>
            <p:ph type="title"/>
          </p:nvPr>
        </p:nvSpPr>
        <p:spPr>
          <a:xfrm>
            <a:off x="338036" y="617565"/>
            <a:ext cx="10976889" cy="415498"/>
          </a:xfrm>
        </p:spPr>
        <p:txBody>
          <a:bodyPr/>
          <a:lstStyle/>
          <a:p>
            <a:r>
              <a:rPr lang="en-US" sz="2400" b="0" dirty="0"/>
              <a:t>Boeing UPRT Instructor Training Course</a:t>
            </a:r>
          </a:p>
        </p:txBody>
      </p:sp>
      <p:pic>
        <p:nvPicPr>
          <p:cNvPr id="5" name="Picture 4">
            <a:extLst>
              <a:ext uri="{FF2B5EF4-FFF2-40B4-BE49-F238E27FC236}">
                <a16:creationId xmlns:a16="http://schemas.microsoft.com/office/drawing/2014/main" id="{DE3CDF96-0E2D-4C66-A2F0-AE01522B9433}"/>
              </a:ext>
            </a:extLst>
          </p:cNvPr>
          <p:cNvPicPr>
            <a:picLocks noChangeAspect="1"/>
          </p:cNvPicPr>
          <p:nvPr/>
        </p:nvPicPr>
        <p:blipFill>
          <a:blip r:embed="rId2"/>
          <a:stretch>
            <a:fillRect/>
          </a:stretch>
        </p:blipFill>
        <p:spPr>
          <a:xfrm>
            <a:off x="609600" y="1750588"/>
            <a:ext cx="2448373" cy="3080446"/>
          </a:xfrm>
          <a:prstGeom prst="rect">
            <a:avLst/>
          </a:prstGeom>
        </p:spPr>
      </p:pic>
      <p:pic>
        <p:nvPicPr>
          <p:cNvPr id="6" name="Picture 5">
            <a:extLst>
              <a:ext uri="{FF2B5EF4-FFF2-40B4-BE49-F238E27FC236}">
                <a16:creationId xmlns:a16="http://schemas.microsoft.com/office/drawing/2014/main" id="{36688591-1B84-49D2-AEC3-A1F1887DEF11}"/>
              </a:ext>
            </a:extLst>
          </p:cNvPr>
          <p:cNvPicPr>
            <a:picLocks noChangeAspect="1"/>
          </p:cNvPicPr>
          <p:nvPr/>
        </p:nvPicPr>
        <p:blipFill>
          <a:blip r:embed="rId3"/>
          <a:stretch>
            <a:fillRect/>
          </a:stretch>
        </p:blipFill>
        <p:spPr>
          <a:xfrm>
            <a:off x="4800600" y="1750588"/>
            <a:ext cx="5969169" cy="3930789"/>
          </a:xfrm>
          <a:prstGeom prst="rect">
            <a:avLst/>
          </a:prstGeom>
        </p:spPr>
      </p:pic>
      <p:pic>
        <p:nvPicPr>
          <p:cNvPr id="7" name="Picture 6">
            <a:extLst>
              <a:ext uri="{FF2B5EF4-FFF2-40B4-BE49-F238E27FC236}">
                <a16:creationId xmlns:a16="http://schemas.microsoft.com/office/drawing/2014/main" id="{EE3A60F4-ECE2-47E8-804E-143854065C0A}"/>
              </a:ext>
            </a:extLst>
          </p:cNvPr>
          <p:cNvPicPr>
            <a:picLocks noChangeAspect="1"/>
          </p:cNvPicPr>
          <p:nvPr/>
        </p:nvPicPr>
        <p:blipFill>
          <a:blip r:embed="rId4"/>
          <a:stretch>
            <a:fillRect/>
          </a:stretch>
        </p:blipFill>
        <p:spPr>
          <a:xfrm>
            <a:off x="609600" y="5177289"/>
            <a:ext cx="2333951" cy="762106"/>
          </a:xfrm>
          <a:prstGeom prst="rect">
            <a:avLst/>
          </a:prstGeom>
        </p:spPr>
      </p:pic>
      <p:sp>
        <p:nvSpPr>
          <p:cNvPr id="4" name="Text Placeholder 3">
            <a:extLst>
              <a:ext uri="{FF2B5EF4-FFF2-40B4-BE49-F238E27FC236}">
                <a16:creationId xmlns:a16="http://schemas.microsoft.com/office/drawing/2014/main" id="{8D1FAC28-DBAD-4B23-9D97-11117D746F70}"/>
              </a:ext>
            </a:extLst>
          </p:cNvPr>
          <p:cNvSpPr>
            <a:spLocks noGrp="1"/>
          </p:cNvSpPr>
          <p:nvPr>
            <p:ph type="body" sz="quarter" idx="16"/>
          </p:nvPr>
        </p:nvSpPr>
        <p:spPr/>
        <p:txBody>
          <a:bodyPr/>
          <a:lstStyle/>
          <a:p>
            <a:endParaRPr lang="en-US" dirty="0"/>
          </a:p>
        </p:txBody>
      </p:sp>
    </p:spTree>
    <p:extLst>
      <p:ext uri="{BB962C8B-B14F-4D97-AF65-F5344CB8AC3E}">
        <p14:creationId xmlns:p14="http://schemas.microsoft.com/office/powerpoint/2010/main" val="41208322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6768510-945E-41AA-8FD4-46C51D6AD52C}"/>
              </a:ext>
            </a:extLst>
          </p:cNvPr>
          <p:cNvSpPr>
            <a:spLocks noGrp="1"/>
          </p:cNvSpPr>
          <p:nvPr>
            <p:ph type="body" sz="quarter" idx="13"/>
          </p:nvPr>
        </p:nvSpPr>
        <p:spPr>
          <a:xfrm>
            <a:off x="371795" y="415937"/>
            <a:ext cx="7772400" cy="193899"/>
          </a:xfrm>
        </p:spPr>
        <p:txBody>
          <a:bodyPr>
            <a:noAutofit/>
          </a:bodyPr>
          <a:lstStyle/>
          <a:p>
            <a:r>
              <a:rPr lang="en-US" sz="3000" b="1" dirty="0"/>
              <a:t>LOC-I and UPRT Workshop</a:t>
            </a:r>
          </a:p>
          <a:p>
            <a:endParaRPr lang="en-US" sz="3000" b="1" dirty="0"/>
          </a:p>
        </p:txBody>
      </p:sp>
      <p:sp>
        <p:nvSpPr>
          <p:cNvPr id="3" name="Title 2">
            <a:extLst>
              <a:ext uri="{FF2B5EF4-FFF2-40B4-BE49-F238E27FC236}">
                <a16:creationId xmlns:a16="http://schemas.microsoft.com/office/drawing/2014/main" id="{7B6E89E6-2B70-4F22-B7EC-4924A109E926}"/>
              </a:ext>
            </a:extLst>
          </p:cNvPr>
          <p:cNvSpPr>
            <a:spLocks noGrp="1"/>
          </p:cNvSpPr>
          <p:nvPr>
            <p:ph type="title"/>
          </p:nvPr>
        </p:nvSpPr>
        <p:spPr>
          <a:xfrm>
            <a:off x="338036" y="631342"/>
            <a:ext cx="10976889" cy="415498"/>
          </a:xfrm>
        </p:spPr>
        <p:txBody>
          <a:bodyPr/>
          <a:lstStyle/>
          <a:p>
            <a:r>
              <a:rPr lang="en-US" sz="2400" b="0" dirty="0"/>
              <a:t>Boeing Instructor Tool</a:t>
            </a:r>
          </a:p>
        </p:txBody>
      </p:sp>
      <p:sp>
        <p:nvSpPr>
          <p:cNvPr id="4" name="Text Placeholder 3">
            <a:extLst>
              <a:ext uri="{FF2B5EF4-FFF2-40B4-BE49-F238E27FC236}">
                <a16:creationId xmlns:a16="http://schemas.microsoft.com/office/drawing/2014/main" id="{D646E6BF-812B-4DF1-BA76-7074F63FB3F5}"/>
              </a:ext>
            </a:extLst>
          </p:cNvPr>
          <p:cNvSpPr>
            <a:spLocks noGrp="1"/>
          </p:cNvSpPr>
          <p:nvPr>
            <p:ph type="body" sz="quarter" idx="16"/>
          </p:nvPr>
        </p:nvSpPr>
        <p:spPr/>
        <p:txBody>
          <a:bodyPr/>
          <a:lstStyle/>
          <a:p>
            <a:endParaRPr lang="en-US" dirty="0"/>
          </a:p>
        </p:txBody>
      </p:sp>
      <p:pic>
        <p:nvPicPr>
          <p:cNvPr id="5" name="image2.jpeg">
            <a:extLst>
              <a:ext uri="{FF2B5EF4-FFF2-40B4-BE49-F238E27FC236}">
                <a16:creationId xmlns:a16="http://schemas.microsoft.com/office/drawing/2014/main" id="{B3B14AB3-DA65-4CD9-B6B2-216C4C88F5E6}"/>
              </a:ext>
            </a:extLst>
          </p:cNvPr>
          <p:cNvPicPr>
            <a:picLocks/>
          </p:cNvPicPr>
          <p:nvPr/>
        </p:nvPicPr>
        <p:blipFill>
          <a:blip r:embed="rId2" cstate="print">
            <a:extLst>
              <a:ext uri="{28A0092B-C50C-407E-A947-70E740481C1C}">
                <a14:useLocalDpi xmlns:a14="http://schemas.microsoft.com/office/drawing/2010/main" val="0"/>
              </a:ext>
            </a:extLst>
          </a:blip>
          <a:stretch>
            <a:fillRect/>
          </a:stretch>
        </p:blipFill>
        <p:spPr>
          <a:xfrm>
            <a:off x="2246244" y="1560443"/>
            <a:ext cx="6984034" cy="4666215"/>
          </a:xfrm>
          <a:prstGeom prst="rect">
            <a:avLst/>
          </a:prstGeom>
        </p:spPr>
      </p:pic>
    </p:spTree>
    <p:extLst>
      <p:ext uri="{BB962C8B-B14F-4D97-AF65-F5344CB8AC3E}">
        <p14:creationId xmlns:p14="http://schemas.microsoft.com/office/powerpoint/2010/main" val="21941178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65A05FB-74B9-4B7B-AA37-0B3C28E99E58}"/>
              </a:ext>
            </a:extLst>
          </p:cNvPr>
          <p:cNvSpPr>
            <a:spLocks noGrp="1"/>
          </p:cNvSpPr>
          <p:nvPr>
            <p:ph type="body" sz="quarter" idx="13"/>
          </p:nvPr>
        </p:nvSpPr>
        <p:spPr>
          <a:xfrm>
            <a:off x="338036" y="406458"/>
            <a:ext cx="7772400" cy="193899"/>
          </a:xfrm>
        </p:spPr>
        <p:txBody>
          <a:bodyPr>
            <a:noAutofit/>
          </a:bodyPr>
          <a:lstStyle/>
          <a:p>
            <a:r>
              <a:rPr lang="en-US" sz="3000" b="1" dirty="0"/>
              <a:t>LOC-I and UPRT Workshop</a:t>
            </a:r>
          </a:p>
          <a:p>
            <a:endParaRPr lang="en-US" sz="3000" b="1" dirty="0"/>
          </a:p>
        </p:txBody>
      </p:sp>
      <p:sp>
        <p:nvSpPr>
          <p:cNvPr id="3" name="Title 2">
            <a:extLst>
              <a:ext uri="{FF2B5EF4-FFF2-40B4-BE49-F238E27FC236}">
                <a16:creationId xmlns:a16="http://schemas.microsoft.com/office/drawing/2014/main" id="{F335D367-B0D2-40F6-80B6-D44DE592115B}"/>
              </a:ext>
            </a:extLst>
          </p:cNvPr>
          <p:cNvSpPr>
            <a:spLocks noGrp="1"/>
          </p:cNvSpPr>
          <p:nvPr>
            <p:ph type="title"/>
          </p:nvPr>
        </p:nvSpPr>
        <p:spPr>
          <a:xfrm>
            <a:off x="338036" y="596444"/>
            <a:ext cx="10976889" cy="415498"/>
          </a:xfrm>
        </p:spPr>
        <p:txBody>
          <a:bodyPr/>
          <a:lstStyle/>
          <a:p>
            <a:r>
              <a:rPr lang="en-US" sz="2400" b="0" dirty="0"/>
              <a:t>Instructor Operator Station Improvements</a:t>
            </a:r>
          </a:p>
        </p:txBody>
      </p:sp>
      <p:sp>
        <p:nvSpPr>
          <p:cNvPr id="4" name="Text Placeholder 3">
            <a:extLst>
              <a:ext uri="{FF2B5EF4-FFF2-40B4-BE49-F238E27FC236}">
                <a16:creationId xmlns:a16="http://schemas.microsoft.com/office/drawing/2014/main" id="{CE716F66-4B9D-42F1-9690-F2783B50A764}"/>
              </a:ext>
            </a:extLst>
          </p:cNvPr>
          <p:cNvSpPr>
            <a:spLocks noGrp="1"/>
          </p:cNvSpPr>
          <p:nvPr>
            <p:ph type="body" sz="quarter" idx="16"/>
          </p:nvPr>
        </p:nvSpPr>
        <p:spPr>
          <a:xfrm>
            <a:off x="338036" y="2057400"/>
            <a:ext cx="4267200" cy="3492113"/>
          </a:xfrm>
        </p:spPr>
        <p:txBody>
          <a:bodyPr>
            <a:normAutofit fontScale="85000" lnSpcReduction="20000"/>
          </a:bodyPr>
          <a:lstStyle/>
          <a:p>
            <a:r>
              <a:rPr lang="en-US" dirty="0">
                <a:latin typeface="Arial" panose="020B0604020202020204" pitchFamily="34" charset="0"/>
                <a:cs typeface="Arial" panose="020B0604020202020204" pitchFamily="34" charset="0"/>
              </a:rPr>
              <a:t>Regulations require an instructor feedback mechanism</a:t>
            </a:r>
          </a:p>
          <a:p>
            <a:pPr lvl="1"/>
            <a:r>
              <a:rPr lang="en-US" dirty="0">
                <a:latin typeface="Arial" panose="020B0604020202020204" pitchFamily="34" charset="0"/>
                <a:cs typeface="Arial" panose="020B0604020202020204" pitchFamily="34" charset="0"/>
              </a:rPr>
              <a:t>FSTD validation envelope</a:t>
            </a:r>
          </a:p>
          <a:p>
            <a:pPr lvl="1"/>
            <a:r>
              <a:rPr lang="en-US" dirty="0">
                <a:latin typeface="Arial" panose="020B0604020202020204" pitchFamily="34" charset="0"/>
                <a:cs typeface="Arial" panose="020B0604020202020204" pitchFamily="34" charset="0"/>
              </a:rPr>
              <a:t>Flight control inputs</a:t>
            </a:r>
          </a:p>
          <a:p>
            <a:pPr lvl="1"/>
            <a:r>
              <a:rPr lang="en-US" dirty="0">
                <a:latin typeface="Arial" panose="020B0604020202020204" pitchFamily="34" charset="0"/>
                <a:cs typeface="Arial" panose="020B0604020202020204" pitchFamily="34" charset="0"/>
              </a:rPr>
              <a:t>Aircraft operational limits</a:t>
            </a:r>
          </a:p>
          <a:p>
            <a:pPr lvl="1"/>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Boeing has developed a tablet based solution</a:t>
            </a:r>
          </a:p>
          <a:p>
            <a:pPr lvl="1"/>
            <a:r>
              <a:rPr lang="en-US" dirty="0">
                <a:latin typeface="Arial" panose="020B0604020202020204" pitchFamily="34" charset="0"/>
                <a:cs typeface="Arial" panose="020B0604020202020204" pitchFamily="34" charset="0"/>
              </a:rPr>
              <a:t>Cost effective (especially for older devices)</a:t>
            </a:r>
          </a:p>
          <a:p>
            <a:pPr lvl="1"/>
            <a:r>
              <a:rPr lang="en-US" dirty="0">
                <a:latin typeface="Arial" panose="020B0604020202020204" pitchFamily="34" charset="0"/>
                <a:cs typeface="Arial" panose="020B0604020202020204" pitchFamily="34" charset="0"/>
              </a:rPr>
              <a:t>Provides instructors with an efficient and effective tool for feedback </a:t>
            </a:r>
          </a:p>
          <a:p>
            <a:endParaRPr lang="en-US" dirty="0"/>
          </a:p>
        </p:txBody>
      </p:sp>
      <p:pic>
        <p:nvPicPr>
          <p:cNvPr id="5" name="Picture 4">
            <a:extLst>
              <a:ext uri="{FF2B5EF4-FFF2-40B4-BE49-F238E27FC236}">
                <a16:creationId xmlns:a16="http://schemas.microsoft.com/office/drawing/2014/main" id="{893F247E-9213-4428-ABBF-CCC0808AB55E}"/>
              </a:ext>
            </a:extLst>
          </p:cNvPr>
          <p:cNvPicPr/>
          <p:nvPr/>
        </p:nvPicPr>
        <p:blipFill>
          <a:blip r:embed="rId2"/>
          <a:stretch>
            <a:fillRect/>
          </a:stretch>
        </p:blipFill>
        <p:spPr>
          <a:xfrm>
            <a:off x="4605236" y="1524000"/>
            <a:ext cx="7342906" cy="4830592"/>
          </a:xfrm>
          <a:prstGeom prst="rect">
            <a:avLst/>
          </a:prstGeom>
        </p:spPr>
      </p:pic>
    </p:spTree>
    <p:extLst>
      <p:ext uri="{BB962C8B-B14F-4D97-AF65-F5344CB8AC3E}">
        <p14:creationId xmlns:p14="http://schemas.microsoft.com/office/powerpoint/2010/main" val="1571517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A6068AC-F11F-4D42-9703-DE331AB0E715}"/>
              </a:ext>
            </a:extLst>
          </p:cNvPr>
          <p:cNvSpPr>
            <a:spLocks noGrp="1"/>
          </p:cNvSpPr>
          <p:nvPr>
            <p:ph type="body" sz="quarter" idx="13"/>
          </p:nvPr>
        </p:nvSpPr>
        <p:spPr>
          <a:xfrm>
            <a:off x="339001" y="372496"/>
            <a:ext cx="7772400" cy="193899"/>
          </a:xfrm>
        </p:spPr>
        <p:txBody>
          <a:bodyPr>
            <a:noAutofit/>
          </a:bodyPr>
          <a:lstStyle/>
          <a:p>
            <a:r>
              <a:rPr lang="en-US" sz="3000" b="1" dirty="0"/>
              <a:t>LOC-I and UPRT Workshop</a:t>
            </a:r>
          </a:p>
          <a:p>
            <a:endParaRPr lang="en-US" sz="3000" b="1" dirty="0"/>
          </a:p>
        </p:txBody>
      </p:sp>
      <p:sp>
        <p:nvSpPr>
          <p:cNvPr id="3" name="Title 2">
            <a:extLst>
              <a:ext uri="{FF2B5EF4-FFF2-40B4-BE49-F238E27FC236}">
                <a16:creationId xmlns:a16="http://schemas.microsoft.com/office/drawing/2014/main" id="{20EE8981-5E36-439B-B189-2380E171AD67}"/>
              </a:ext>
            </a:extLst>
          </p:cNvPr>
          <p:cNvSpPr>
            <a:spLocks noGrp="1"/>
          </p:cNvSpPr>
          <p:nvPr>
            <p:ph type="title"/>
          </p:nvPr>
        </p:nvSpPr>
        <p:spPr>
          <a:xfrm>
            <a:off x="338036" y="634204"/>
            <a:ext cx="10976889" cy="415498"/>
          </a:xfrm>
        </p:spPr>
        <p:txBody>
          <a:bodyPr/>
          <a:lstStyle/>
          <a:p>
            <a:r>
              <a:rPr lang="en-US" sz="2400" b="0" dirty="0"/>
              <a:t>“UPRT – The Movie” is available on My Boeing Fleet</a:t>
            </a:r>
          </a:p>
        </p:txBody>
      </p:sp>
      <p:pic>
        <p:nvPicPr>
          <p:cNvPr id="5" name="Picture 4">
            <a:extLst>
              <a:ext uri="{FF2B5EF4-FFF2-40B4-BE49-F238E27FC236}">
                <a16:creationId xmlns:a16="http://schemas.microsoft.com/office/drawing/2014/main" id="{90B5EE17-FEEF-4F5E-AD7F-AB367AB173F7}"/>
              </a:ext>
            </a:extLst>
          </p:cNvPr>
          <p:cNvPicPr>
            <a:picLocks noChangeAspect="1"/>
          </p:cNvPicPr>
          <p:nvPr/>
        </p:nvPicPr>
        <p:blipFill>
          <a:blip r:embed="rId2"/>
          <a:stretch>
            <a:fillRect/>
          </a:stretch>
        </p:blipFill>
        <p:spPr>
          <a:xfrm>
            <a:off x="2375968" y="1905000"/>
            <a:ext cx="7440063" cy="3829584"/>
          </a:xfrm>
          <a:prstGeom prst="rect">
            <a:avLst/>
          </a:prstGeom>
        </p:spPr>
      </p:pic>
      <p:sp>
        <p:nvSpPr>
          <p:cNvPr id="4" name="Text Placeholder 3">
            <a:extLst>
              <a:ext uri="{FF2B5EF4-FFF2-40B4-BE49-F238E27FC236}">
                <a16:creationId xmlns:a16="http://schemas.microsoft.com/office/drawing/2014/main" id="{59848CD5-9A33-4B75-83D4-8A096F3C98FE}"/>
              </a:ext>
            </a:extLst>
          </p:cNvPr>
          <p:cNvSpPr>
            <a:spLocks noGrp="1"/>
          </p:cNvSpPr>
          <p:nvPr>
            <p:ph type="body" sz="quarter" idx="16"/>
          </p:nvPr>
        </p:nvSpPr>
        <p:spPr>
          <a:xfrm>
            <a:off x="533400" y="1575482"/>
            <a:ext cx="10976889" cy="4648314"/>
          </a:xfrm>
        </p:spPr>
        <p:txBody>
          <a:bodyPr/>
          <a:lstStyle/>
          <a:p>
            <a:endParaRPr lang="en-US" dirty="0"/>
          </a:p>
        </p:txBody>
      </p:sp>
    </p:spTree>
    <p:extLst>
      <p:ext uri="{BB962C8B-B14F-4D97-AF65-F5344CB8AC3E}">
        <p14:creationId xmlns:p14="http://schemas.microsoft.com/office/powerpoint/2010/main" val="4109832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DA7D424-6250-407B-9A4F-7D7163871D60}"/>
              </a:ext>
            </a:extLst>
          </p:cNvPr>
          <p:cNvSpPr>
            <a:spLocks noGrp="1"/>
          </p:cNvSpPr>
          <p:nvPr>
            <p:ph type="body" sz="quarter" idx="13"/>
          </p:nvPr>
        </p:nvSpPr>
        <p:spPr>
          <a:xfrm>
            <a:off x="366612" y="433393"/>
            <a:ext cx="7772400" cy="193899"/>
          </a:xfrm>
        </p:spPr>
        <p:txBody>
          <a:bodyPr>
            <a:noAutofit/>
          </a:bodyPr>
          <a:lstStyle/>
          <a:p>
            <a:r>
              <a:rPr lang="en-US" sz="3000" b="1" dirty="0"/>
              <a:t>LOC-I and UPRT Workshop</a:t>
            </a:r>
          </a:p>
          <a:p>
            <a:endParaRPr lang="en-US" sz="3000" b="1" dirty="0"/>
          </a:p>
        </p:txBody>
      </p:sp>
      <p:sp>
        <p:nvSpPr>
          <p:cNvPr id="3" name="Title 2">
            <a:extLst>
              <a:ext uri="{FF2B5EF4-FFF2-40B4-BE49-F238E27FC236}">
                <a16:creationId xmlns:a16="http://schemas.microsoft.com/office/drawing/2014/main" id="{F7ABDE95-30DC-44E8-B4ED-D19BD1C58CE4}"/>
              </a:ext>
            </a:extLst>
          </p:cNvPr>
          <p:cNvSpPr>
            <a:spLocks noGrp="1"/>
          </p:cNvSpPr>
          <p:nvPr>
            <p:ph type="title"/>
          </p:nvPr>
        </p:nvSpPr>
        <p:spPr>
          <a:xfrm>
            <a:off x="338035" y="653061"/>
            <a:ext cx="10976889" cy="415498"/>
          </a:xfrm>
        </p:spPr>
        <p:txBody>
          <a:bodyPr/>
          <a:lstStyle/>
          <a:p>
            <a:r>
              <a:rPr lang="en-US" sz="2400" b="0" dirty="0"/>
              <a:t> Summary</a:t>
            </a:r>
          </a:p>
        </p:txBody>
      </p:sp>
      <p:sp>
        <p:nvSpPr>
          <p:cNvPr id="4" name="Text Placeholder 3">
            <a:extLst>
              <a:ext uri="{FF2B5EF4-FFF2-40B4-BE49-F238E27FC236}">
                <a16:creationId xmlns:a16="http://schemas.microsoft.com/office/drawing/2014/main" id="{33E440C9-C939-4F73-9EED-6256B10738C9}"/>
              </a:ext>
            </a:extLst>
          </p:cNvPr>
          <p:cNvSpPr>
            <a:spLocks noGrp="1"/>
          </p:cNvSpPr>
          <p:nvPr>
            <p:ph type="body" sz="quarter" idx="16"/>
          </p:nvPr>
        </p:nvSpPr>
        <p:spPr>
          <a:xfrm>
            <a:off x="366612" y="1431868"/>
            <a:ext cx="10976889" cy="4648314"/>
          </a:xfrm>
        </p:spPr>
        <p:txBody>
          <a:bodyPr>
            <a:normAutofit fontScale="92500" lnSpcReduction="20000"/>
          </a:bodyPr>
          <a:lstStyle/>
          <a:p>
            <a:r>
              <a:rPr lang="en-US" dirty="0"/>
              <a:t>UPRT creates awareness</a:t>
            </a:r>
          </a:p>
          <a:p>
            <a:pPr lvl="1">
              <a:buFont typeface="Wingdings" panose="05000000000000000000" pitchFamily="2" charset="2"/>
              <a:buChar char="§"/>
            </a:pPr>
            <a:r>
              <a:rPr lang="en-US" dirty="0"/>
              <a:t>Stalls and upsets do occur</a:t>
            </a:r>
          </a:p>
          <a:p>
            <a:r>
              <a:rPr lang="en-US" dirty="0"/>
              <a:t>Enhances flight training</a:t>
            </a:r>
          </a:p>
          <a:p>
            <a:pPr lvl="1">
              <a:buFont typeface="Wingdings" panose="05000000000000000000" pitchFamily="2" charset="2"/>
              <a:buChar char="§"/>
            </a:pPr>
            <a:r>
              <a:rPr lang="en-US" dirty="0"/>
              <a:t>Manual Flight Control Skills</a:t>
            </a:r>
          </a:p>
          <a:p>
            <a:pPr lvl="1">
              <a:buFont typeface="Wingdings" panose="05000000000000000000" pitchFamily="2" charset="2"/>
              <a:buChar char="§"/>
            </a:pPr>
            <a:r>
              <a:rPr lang="en-US" dirty="0"/>
              <a:t>Automation management</a:t>
            </a:r>
          </a:p>
          <a:p>
            <a:pPr lvl="1">
              <a:buFont typeface="Wingdings" panose="05000000000000000000" pitchFamily="2" charset="2"/>
              <a:buChar char="§"/>
            </a:pPr>
            <a:r>
              <a:rPr lang="en-US" dirty="0"/>
              <a:t>Pilot Monitoring Skills</a:t>
            </a:r>
          </a:p>
          <a:p>
            <a:r>
              <a:rPr lang="en-US" dirty="0"/>
              <a:t>Prevention and Recognition </a:t>
            </a:r>
          </a:p>
          <a:p>
            <a:pPr lvl="1">
              <a:buFont typeface="Wingdings" panose="05000000000000000000" pitchFamily="2" charset="2"/>
              <a:buChar char="§"/>
            </a:pPr>
            <a:r>
              <a:rPr lang="en-US" dirty="0"/>
              <a:t>Flight Path Management</a:t>
            </a:r>
          </a:p>
          <a:p>
            <a:pPr lvl="1">
              <a:buFont typeface="Wingdings" panose="05000000000000000000" pitchFamily="2" charset="2"/>
              <a:buChar char="§"/>
            </a:pPr>
            <a:r>
              <a:rPr lang="en-US" dirty="0"/>
              <a:t>Crew Resource Management</a:t>
            </a:r>
          </a:p>
          <a:p>
            <a:pPr lvl="1">
              <a:buFont typeface="Wingdings" panose="05000000000000000000" pitchFamily="2" charset="2"/>
              <a:buChar char="§"/>
            </a:pPr>
            <a:r>
              <a:rPr lang="en-US" dirty="0"/>
              <a:t>Threat and Error Management</a:t>
            </a:r>
          </a:p>
          <a:p>
            <a:r>
              <a:rPr lang="en-US" dirty="0"/>
              <a:t>Maneuver/Scenario Based Training</a:t>
            </a:r>
          </a:p>
          <a:p>
            <a:pPr lvl="1">
              <a:buFont typeface="Wingdings" panose="05000000000000000000" pitchFamily="2" charset="2"/>
              <a:buChar char="§"/>
            </a:pPr>
            <a:r>
              <a:rPr lang="en-US" dirty="0"/>
              <a:t>Increases crew competence</a:t>
            </a:r>
          </a:p>
          <a:p>
            <a:pPr lvl="1">
              <a:buFont typeface="Wingdings" panose="05000000000000000000" pitchFamily="2" charset="2"/>
              <a:buChar char="§"/>
            </a:pPr>
            <a:r>
              <a:rPr lang="en-US" dirty="0"/>
              <a:t>Improves confidence</a:t>
            </a:r>
          </a:p>
          <a:p>
            <a:pPr lvl="1">
              <a:buFont typeface="Wingdings" panose="05000000000000000000" pitchFamily="2" charset="2"/>
              <a:buChar char="§"/>
            </a:pPr>
            <a:r>
              <a:rPr lang="en-US" dirty="0"/>
              <a:t>Develops resilience</a:t>
            </a:r>
          </a:p>
          <a:p>
            <a:endParaRPr lang="en-US" dirty="0"/>
          </a:p>
        </p:txBody>
      </p:sp>
      <p:pic>
        <p:nvPicPr>
          <p:cNvPr id="5" name="ANA 737-700 rud-trim B.mp4">
            <a:hlinkClick r:id="" action="ppaction://media"/>
            <a:extLst>
              <a:ext uri="{FF2B5EF4-FFF2-40B4-BE49-F238E27FC236}">
                <a16:creationId xmlns:a16="http://schemas.microsoft.com/office/drawing/2014/main" id="{5E8DE42B-63B6-406F-95D9-358DFDEA248C}"/>
              </a:ext>
            </a:extLst>
          </p:cNvPr>
          <p:cNvPicPr>
            <a:picLocks noGrp="1" noChangeAspect="1"/>
          </p:cNvPicPr>
          <p:nvPr>
            <p:ph sz="quarter" idx="13"/>
            <a:videoFile r:link="rId2"/>
            <p:extLst>
              <p:ext uri="{DAA4B4D4-6D71-4841-9C94-3DE7FCFB9230}">
                <p14:media xmlns:p14="http://schemas.microsoft.com/office/powerpoint/2010/main" r:embed="rId1"/>
              </p:ext>
            </p:extLst>
          </p:nvPr>
        </p:nvPicPr>
        <p:blipFill>
          <a:blip r:embed="rId4"/>
          <a:stretch>
            <a:fillRect/>
          </a:stretch>
        </p:blipFill>
        <p:spPr>
          <a:xfrm>
            <a:off x="5233988" y="1186430"/>
            <a:ext cx="6508750" cy="5139191"/>
          </a:xfrm>
          <a:prstGeom prst="rect">
            <a:avLst/>
          </a:prstGeom>
        </p:spPr>
      </p:pic>
    </p:spTree>
    <p:extLst>
      <p:ext uri="{BB962C8B-B14F-4D97-AF65-F5344CB8AC3E}">
        <p14:creationId xmlns:p14="http://schemas.microsoft.com/office/powerpoint/2010/main" val="25413017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69EF86-3FC9-4BBC-8461-D78245911BDB}"/>
              </a:ext>
            </a:extLst>
          </p:cNvPr>
          <p:cNvSpPr>
            <a:spLocks noGrp="1"/>
          </p:cNvSpPr>
          <p:nvPr>
            <p:ph type="title"/>
          </p:nvPr>
        </p:nvSpPr>
        <p:spPr>
          <a:xfrm>
            <a:off x="352259" y="457200"/>
            <a:ext cx="11496757" cy="776767"/>
          </a:xfrm>
        </p:spPr>
        <p:txBody>
          <a:bodyPr/>
          <a:lstStyle/>
          <a:p>
            <a:r>
              <a:rPr lang="en-US" sz="3000" b="1" dirty="0"/>
              <a:t>LOC-I and UPRT Workshop</a:t>
            </a:r>
            <a:br>
              <a:rPr lang="en-US" b="1" dirty="0"/>
            </a:br>
            <a:endParaRPr lang="en-US" dirty="0"/>
          </a:p>
        </p:txBody>
      </p:sp>
      <p:sp>
        <p:nvSpPr>
          <p:cNvPr id="3" name="Text Placeholder 2">
            <a:extLst>
              <a:ext uri="{FF2B5EF4-FFF2-40B4-BE49-F238E27FC236}">
                <a16:creationId xmlns:a16="http://schemas.microsoft.com/office/drawing/2014/main" id="{166BE66F-CB9A-4062-979E-2EDDCB2CC3C6}"/>
              </a:ext>
            </a:extLst>
          </p:cNvPr>
          <p:cNvSpPr>
            <a:spLocks noGrp="1"/>
          </p:cNvSpPr>
          <p:nvPr>
            <p:ph type="body" sz="quarter" idx="15"/>
          </p:nvPr>
        </p:nvSpPr>
        <p:spPr>
          <a:xfrm>
            <a:off x="369908" y="1218380"/>
            <a:ext cx="5425992" cy="704088"/>
          </a:xfrm>
        </p:spPr>
        <p:txBody>
          <a:bodyPr/>
          <a:lstStyle/>
          <a:p>
            <a:r>
              <a:rPr lang="en-US" dirty="0"/>
              <a:t>Non-qualified simulators</a:t>
            </a:r>
          </a:p>
        </p:txBody>
      </p:sp>
      <p:sp>
        <p:nvSpPr>
          <p:cNvPr id="4" name="Text Placeholder 3">
            <a:extLst>
              <a:ext uri="{FF2B5EF4-FFF2-40B4-BE49-F238E27FC236}">
                <a16:creationId xmlns:a16="http://schemas.microsoft.com/office/drawing/2014/main" id="{081496F2-708B-45C9-958E-E85C674A1099}"/>
              </a:ext>
            </a:extLst>
          </p:cNvPr>
          <p:cNvSpPr>
            <a:spLocks noGrp="1"/>
          </p:cNvSpPr>
          <p:nvPr>
            <p:ph type="body" sz="quarter" idx="17"/>
          </p:nvPr>
        </p:nvSpPr>
        <p:spPr>
          <a:xfrm>
            <a:off x="6396102" y="1233967"/>
            <a:ext cx="5425992" cy="704088"/>
          </a:xfrm>
        </p:spPr>
        <p:txBody>
          <a:bodyPr/>
          <a:lstStyle/>
          <a:p>
            <a:r>
              <a:rPr lang="en-US" dirty="0"/>
              <a:t>Mitigation Strategies</a:t>
            </a:r>
          </a:p>
        </p:txBody>
      </p:sp>
      <p:sp>
        <p:nvSpPr>
          <p:cNvPr id="5" name="Content Placeholder 4">
            <a:extLst>
              <a:ext uri="{FF2B5EF4-FFF2-40B4-BE49-F238E27FC236}">
                <a16:creationId xmlns:a16="http://schemas.microsoft.com/office/drawing/2014/main" id="{AC3384D8-E6EC-49BB-B466-D09E92337508}"/>
              </a:ext>
            </a:extLst>
          </p:cNvPr>
          <p:cNvSpPr>
            <a:spLocks noGrp="1"/>
          </p:cNvSpPr>
          <p:nvPr>
            <p:ph sz="quarter" idx="18"/>
          </p:nvPr>
        </p:nvSpPr>
        <p:spPr>
          <a:xfrm>
            <a:off x="374692" y="1963133"/>
            <a:ext cx="5568908" cy="4375524"/>
          </a:xfrm>
        </p:spPr>
        <p:txBody>
          <a:bodyPr>
            <a:normAutofit/>
          </a:bodyPr>
          <a:lstStyle/>
          <a:p>
            <a:pPr>
              <a:buFont typeface="Wingdings" panose="05000000000000000000" pitchFamily="2" charset="2"/>
              <a:buChar char="§"/>
            </a:pPr>
            <a:r>
              <a:rPr lang="en-US" dirty="0"/>
              <a:t>Boeing doesn’t recommend training in </a:t>
            </a:r>
            <a:r>
              <a:rPr lang="en-US"/>
              <a:t>non-qualified simulators.</a:t>
            </a:r>
            <a:endParaRPr lang="en-US" dirty="0"/>
          </a:p>
          <a:p>
            <a:pPr>
              <a:buFont typeface="Wingdings" panose="05000000000000000000" pitchFamily="2" charset="2"/>
              <a:buChar char="§"/>
            </a:pPr>
            <a:r>
              <a:rPr lang="en-US" dirty="0"/>
              <a:t>Need specific make and model. Control forces and responses vary.. </a:t>
            </a:r>
          </a:p>
          <a:p>
            <a:pPr>
              <a:buFont typeface="Wingdings" panose="05000000000000000000" pitchFamily="2" charset="2"/>
              <a:buChar char="§"/>
            </a:pPr>
            <a:r>
              <a:rPr lang="en-US" dirty="0"/>
              <a:t>Using other pilot to set up unusual attitude.</a:t>
            </a:r>
          </a:p>
          <a:p>
            <a:pPr>
              <a:buFont typeface="Wingdings" panose="05000000000000000000" pitchFamily="2" charset="2"/>
              <a:buChar char="§"/>
            </a:pPr>
            <a:r>
              <a:rPr lang="en-US" dirty="0"/>
              <a:t>Should have preset upsets for standardization.</a:t>
            </a:r>
          </a:p>
          <a:p>
            <a:pPr>
              <a:buFont typeface="Wingdings" panose="05000000000000000000" pitchFamily="2" charset="2"/>
              <a:buChar char="§"/>
            </a:pPr>
            <a:r>
              <a:rPr lang="en-US" dirty="0"/>
              <a:t>Training beyond validated training envelope. </a:t>
            </a:r>
          </a:p>
          <a:p>
            <a:pPr>
              <a:buFont typeface="Wingdings" panose="05000000000000000000" pitchFamily="2" charset="2"/>
              <a:buChar char="§"/>
            </a:pPr>
            <a:r>
              <a:rPr lang="en-US" dirty="0"/>
              <a:t>IP in seat. Limits PM to observe or demonstrate and let student be PM. </a:t>
            </a:r>
          </a:p>
          <a:p>
            <a:pPr>
              <a:buFont typeface="Wingdings" panose="05000000000000000000" pitchFamily="2" charset="2"/>
              <a:buChar char="§"/>
            </a:pPr>
            <a:r>
              <a:rPr lang="en-US" dirty="0"/>
              <a:t>Lack scenario based training. Realistic dynamic scenarios required.</a:t>
            </a:r>
          </a:p>
          <a:p>
            <a:endParaRPr lang="en-US" dirty="0"/>
          </a:p>
        </p:txBody>
      </p:sp>
      <p:sp>
        <p:nvSpPr>
          <p:cNvPr id="6" name="Content Placeholder 5">
            <a:extLst>
              <a:ext uri="{FF2B5EF4-FFF2-40B4-BE49-F238E27FC236}">
                <a16:creationId xmlns:a16="http://schemas.microsoft.com/office/drawing/2014/main" id="{F51AD1AD-7D98-43DE-9057-D349CF79C785}"/>
              </a:ext>
            </a:extLst>
          </p:cNvPr>
          <p:cNvSpPr>
            <a:spLocks noGrp="1"/>
          </p:cNvSpPr>
          <p:nvPr>
            <p:ph sz="quarter" idx="19"/>
          </p:nvPr>
        </p:nvSpPr>
        <p:spPr>
          <a:xfrm>
            <a:off x="6396103" y="2139577"/>
            <a:ext cx="5452998" cy="4375524"/>
          </a:xfrm>
        </p:spPr>
        <p:txBody>
          <a:bodyPr/>
          <a:lstStyle/>
          <a:p>
            <a:pPr>
              <a:buFont typeface="Wingdings" panose="05000000000000000000" pitchFamily="2" charset="2"/>
              <a:buChar char="§"/>
            </a:pPr>
            <a:r>
              <a:rPr lang="en-US" dirty="0"/>
              <a:t> Limit training to maneuver training. </a:t>
            </a:r>
          </a:p>
          <a:p>
            <a:pPr>
              <a:buFont typeface="Wingdings" panose="05000000000000000000" pitchFamily="2" charset="2"/>
              <a:buChar char="§"/>
            </a:pPr>
            <a:r>
              <a:rPr lang="en-US" dirty="0"/>
              <a:t> Use instructor in seat to set up standardized delivery. </a:t>
            </a:r>
          </a:p>
          <a:p>
            <a:pPr>
              <a:buFont typeface="Wingdings" panose="05000000000000000000" pitchFamily="2" charset="2"/>
              <a:buChar char="§"/>
            </a:pPr>
            <a:r>
              <a:rPr lang="en-US" dirty="0"/>
              <a:t> Limit stalls to stick shaker and brief alerts     warnings and flight deck effects. </a:t>
            </a:r>
          </a:p>
          <a:p>
            <a:pPr>
              <a:buFont typeface="Wingdings" panose="05000000000000000000" pitchFamily="2" charset="2"/>
              <a:buChar char="§"/>
            </a:pPr>
            <a:r>
              <a:rPr lang="en-US" dirty="0"/>
              <a:t> Robust theory and aero review.</a:t>
            </a:r>
          </a:p>
          <a:p>
            <a:pPr>
              <a:buFont typeface="Wingdings" panose="05000000000000000000" pitchFamily="2" charset="2"/>
              <a:buChar char="§"/>
            </a:pPr>
            <a:r>
              <a:rPr lang="en-US" dirty="0"/>
              <a:t>Specifically qualified instructors.</a:t>
            </a:r>
          </a:p>
        </p:txBody>
      </p:sp>
    </p:spTree>
    <p:extLst>
      <p:ext uri="{BB962C8B-B14F-4D97-AF65-F5344CB8AC3E}">
        <p14:creationId xmlns:p14="http://schemas.microsoft.com/office/powerpoint/2010/main" val="29205039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DFED4B-B2B2-4C96-9171-DF45C1AA97C8}"/>
              </a:ext>
            </a:extLst>
          </p:cNvPr>
          <p:cNvSpPr>
            <a:spLocks noGrp="1"/>
          </p:cNvSpPr>
          <p:nvPr>
            <p:ph type="title"/>
          </p:nvPr>
        </p:nvSpPr>
        <p:spPr/>
        <p:txBody>
          <a:bodyPr/>
          <a:lstStyle/>
          <a:p>
            <a:r>
              <a:rPr lang="en-US" dirty="0"/>
              <a:t>Questions?</a:t>
            </a:r>
          </a:p>
        </p:txBody>
      </p:sp>
      <p:sp>
        <p:nvSpPr>
          <p:cNvPr id="3" name="Text Placeholder 2">
            <a:extLst>
              <a:ext uri="{FF2B5EF4-FFF2-40B4-BE49-F238E27FC236}">
                <a16:creationId xmlns:a16="http://schemas.microsoft.com/office/drawing/2014/main" id="{63F4E0A8-C922-43BC-B2B2-A61094520F96}"/>
              </a:ext>
            </a:extLst>
          </p:cNvPr>
          <p:cNvSpPr>
            <a:spLocks noGrp="1"/>
          </p:cNvSpPr>
          <p:nvPr>
            <p:ph type="body" sz="quarter" idx="15"/>
          </p:nvPr>
        </p:nvSpPr>
        <p:spPr/>
        <p:txBody>
          <a:bodyPr/>
          <a:lstStyle/>
          <a:p>
            <a:r>
              <a:rPr lang="en-US" sz="2000" dirty="0"/>
              <a:t>Thank You </a:t>
            </a:r>
          </a:p>
        </p:txBody>
      </p:sp>
    </p:spTree>
    <p:extLst>
      <p:ext uri="{BB962C8B-B14F-4D97-AF65-F5344CB8AC3E}">
        <p14:creationId xmlns:p14="http://schemas.microsoft.com/office/powerpoint/2010/main" val="8166183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1402124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9FD4170-5A6A-44B7-9350-428FBE07B37B}"/>
              </a:ext>
            </a:extLst>
          </p:cNvPr>
          <p:cNvSpPr>
            <a:spLocks noGrp="1"/>
          </p:cNvSpPr>
          <p:nvPr>
            <p:ph type="body" sz="quarter" idx="13"/>
          </p:nvPr>
        </p:nvSpPr>
        <p:spPr>
          <a:xfrm>
            <a:off x="366612" y="383321"/>
            <a:ext cx="7772400" cy="193899"/>
          </a:xfrm>
        </p:spPr>
        <p:txBody>
          <a:bodyPr>
            <a:noAutofit/>
          </a:bodyPr>
          <a:lstStyle/>
          <a:p>
            <a:r>
              <a:rPr lang="en-US" sz="3000" b="1" dirty="0"/>
              <a:t>LOC-I and UPRT Workshop</a:t>
            </a:r>
          </a:p>
          <a:p>
            <a:endParaRPr lang="en-US" sz="3000" dirty="0"/>
          </a:p>
        </p:txBody>
      </p:sp>
      <p:sp>
        <p:nvSpPr>
          <p:cNvPr id="3" name="Title 2">
            <a:extLst>
              <a:ext uri="{FF2B5EF4-FFF2-40B4-BE49-F238E27FC236}">
                <a16:creationId xmlns:a16="http://schemas.microsoft.com/office/drawing/2014/main" id="{E93B3CE1-692F-40B5-9987-CBBEDFE80EDA}"/>
              </a:ext>
            </a:extLst>
          </p:cNvPr>
          <p:cNvSpPr>
            <a:spLocks noGrp="1"/>
          </p:cNvSpPr>
          <p:nvPr>
            <p:ph type="title"/>
          </p:nvPr>
        </p:nvSpPr>
        <p:spPr>
          <a:xfrm>
            <a:off x="338036" y="577220"/>
            <a:ext cx="10976889" cy="415498"/>
          </a:xfrm>
        </p:spPr>
        <p:txBody>
          <a:bodyPr/>
          <a:lstStyle/>
          <a:p>
            <a:r>
              <a:rPr lang="en-US" sz="2400" b="0" dirty="0"/>
              <a:t>Loss of Control-Inflight Countermeasures </a:t>
            </a:r>
          </a:p>
        </p:txBody>
      </p:sp>
      <p:sp>
        <p:nvSpPr>
          <p:cNvPr id="4" name="Text Placeholder 3">
            <a:extLst>
              <a:ext uri="{FF2B5EF4-FFF2-40B4-BE49-F238E27FC236}">
                <a16:creationId xmlns:a16="http://schemas.microsoft.com/office/drawing/2014/main" id="{40815B0E-0A50-4252-AC62-AE8E7544C3C2}"/>
              </a:ext>
            </a:extLst>
          </p:cNvPr>
          <p:cNvSpPr>
            <a:spLocks noGrp="1"/>
          </p:cNvSpPr>
          <p:nvPr>
            <p:ph type="body" sz="quarter" idx="16"/>
          </p:nvPr>
        </p:nvSpPr>
        <p:spPr>
          <a:xfrm>
            <a:off x="366612" y="1371600"/>
            <a:ext cx="10976889" cy="4648314"/>
          </a:xfrm>
        </p:spPr>
        <p:txBody>
          <a:bodyPr/>
          <a:lstStyle/>
          <a:p>
            <a:pPr marL="0" indent="0">
              <a:buNone/>
            </a:pPr>
            <a:endParaRPr lang="en-US" altLang="en-US" dirty="0"/>
          </a:p>
          <a:p>
            <a:pPr marL="0" indent="0">
              <a:buNone/>
            </a:pPr>
            <a:endParaRPr lang="en-US" altLang="en-US" dirty="0"/>
          </a:p>
          <a:p>
            <a:pPr marL="0" indent="0">
              <a:buNone/>
            </a:pPr>
            <a:endParaRPr lang="en-US" altLang="en-US" dirty="0"/>
          </a:p>
          <a:p>
            <a:pPr marL="0" indent="0">
              <a:buNone/>
            </a:pPr>
            <a:r>
              <a:rPr lang="en-US" altLang="en-US" dirty="0"/>
              <a:t>		</a:t>
            </a:r>
            <a:r>
              <a:rPr lang="en-US" altLang="en-US" sz="2800" dirty="0"/>
              <a:t>UA</a:t>
            </a:r>
            <a:r>
              <a:rPr lang="en-US" altLang="en-US" sz="6000" dirty="0"/>
              <a:t> → </a:t>
            </a:r>
            <a:r>
              <a:rPr lang="en-US" altLang="en-US" sz="4400" dirty="0"/>
              <a:t>URT</a:t>
            </a:r>
            <a:r>
              <a:rPr lang="en-US" altLang="en-US" sz="6000" dirty="0"/>
              <a:t> → </a:t>
            </a:r>
            <a:r>
              <a:rPr lang="en-US" altLang="en-US" sz="7200" dirty="0"/>
              <a:t>U</a:t>
            </a:r>
            <a:r>
              <a:rPr lang="en-US" altLang="en-US" sz="9600" dirty="0">
                <a:solidFill>
                  <a:srgbClr val="FF0000"/>
                </a:solidFill>
              </a:rPr>
              <a:t>P</a:t>
            </a:r>
            <a:r>
              <a:rPr lang="en-US" altLang="en-US" sz="7200" dirty="0"/>
              <a:t>RT</a:t>
            </a:r>
            <a:endParaRPr lang="en-US" sz="7200" dirty="0"/>
          </a:p>
        </p:txBody>
      </p:sp>
    </p:spTree>
    <p:extLst>
      <p:ext uri="{BB962C8B-B14F-4D97-AF65-F5344CB8AC3E}">
        <p14:creationId xmlns:p14="http://schemas.microsoft.com/office/powerpoint/2010/main" val="6238417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172DA92-FE13-4183-B50B-DD4E7E4DAFEB}"/>
              </a:ext>
            </a:extLst>
          </p:cNvPr>
          <p:cNvSpPr>
            <a:spLocks noGrp="1"/>
          </p:cNvSpPr>
          <p:nvPr>
            <p:ph type="body" sz="quarter" idx="13"/>
          </p:nvPr>
        </p:nvSpPr>
        <p:spPr>
          <a:xfrm>
            <a:off x="366612" y="410664"/>
            <a:ext cx="7772400" cy="192917"/>
          </a:xfrm>
        </p:spPr>
        <p:txBody>
          <a:bodyPr>
            <a:noAutofit/>
          </a:bodyPr>
          <a:lstStyle/>
          <a:p>
            <a:r>
              <a:rPr lang="en-US" sz="3000" b="1" dirty="0"/>
              <a:t>LOC-I and UPRT Workshop</a:t>
            </a:r>
          </a:p>
          <a:p>
            <a:endParaRPr lang="en-US" sz="3000" b="1" dirty="0"/>
          </a:p>
        </p:txBody>
      </p:sp>
      <p:sp>
        <p:nvSpPr>
          <p:cNvPr id="3" name="Title 2">
            <a:extLst>
              <a:ext uri="{FF2B5EF4-FFF2-40B4-BE49-F238E27FC236}">
                <a16:creationId xmlns:a16="http://schemas.microsoft.com/office/drawing/2014/main" id="{752CA46A-888C-4113-9B9C-A8FD1E7CB73C}"/>
              </a:ext>
            </a:extLst>
          </p:cNvPr>
          <p:cNvSpPr>
            <a:spLocks noGrp="1"/>
          </p:cNvSpPr>
          <p:nvPr>
            <p:ph type="title"/>
          </p:nvPr>
        </p:nvSpPr>
        <p:spPr>
          <a:xfrm>
            <a:off x="366612" y="1052922"/>
            <a:ext cx="10976889" cy="415498"/>
          </a:xfrm>
        </p:spPr>
        <p:txBody>
          <a:bodyPr/>
          <a:lstStyle/>
          <a:p>
            <a:r>
              <a:rPr lang="en-US" sz="2400" b="0" dirty="0"/>
              <a:t>Unusual Attitude Definition </a:t>
            </a:r>
            <a:br>
              <a:rPr lang="en-US" dirty="0"/>
            </a:br>
            <a:endParaRPr lang="en-US" dirty="0"/>
          </a:p>
        </p:txBody>
      </p:sp>
      <p:sp>
        <p:nvSpPr>
          <p:cNvPr id="4" name="Text Placeholder 3">
            <a:extLst>
              <a:ext uri="{FF2B5EF4-FFF2-40B4-BE49-F238E27FC236}">
                <a16:creationId xmlns:a16="http://schemas.microsoft.com/office/drawing/2014/main" id="{ED11CE69-E903-4A2B-BF65-7F435602E381}"/>
              </a:ext>
            </a:extLst>
          </p:cNvPr>
          <p:cNvSpPr>
            <a:spLocks noGrp="1"/>
          </p:cNvSpPr>
          <p:nvPr>
            <p:ph type="body" sz="quarter" idx="16"/>
          </p:nvPr>
        </p:nvSpPr>
        <p:spPr/>
        <p:txBody>
          <a:bodyPr/>
          <a:lstStyle/>
          <a:p>
            <a:r>
              <a:rPr lang="en-US" dirty="0"/>
              <a:t>Nose high pitch &gt; 25 Degrees</a:t>
            </a:r>
          </a:p>
          <a:p>
            <a:endParaRPr lang="en-US" dirty="0"/>
          </a:p>
          <a:p>
            <a:r>
              <a:rPr lang="en-US" dirty="0"/>
              <a:t>Nose low pitch &lt; -10 Degrees</a:t>
            </a:r>
          </a:p>
          <a:p>
            <a:endParaRPr lang="en-US" dirty="0"/>
          </a:p>
          <a:p>
            <a:r>
              <a:rPr lang="en-US" dirty="0"/>
              <a:t>Bank angle &gt; 45 Degrees</a:t>
            </a:r>
          </a:p>
          <a:p>
            <a:endParaRPr lang="en-US" dirty="0"/>
          </a:p>
          <a:p>
            <a:r>
              <a:rPr lang="en-US" dirty="0"/>
              <a:t>Airspeed inappropriate for phase of flight</a:t>
            </a:r>
          </a:p>
          <a:p>
            <a:endParaRPr lang="en-US" dirty="0"/>
          </a:p>
          <a:p>
            <a:r>
              <a:rPr lang="en-US" dirty="0">
                <a:solidFill>
                  <a:srgbClr val="FF0000"/>
                </a:solidFill>
              </a:rPr>
              <a:t>Or an </a:t>
            </a:r>
            <a:r>
              <a:rPr lang="en-US" sz="3200" i="1" dirty="0">
                <a:solidFill>
                  <a:srgbClr val="FF0000"/>
                </a:solidFill>
              </a:rPr>
              <a:t>Undesired Aircraft State</a:t>
            </a:r>
          </a:p>
          <a:p>
            <a:endParaRPr lang="en-US" dirty="0"/>
          </a:p>
        </p:txBody>
      </p:sp>
      <p:pic>
        <p:nvPicPr>
          <p:cNvPr id="5" name="Picture 4">
            <a:extLst>
              <a:ext uri="{FF2B5EF4-FFF2-40B4-BE49-F238E27FC236}">
                <a16:creationId xmlns:a16="http://schemas.microsoft.com/office/drawing/2014/main" id="{447DB77F-CB85-4BEB-815A-0F15CDEE4353}"/>
              </a:ext>
            </a:extLst>
          </p:cNvPr>
          <p:cNvPicPr>
            <a:picLocks noChangeAspect="1"/>
          </p:cNvPicPr>
          <p:nvPr/>
        </p:nvPicPr>
        <p:blipFill>
          <a:blip r:embed="rId2"/>
          <a:stretch>
            <a:fillRect/>
          </a:stretch>
        </p:blipFill>
        <p:spPr>
          <a:xfrm>
            <a:off x="6302511" y="1567037"/>
            <a:ext cx="5290872" cy="4586114"/>
          </a:xfrm>
          <a:prstGeom prst="rect">
            <a:avLst/>
          </a:prstGeom>
        </p:spPr>
      </p:pic>
    </p:spTree>
    <p:extLst>
      <p:ext uri="{BB962C8B-B14F-4D97-AF65-F5344CB8AC3E}">
        <p14:creationId xmlns:p14="http://schemas.microsoft.com/office/powerpoint/2010/main" val="12230681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20BCD54-6E14-4310-A6FA-F7725C9BD146}"/>
              </a:ext>
            </a:extLst>
          </p:cNvPr>
          <p:cNvSpPr>
            <a:spLocks noGrp="1"/>
          </p:cNvSpPr>
          <p:nvPr>
            <p:ph type="body" sz="quarter" idx="13"/>
          </p:nvPr>
        </p:nvSpPr>
        <p:spPr>
          <a:xfrm>
            <a:off x="346896" y="197882"/>
            <a:ext cx="7772400" cy="45719"/>
          </a:xfrm>
        </p:spPr>
        <p:txBody>
          <a:bodyPr>
            <a:noAutofit/>
          </a:bodyPr>
          <a:lstStyle/>
          <a:p>
            <a:r>
              <a:rPr lang="en-US" sz="3000" b="1"/>
              <a:t>LOC-I and UPRT Workshop</a:t>
            </a:r>
            <a:endParaRPr lang="en-US" sz="3000" b="1" dirty="0"/>
          </a:p>
        </p:txBody>
      </p:sp>
      <p:sp>
        <p:nvSpPr>
          <p:cNvPr id="3" name="Title 2">
            <a:extLst>
              <a:ext uri="{FF2B5EF4-FFF2-40B4-BE49-F238E27FC236}">
                <a16:creationId xmlns:a16="http://schemas.microsoft.com/office/drawing/2014/main" id="{6F9DC257-6E56-4CB7-8520-6C413E594855}"/>
              </a:ext>
            </a:extLst>
          </p:cNvPr>
          <p:cNvSpPr>
            <a:spLocks noGrp="1"/>
          </p:cNvSpPr>
          <p:nvPr>
            <p:ph type="title"/>
          </p:nvPr>
        </p:nvSpPr>
        <p:spPr>
          <a:xfrm>
            <a:off x="338036" y="615092"/>
            <a:ext cx="10976889" cy="415498"/>
          </a:xfrm>
        </p:spPr>
        <p:txBody>
          <a:bodyPr/>
          <a:lstStyle/>
          <a:p>
            <a:r>
              <a:rPr lang="en-US" sz="2400" b="0" dirty="0"/>
              <a:t>FAA Part 121 Requirements</a:t>
            </a:r>
          </a:p>
        </p:txBody>
      </p:sp>
      <p:sp>
        <p:nvSpPr>
          <p:cNvPr id="4" name="Text Placeholder 3">
            <a:extLst>
              <a:ext uri="{FF2B5EF4-FFF2-40B4-BE49-F238E27FC236}">
                <a16:creationId xmlns:a16="http://schemas.microsoft.com/office/drawing/2014/main" id="{D781A491-D69C-4CBA-B8FF-FEE5830C799F}"/>
              </a:ext>
            </a:extLst>
          </p:cNvPr>
          <p:cNvSpPr>
            <a:spLocks noGrp="1"/>
          </p:cNvSpPr>
          <p:nvPr>
            <p:ph type="body" sz="quarter" idx="16"/>
          </p:nvPr>
        </p:nvSpPr>
        <p:spPr>
          <a:xfrm>
            <a:off x="346896" y="1447800"/>
            <a:ext cx="10976889" cy="4648314"/>
          </a:xfrm>
        </p:spPr>
        <p:txBody>
          <a:bodyPr>
            <a:normAutofit fontScale="85000" lnSpcReduction="20000"/>
          </a:bodyPr>
          <a:lstStyle/>
          <a:p>
            <a:pPr marL="0" indent="0">
              <a:buNone/>
            </a:pPr>
            <a:r>
              <a:rPr lang="en-US" dirty="0"/>
              <a:t>All part 121 air carriers, including those who train under an Advanced Qualification Program (AQP), are required to conduct UPRT beginning March 12, 2019. The requirement for part 121 pilots to receive upset training is </a:t>
            </a:r>
            <a:r>
              <a:rPr lang="en-US" dirty="0">
                <a:solidFill>
                  <a:srgbClr val="FF0000"/>
                </a:solidFill>
              </a:rPr>
              <a:t>statutorily mandated in Public Law 111-216</a:t>
            </a:r>
            <a:r>
              <a:rPr lang="en-US" dirty="0"/>
              <a:t>, Section 208 and the FAA does not have the authority to exempt any part 121 air carrier from this requirement. Air carriers must include UPRT [and stall event training] for pilots during:</a:t>
            </a:r>
          </a:p>
          <a:p>
            <a:pPr marL="0" indent="0">
              <a:buNone/>
            </a:pPr>
            <a:endParaRPr lang="en-US" dirty="0"/>
          </a:p>
          <a:p>
            <a:r>
              <a:rPr lang="en-US" dirty="0"/>
              <a:t> Initial training </a:t>
            </a:r>
            <a:br>
              <a:rPr lang="en-US" dirty="0"/>
            </a:br>
            <a:endParaRPr lang="en-US" sz="900" dirty="0"/>
          </a:p>
          <a:p>
            <a:r>
              <a:rPr lang="en-US" dirty="0"/>
              <a:t>Transition training </a:t>
            </a:r>
            <a:br>
              <a:rPr lang="en-US" dirty="0"/>
            </a:br>
            <a:endParaRPr lang="en-US" sz="900" dirty="0"/>
          </a:p>
          <a:p>
            <a:r>
              <a:rPr lang="en-US" dirty="0"/>
              <a:t>Differences and related aircraft differences training (if differences exist) </a:t>
            </a:r>
            <a:br>
              <a:rPr lang="en-US" dirty="0"/>
            </a:br>
            <a:endParaRPr lang="en-US" sz="900" dirty="0"/>
          </a:p>
          <a:p>
            <a:r>
              <a:rPr lang="en-US" dirty="0"/>
              <a:t>Upgrade training </a:t>
            </a:r>
            <a:br>
              <a:rPr lang="en-US" dirty="0"/>
            </a:br>
            <a:endParaRPr lang="en-US" sz="900" dirty="0"/>
          </a:p>
          <a:p>
            <a:r>
              <a:rPr lang="en-US" dirty="0"/>
              <a:t>Requalification training (if applicable) and </a:t>
            </a:r>
            <a:br>
              <a:rPr lang="en-US" dirty="0"/>
            </a:br>
            <a:endParaRPr lang="en-US" sz="900" dirty="0"/>
          </a:p>
          <a:p>
            <a:r>
              <a:rPr lang="en-US" dirty="0"/>
              <a:t>Recurrent training</a:t>
            </a:r>
          </a:p>
          <a:p>
            <a:endParaRPr lang="en-US" dirty="0"/>
          </a:p>
        </p:txBody>
      </p:sp>
    </p:spTree>
    <p:extLst>
      <p:ext uri="{BB962C8B-B14F-4D97-AF65-F5344CB8AC3E}">
        <p14:creationId xmlns:p14="http://schemas.microsoft.com/office/powerpoint/2010/main" val="7095999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3016BFF-DF75-4E92-A5C7-7A2858A52E96}"/>
              </a:ext>
            </a:extLst>
          </p:cNvPr>
          <p:cNvSpPr>
            <a:spLocks noGrp="1"/>
          </p:cNvSpPr>
          <p:nvPr>
            <p:ph type="body" sz="quarter" idx="13"/>
          </p:nvPr>
        </p:nvSpPr>
        <p:spPr>
          <a:xfrm>
            <a:off x="375654" y="453832"/>
            <a:ext cx="7772400" cy="152400"/>
          </a:xfrm>
        </p:spPr>
        <p:txBody>
          <a:bodyPr>
            <a:noAutofit/>
          </a:bodyPr>
          <a:lstStyle/>
          <a:p>
            <a:r>
              <a:rPr lang="en-US" sz="3000" b="1" dirty="0"/>
              <a:t>LOC-I and UPRT Workshop</a:t>
            </a:r>
          </a:p>
          <a:p>
            <a:endParaRPr lang="en-US" sz="3000" b="1" dirty="0"/>
          </a:p>
        </p:txBody>
      </p:sp>
      <p:sp>
        <p:nvSpPr>
          <p:cNvPr id="3" name="Title 2">
            <a:extLst>
              <a:ext uri="{FF2B5EF4-FFF2-40B4-BE49-F238E27FC236}">
                <a16:creationId xmlns:a16="http://schemas.microsoft.com/office/drawing/2014/main" id="{A91D1A68-0DD0-46DA-98DE-ED6C604B45F8}"/>
              </a:ext>
            </a:extLst>
          </p:cNvPr>
          <p:cNvSpPr>
            <a:spLocks noGrp="1"/>
          </p:cNvSpPr>
          <p:nvPr>
            <p:ph type="title"/>
          </p:nvPr>
        </p:nvSpPr>
        <p:spPr>
          <a:xfrm>
            <a:off x="338036" y="615024"/>
            <a:ext cx="10976889" cy="415498"/>
          </a:xfrm>
        </p:spPr>
        <p:txBody>
          <a:bodyPr/>
          <a:lstStyle/>
          <a:p>
            <a:r>
              <a:rPr lang="en-US" sz="2400" b="0" dirty="0"/>
              <a:t>FAA Part 121.423 Pilot: Extended Envelope Training</a:t>
            </a:r>
          </a:p>
        </p:txBody>
      </p:sp>
      <p:sp>
        <p:nvSpPr>
          <p:cNvPr id="4" name="Text Placeholder 3">
            <a:extLst>
              <a:ext uri="{FF2B5EF4-FFF2-40B4-BE49-F238E27FC236}">
                <a16:creationId xmlns:a16="http://schemas.microsoft.com/office/drawing/2014/main" id="{911FBB21-B966-4624-9BBA-12CAA021FE17}"/>
              </a:ext>
            </a:extLst>
          </p:cNvPr>
          <p:cNvSpPr>
            <a:spLocks noGrp="1"/>
          </p:cNvSpPr>
          <p:nvPr>
            <p:ph type="body" sz="quarter" idx="16"/>
          </p:nvPr>
        </p:nvSpPr>
        <p:spPr/>
        <p:txBody>
          <a:bodyPr>
            <a:normAutofit fontScale="85000" lnSpcReduction="20000"/>
          </a:bodyPr>
          <a:lstStyle/>
          <a:p>
            <a:pPr marL="457200" indent="-457200">
              <a:buFont typeface="+mj-lt"/>
              <a:buAutoNum type="alphaLcParenR"/>
            </a:pPr>
            <a:r>
              <a:rPr lang="en-US" dirty="0"/>
              <a:t>Each certificate holder must include in its approved training program, the extended envelope training set forth in this section with </a:t>
            </a:r>
            <a:r>
              <a:rPr lang="en-US" i="1" dirty="0">
                <a:solidFill>
                  <a:srgbClr val="FF0000"/>
                </a:solidFill>
              </a:rPr>
              <a:t>respect to each airplane type for each pilot. </a:t>
            </a:r>
            <a:r>
              <a:rPr lang="en-US" dirty="0"/>
              <a:t>The extended envelope training required by this section must be performed in a Level C or higher full flight simulator, approved by the Administrator in accordance with § 121.407 of this part. </a:t>
            </a:r>
            <a:br>
              <a:rPr lang="en-US" dirty="0"/>
            </a:br>
            <a:endParaRPr lang="en-US" dirty="0"/>
          </a:p>
          <a:p>
            <a:pPr marL="457200" indent="-457200">
              <a:buFont typeface="+mj-lt"/>
              <a:buAutoNum type="alphaLcParenR"/>
            </a:pPr>
            <a:r>
              <a:rPr lang="en-US" dirty="0"/>
              <a:t>Extended envelope training must include the following maneuvers and procedures:</a:t>
            </a:r>
          </a:p>
          <a:p>
            <a:pPr marL="0" indent="0">
              <a:buNone/>
            </a:pPr>
            <a:r>
              <a:rPr lang="en-US" dirty="0"/>
              <a:t> </a:t>
            </a:r>
          </a:p>
          <a:p>
            <a:pPr marL="457200" lvl="1" indent="0">
              <a:buNone/>
            </a:pPr>
            <a:r>
              <a:rPr lang="en-US" dirty="0"/>
              <a:t>(1) Manually controlled slow flight; </a:t>
            </a:r>
          </a:p>
          <a:p>
            <a:pPr marL="457200" lvl="1" indent="0">
              <a:buNone/>
            </a:pPr>
            <a:r>
              <a:rPr lang="en-US" dirty="0"/>
              <a:t>(2) Manually controlled loss of reliable airspeed; </a:t>
            </a:r>
          </a:p>
          <a:p>
            <a:pPr marL="457200" lvl="1" indent="0">
              <a:buNone/>
            </a:pPr>
            <a:r>
              <a:rPr lang="en-US" dirty="0"/>
              <a:t>(3) Manually controlled instrument departure and arrival; </a:t>
            </a:r>
          </a:p>
          <a:p>
            <a:pPr marL="457200" lvl="1" indent="0">
              <a:buNone/>
            </a:pPr>
            <a:r>
              <a:rPr lang="en-US" dirty="0"/>
              <a:t>(4) Upset recovery maneuvers; and </a:t>
            </a:r>
          </a:p>
          <a:p>
            <a:pPr marL="457200" lvl="1" indent="0">
              <a:buNone/>
            </a:pPr>
            <a:r>
              <a:rPr lang="en-US" dirty="0"/>
              <a:t>(5) Recovery from bounced landing. </a:t>
            </a:r>
            <a:br>
              <a:rPr lang="en-US" dirty="0"/>
            </a:br>
            <a:endParaRPr lang="en-US" dirty="0"/>
          </a:p>
          <a:p>
            <a:pPr marL="457200" indent="-457200">
              <a:buFont typeface="+mj-lt"/>
              <a:buAutoNum type="alphaLcParenR"/>
            </a:pPr>
            <a:r>
              <a:rPr lang="en-US" dirty="0"/>
              <a:t>Extended envelope training must include </a:t>
            </a:r>
            <a:r>
              <a:rPr lang="en-US" i="1" dirty="0">
                <a:solidFill>
                  <a:srgbClr val="FF0000"/>
                </a:solidFill>
              </a:rPr>
              <a:t>instructor-guided hands on experience </a:t>
            </a:r>
            <a:r>
              <a:rPr lang="en-US" dirty="0"/>
              <a:t>of recovery from full stall and stick pusher activation, if equipped.</a:t>
            </a:r>
          </a:p>
          <a:p>
            <a:endParaRPr lang="en-US" dirty="0"/>
          </a:p>
        </p:txBody>
      </p:sp>
    </p:spTree>
    <p:extLst>
      <p:ext uri="{BB962C8B-B14F-4D97-AF65-F5344CB8AC3E}">
        <p14:creationId xmlns:p14="http://schemas.microsoft.com/office/powerpoint/2010/main" val="38177557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3101F9F-233F-45CF-A233-F92BC630B90B}"/>
              </a:ext>
            </a:extLst>
          </p:cNvPr>
          <p:cNvSpPr>
            <a:spLocks noGrp="1"/>
          </p:cNvSpPr>
          <p:nvPr>
            <p:ph type="body" sz="quarter" idx="13"/>
          </p:nvPr>
        </p:nvSpPr>
        <p:spPr>
          <a:xfrm>
            <a:off x="366612" y="412333"/>
            <a:ext cx="7772400" cy="193899"/>
          </a:xfrm>
        </p:spPr>
        <p:txBody>
          <a:bodyPr>
            <a:noAutofit/>
          </a:bodyPr>
          <a:lstStyle/>
          <a:p>
            <a:r>
              <a:rPr lang="en-US" sz="3000" b="1" dirty="0"/>
              <a:t>LOC-I and UPRT Workshop</a:t>
            </a:r>
          </a:p>
          <a:p>
            <a:endParaRPr lang="en-US" sz="3000" b="1" dirty="0"/>
          </a:p>
        </p:txBody>
      </p:sp>
      <p:sp>
        <p:nvSpPr>
          <p:cNvPr id="3" name="Title 2">
            <a:extLst>
              <a:ext uri="{FF2B5EF4-FFF2-40B4-BE49-F238E27FC236}">
                <a16:creationId xmlns:a16="http://schemas.microsoft.com/office/drawing/2014/main" id="{55B3B8AC-68C1-48A7-9531-BD4ADBBAA219}"/>
              </a:ext>
            </a:extLst>
          </p:cNvPr>
          <p:cNvSpPr>
            <a:spLocks noGrp="1"/>
          </p:cNvSpPr>
          <p:nvPr>
            <p:ph type="title"/>
          </p:nvPr>
        </p:nvSpPr>
        <p:spPr>
          <a:xfrm>
            <a:off x="338036" y="606232"/>
            <a:ext cx="10976889" cy="415498"/>
          </a:xfrm>
        </p:spPr>
        <p:txBody>
          <a:bodyPr/>
          <a:lstStyle/>
          <a:p>
            <a:r>
              <a:rPr lang="en-US" sz="2400" b="0" dirty="0"/>
              <a:t>Our Goal – To Meet and Exceed all Global Standards</a:t>
            </a:r>
          </a:p>
        </p:txBody>
      </p:sp>
      <p:sp>
        <p:nvSpPr>
          <p:cNvPr id="4" name="Text Placeholder 3">
            <a:extLst>
              <a:ext uri="{FF2B5EF4-FFF2-40B4-BE49-F238E27FC236}">
                <a16:creationId xmlns:a16="http://schemas.microsoft.com/office/drawing/2014/main" id="{CB3598A5-3DD3-46AE-90C3-E22B638E9A3F}"/>
              </a:ext>
            </a:extLst>
          </p:cNvPr>
          <p:cNvSpPr>
            <a:spLocks noGrp="1"/>
          </p:cNvSpPr>
          <p:nvPr>
            <p:ph type="body" sz="quarter" idx="16"/>
          </p:nvPr>
        </p:nvSpPr>
        <p:spPr>
          <a:xfrm>
            <a:off x="366612" y="1447800"/>
            <a:ext cx="10976889" cy="4648314"/>
          </a:xfrm>
        </p:spPr>
        <p:txBody>
          <a:bodyPr/>
          <a:lstStyle/>
          <a:p>
            <a:pPr marL="285750" indent="-285750">
              <a:buFont typeface="Wingdings" panose="05000000000000000000" pitchFamily="2" charset="2"/>
              <a:buChar char="§"/>
            </a:pPr>
            <a:r>
              <a:rPr lang="en-US" sz="1600" dirty="0">
                <a:solidFill>
                  <a:schemeClr val="tx1"/>
                </a:solidFill>
              </a:rPr>
              <a:t>FAA</a:t>
            </a:r>
            <a:endParaRPr lang="en-US" dirty="0">
              <a:solidFill>
                <a:schemeClr val="tx1"/>
              </a:solidFill>
            </a:endParaRPr>
          </a:p>
          <a:p>
            <a:pPr marL="461963" lvl="2" indent="-120650">
              <a:buFont typeface="Calibri" panose="020F0502020204030204" pitchFamily="34" charset="0"/>
              <a:buChar char="-"/>
            </a:pPr>
            <a:r>
              <a:rPr lang="en-US" sz="1400" dirty="0"/>
              <a:t>14 CFR Part 121.423-Pilot: Extended Envelope Training </a:t>
            </a:r>
          </a:p>
          <a:p>
            <a:pPr marL="461963" lvl="2" indent="-120650">
              <a:buFont typeface="Calibri" panose="020F0502020204030204" pitchFamily="34" charset="0"/>
              <a:buChar char="-"/>
            </a:pPr>
            <a:r>
              <a:rPr lang="en-US" sz="1400" dirty="0"/>
              <a:t>14 CFR Part 60 FTSD Evaluation and Qualification for Extended Envelope Training</a:t>
            </a:r>
          </a:p>
          <a:p>
            <a:pPr marL="461963" lvl="2" indent="-120650">
              <a:buFont typeface="Calibri" panose="020F0502020204030204" pitchFamily="34" charset="0"/>
              <a:buChar char="-"/>
            </a:pPr>
            <a:r>
              <a:rPr lang="en-US" sz="1400" dirty="0"/>
              <a:t>AC 120-109A Stall Prevention and Recovery Training</a:t>
            </a:r>
          </a:p>
          <a:p>
            <a:pPr marL="461963" lvl="2" indent="-120650">
              <a:buFont typeface="Calibri" panose="020F0502020204030204" pitchFamily="34" charset="0"/>
              <a:buChar char="-"/>
            </a:pPr>
            <a:r>
              <a:rPr lang="en-US" sz="1400" dirty="0"/>
              <a:t>AC 120-111 Upset Prevention and Recovery Training</a:t>
            </a:r>
          </a:p>
          <a:p>
            <a:pPr marL="461963" lvl="2" indent="-120650">
              <a:buFont typeface="Calibri" panose="020F0502020204030204" pitchFamily="34" charset="0"/>
              <a:buChar char="-"/>
            </a:pPr>
            <a:r>
              <a:rPr lang="en-US" sz="1400" dirty="0"/>
              <a:t>AC 120-123 Flight Path Management </a:t>
            </a:r>
            <a:endParaRPr lang="en-US" sz="1600" dirty="0"/>
          </a:p>
          <a:p>
            <a:pPr marL="285750" indent="-285750">
              <a:buFont typeface="Wingdings" panose="05000000000000000000" pitchFamily="2" charset="2"/>
              <a:buChar char="§"/>
            </a:pPr>
            <a:r>
              <a:rPr lang="en-US" sz="1600" dirty="0">
                <a:solidFill>
                  <a:schemeClr val="tx1"/>
                </a:solidFill>
              </a:rPr>
              <a:t>EASA </a:t>
            </a:r>
          </a:p>
          <a:p>
            <a:pPr marL="461963" lvl="2" indent="-120650">
              <a:buFont typeface="Calibri" panose="020F0502020204030204" pitchFamily="34" charset="0"/>
              <a:buChar char="-"/>
            </a:pPr>
            <a:r>
              <a:rPr lang="en-US" sz="1400" dirty="0"/>
              <a:t>Opinion No 06/2017 Loss of Control and Recovery Training</a:t>
            </a:r>
          </a:p>
          <a:p>
            <a:pPr marL="461963" lvl="2" indent="-120650">
              <a:buFont typeface="Calibri" panose="020F0502020204030204" pitchFamily="34" charset="0"/>
              <a:buChar char="-"/>
            </a:pPr>
            <a:r>
              <a:rPr lang="en-US" sz="1400" dirty="0"/>
              <a:t>EASA NPA 2017-13 Flight Simulation Training Device Requirements</a:t>
            </a:r>
          </a:p>
          <a:p>
            <a:pPr marL="285750" indent="-285750">
              <a:buFont typeface="Wingdings" panose="05000000000000000000" pitchFamily="2" charset="2"/>
              <a:buChar char="§"/>
            </a:pPr>
            <a:r>
              <a:rPr lang="en-US" sz="1600" dirty="0">
                <a:solidFill>
                  <a:schemeClr val="tx1"/>
                </a:solidFill>
              </a:rPr>
              <a:t>CASA Consultation Draft: Guidance on Upset Prevention and Recovery Training </a:t>
            </a:r>
          </a:p>
          <a:p>
            <a:pPr marL="285750" indent="-285750">
              <a:buFont typeface="Wingdings" panose="05000000000000000000" pitchFamily="2" charset="2"/>
              <a:buChar char="§"/>
            </a:pPr>
            <a:r>
              <a:rPr lang="en-US" sz="1600" dirty="0">
                <a:solidFill>
                  <a:schemeClr val="tx1"/>
                </a:solidFill>
              </a:rPr>
              <a:t>ICAO Document 10011: Manual on </a:t>
            </a:r>
            <a:r>
              <a:rPr lang="en-US" sz="1600" dirty="0" err="1">
                <a:solidFill>
                  <a:schemeClr val="tx1"/>
                </a:solidFill>
              </a:rPr>
              <a:t>Aeroplane</a:t>
            </a:r>
            <a:r>
              <a:rPr lang="en-US" sz="1600" dirty="0">
                <a:solidFill>
                  <a:schemeClr val="tx1"/>
                </a:solidFill>
              </a:rPr>
              <a:t> UPRT</a:t>
            </a:r>
          </a:p>
          <a:p>
            <a:pPr marL="285750" indent="-285750">
              <a:buFont typeface="Wingdings" panose="05000000000000000000" pitchFamily="2" charset="2"/>
              <a:buChar char="§"/>
            </a:pPr>
            <a:r>
              <a:rPr lang="en-US" sz="1600" dirty="0">
                <a:solidFill>
                  <a:schemeClr val="tx1"/>
                </a:solidFill>
              </a:rPr>
              <a:t>IATA Loss of Control In-Flight (LOC-I) Prevention</a:t>
            </a:r>
          </a:p>
          <a:p>
            <a:pPr marL="285750" indent="-285750">
              <a:buFont typeface="Wingdings" panose="05000000000000000000" pitchFamily="2" charset="2"/>
              <a:buChar char="§"/>
            </a:pPr>
            <a:r>
              <a:rPr lang="en-US" sz="1600" dirty="0">
                <a:solidFill>
                  <a:schemeClr val="tx1"/>
                </a:solidFill>
              </a:rPr>
              <a:t>ICATEE International Committee for Aviation Training in Extended Envelopes (Royal Aeronautical Society) </a:t>
            </a:r>
          </a:p>
          <a:p>
            <a:pPr marL="285750" indent="-285750">
              <a:buFont typeface="Wingdings" panose="05000000000000000000" pitchFamily="2" charset="2"/>
              <a:buChar char="§"/>
            </a:pPr>
            <a:r>
              <a:rPr lang="en-US" sz="1600" dirty="0">
                <a:solidFill>
                  <a:schemeClr val="tx1"/>
                </a:solidFill>
              </a:rPr>
              <a:t>AUPRTA (Rev 2 &amp; 3) Airplane Upset Prevention &amp; Recovery Training Aid</a:t>
            </a:r>
          </a:p>
          <a:p>
            <a:endParaRPr lang="en-US" dirty="0"/>
          </a:p>
        </p:txBody>
      </p:sp>
    </p:spTree>
    <p:extLst>
      <p:ext uri="{BB962C8B-B14F-4D97-AF65-F5344CB8AC3E}">
        <p14:creationId xmlns:p14="http://schemas.microsoft.com/office/powerpoint/2010/main" val="26628839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7947444-9A4D-4F8F-82F8-3AB4E0DAE4AE}"/>
              </a:ext>
            </a:extLst>
          </p:cNvPr>
          <p:cNvSpPr>
            <a:spLocks noGrp="1"/>
          </p:cNvSpPr>
          <p:nvPr>
            <p:ph type="body" sz="quarter" idx="13"/>
          </p:nvPr>
        </p:nvSpPr>
        <p:spPr>
          <a:xfrm>
            <a:off x="362150" y="376650"/>
            <a:ext cx="9767988" cy="229582"/>
          </a:xfrm>
        </p:spPr>
        <p:txBody>
          <a:bodyPr>
            <a:noAutofit/>
          </a:bodyPr>
          <a:lstStyle/>
          <a:p>
            <a:r>
              <a:rPr lang="en-US" sz="3000" b="1" dirty="0"/>
              <a:t>LOC-I and UPRT Workshop</a:t>
            </a:r>
          </a:p>
          <a:p>
            <a:endParaRPr lang="en-US" sz="3000" b="1" dirty="0"/>
          </a:p>
        </p:txBody>
      </p:sp>
      <p:sp>
        <p:nvSpPr>
          <p:cNvPr id="3" name="Title 2">
            <a:extLst>
              <a:ext uri="{FF2B5EF4-FFF2-40B4-BE49-F238E27FC236}">
                <a16:creationId xmlns:a16="http://schemas.microsoft.com/office/drawing/2014/main" id="{E1A6F228-B55E-4429-A543-087761F85790}"/>
              </a:ext>
            </a:extLst>
          </p:cNvPr>
          <p:cNvSpPr>
            <a:spLocks noGrp="1"/>
          </p:cNvSpPr>
          <p:nvPr>
            <p:ph type="title"/>
          </p:nvPr>
        </p:nvSpPr>
        <p:spPr>
          <a:xfrm>
            <a:off x="338036" y="606232"/>
            <a:ext cx="10976889" cy="415498"/>
          </a:xfrm>
        </p:spPr>
        <p:txBody>
          <a:bodyPr/>
          <a:lstStyle/>
          <a:p>
            <a:r>
              <a:rPr lang="en-US" sz="2400" b="0" dirty="0"/>
              <a:t>AC 120-111 Upset Prevention and Recovery Training</a:t>
            </a:r>
          </a:p>
        </p:txBody>
      </p:sp>
      <p:sp>
        <p:nvSpPr>
          <p:cNvPr id="4" name="Text Placeholder 3">
            <a:extLst>
              <a:ext uri="{FF2B5EF4-FFF2-40B4-BE49-F238E27FC236}">
                <a16:creationId xmlns:a16="http://schemas.microsoft.com/office/drawing/2014/main" id="{7DF896FB-5C1A-4D65-8E0F-4951EF890FAA}"/>
              </a:ext>
            </a:extLst>
          </p:cNvPr>
          <p:cNvSpPr>
            <a:spLocks noGrp="1"/>
          </p:cNvSpPr>
          <p:nvPr>
            <p:ph type="body" sz="quarter" idx="16"/>
          </p:nvPr>
        </p:nvSpPr>
        <p:spPr/>
        <p:txBody>
          <a:bodyPr/>
          <a:lstStyle/>
          <a:p>
            <a:pPr marL="285750" indent="-285750">
              <a:buFont typeface="Wingdings" panose="05000000000000000000" pitchFamily="2" charset="2"/>
              <a:buChar char="§"/>
            </a:pPr>
            <a:r>
              <a:rPr lang="en-US" i="1" dirty="0">
                <a:solidFill>
                  <a:srgbClr val="FF0000"/>
                </a:solidFill>
              </a:rPr>
              <a:t>Enhanced instructor training </a:t>
            </a:r>
            <a:r>
              <a:rPr lang="en-US" dirty="0">
                <a:solidFill>
                  <a:schemeClr val="tx1"/>
                </a:solidFill>
              </a:rPr>
              <a:t>on the limitations of simulation </a:t>
            </a:r>
            <a:br>
              <a:rPr lang="en-US" dirty="0">
                <a:solidFill>
                  <a:schemeClr val="tx1"/>
                </a:solidFill>
              </a:rPr>
            </a:br>
            <a:endParaRPr lang="en-US" dirty="0">
              <a:solidFill>
                <a:schemeClr val="tx1"/>
              </a:solidFill>
            </a:endParaRPr>
          </a:p>
          <a:p>
            <a:pPr marL="285750" indent="-285750">
              <a:buFont typeface="Wingdings" panose="05000000000000000000" pitchFamily="2" charset="2"/>
              <a:buChar char="§"/>
            </a:pPr>
            <a:r>
              <a:rPr lang="en-US" dirty="0">
                <a:solidFill>
                  <a:schemeClr val="tx1"/>
                </a:solidFill>
              </a:rPr>
              <a:t>Comprehensive pilot academic training on </a:t>
            </a:r>
            <a:r>
              <a:rPr lang="en-US" i="1" dirty="0">
                <a:solidFill>
                  <a:srgbClr val="FF0000"/>
                </a:solidFill>
              </a:rPr>
              <a:t>aerodynamics </a:t>
            </a:r>
            <a:br>
              <a:rPr lang="en-US" dirty="0">
                <a:solidFill>
                  <a:schemeClr val="tx1"/>
                </a:solidFill>
              </a:rPr>
            </a:br>
            <a:endParaRPr lang="en-US" dirty="0">
              <a:solidFill>
                <a:schemeClr val="tx1"/>
              </a:solidFill>
            </a:endParaRPr>
          </a:p>
          <a:p>
            <a:pPr marL="285750" indent="-285750">
              <a:buFont typeface="Wingdings" panose="05000000000000000000" pitchFamily="2" charset="2"/>
              <a:buChar char="§"/>
            </a:pPr>
            <a:r>
              <a:rPr lang="en-US" i="1" dirty="0">
                <a:solidFill>
                  <a:srgbClr val="FF0000"/>
                </a:solidFill>
              </a:rPr>
              <a:t>Early recognition </a:t>
            </a:r>
            <a:r>
              <a:rPr lang="en-US" dirty="0">
                <a:solidFill>
                  <a:schemeClr val="tx1"/>
                </a:solidFill>
              </a:rPr>
              <a:t>of divergence from intended flight path </a:t>
            </a:r>
            <a:br>
              <a:rPr lang="en-US" dirty="0">
                <a:solidFill>
                  <a:schemeClr val="tx1"/>
                </a:solidFill>
              </a:rPr>
            </a:br>
            <a:endParaRPr lang="en-US" dirty="0">
              <a:solidFill>
                <a:schemeClr val="tx1"/>
              </a:solidFill>
            </a:endParaRPr>
          </a:p>
          <a:p>
            <a:pPr marL="285750" indent="-285750">
              <a:buFont typeface="Wingdings" panose="05000000000000000000" pitchFamily="2" charset="2"/>
              <a:buChar char="§"/>
            </a:pPr>
            <a:r>
              <a:rPr lang="en-US" dirty="0">
                <a:solidFill>
                  <a:schemeClr val="tx1"/>
                </a:solidFill>
              </a:rPr>
              <a:t>Upset prevention through improvements in </a:t>
            </a:r>
            <a:r>
              <a:rPr lang="en-US" i="1" dirty="0">
                <a:solidFill>
                  <a:srgbClr val="FF0000"/>
                </a:solidFill>
              </a:rPr>
              <a:t>manual handling skills </a:t>
            </a:r>
            <a:br>
              <a:rPr lang="en-US" dirty="0">
                <a:solidFill>
                  <a:schemeClr val="tx1"/>
                </a:solidFill>
              </a:rPr>
            </a:br>
            <a:endParaRPr lang="en-US" dirty="0">
              <a:solidFill>
                <a:schemeClr val="tx1"/>
              </a:solidFill>
            </a:endParaRPr>
          </a:p>
          <a:p>
            <a:pPr marL="285750" indent="-285750">
              <a:buFont typeface="Wingdings" panose="05000000000000000000" pitchFamily="2" charset="2"/>
              <a:buChar char="§"/>
            </a:pPr>
            <a:r>
              <a:rPr lang="en-US" dirty="0">
                <a:solidFill>
                  <a:schemeClr val="tx1"/>
                </a:solidFill>
              </a:rPr>
              <a:t>Training that integrates </a:t>
            </a:r>
            <a:r>
              <a:rPr lang="en-US" i="1" dirty="0">
                <a:solidFill>
                  <a:srgbClr val="FF0000"/>
                </a:solidFill>
              </a:rPr>
              <a:t>Crew Resource Management (CRM) </a:t>
            </a:r>
            <a:r>
              <a:rPr lang="en-US" dirty="0">
                <a:solidFill>
                  <a:schemeClr val="tx1"/>
                </a:solidFill>
              </a:rPr>
              <a:t>including progressive intervention strategies for the pilot monitoring</a:t>
            </a:r>
          </a:p>
          <a:p>
            <a:endParaRPr lang="en-US" dirty="0"/>
          </a:p>
        </p:txBody>
      </p:sp>
    </p:spTree>
    <p:extLst>
      <p:ext uri="{BB962C8B-B14F-4D97-AF65-F5344CB8AC3E}">
        <p14:creationId xmlns:p14="http://schemas.microsoft.com/office/powerpoint/2010/main" val="40889569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F7019ED-65B3-437B-8C15-77C0AD456D70}"/>
              </a:ext>
            </a:extLst>
          </p:cNvPr>
          <p:cNvSpPr>
            <a:spLocks noGrp="1"/>
          </p:cNvSpPr>
          <p:nvPr>
            <p:ph type="body" sz="quarter" idx="13"/>
          </p:nvPr>
        </p:nvSpPr>
        <p:spPr>
          <a:xfrm>
            <a:off x="350440" y="426203"/>
            <a:ext cx="9844188" cy="229582"/>
          </a:xfrm>
        </p:spPr>
        <p:txBody>
          <a:bodyPr>
            <a:noAutofit/>
          </a:bodyPr>
          <a:lstStyle/>
          <a:p>
            <a:r>
              <a:rPr lang="en-US" sz="3000" b="1" dirty="0"/>
              <a:t>LOC-I and UPRT Workshop</a:t>
            </a:r>
          </a:p>
          <a:p>
            <a:endParaRPr lang="en-US" sz="3000" b="1" dirty="0"/>
          </a:p>
        </p:txBody>
      </p:sp>
      <p:sp>
        <p:nvSpPr>
          <p:cNvPr id="3" name="Title 2">
            <a:extLst>
              <a:ext uri="{FF2B5EF4-FFF2-40B4-BE49-F238E27FC236}">
                <a16:creationId xmlns:a16="http://schemas.microsoft.com/office/drawing/2014/main" id="{A4FA1F07-1405-4392-A37D-4E0A39438C5C}"/>
              </a:ext>
            </a:extLst>
          </p:cNvPr>
          <p:cNvSpPr>
            <a:spLocks noGrp="1"/>
          </p:cNvSpPr>
          <p:nvPr>
            <p:ph type="title"/>
          </p:nvPr>
        </p:nvSpPr>
        <p:spPr>
          <a:xfrm>
            <a:off x="350440" y="552444"/>
            <a:ext cx="10976889" cy="415498"/>
          </a:xfrm>
        </p:spPr>
        <p:txBody>
          <a:bodyPr/>
          <a:lstStyle/>
          <a:p>
            <a:r>
              <a:rPr lang="en-US" sz="2400" b="0" dirty="0"/>
              <a:t>AC 120-109A Stall Prevention and Recovery Training</a:t>
            </a:r>
          </a:p>
        </p:txBody>
      </p:sp>
      <p:sp>
        <p:nvSpPr>
          <p:cNvPr id="4" name="Text Placeholder 3">
            <a:extLst>
              <a:ext uri="{FF2B5EF4-FFF2-40B4-BE49-F238E27FC236}">
                <a16:creationId xmlns:a16="http://schemas.microsoft.com/office/drawing/2014/main" id="{EE830712-AF6D-476D-A027-461506CBA919}"/>
              </a:ext>
            </a:extLst>
          </p:cNvPr>
          <p:cNvSpPr>
            <a:spLocks noGrp="1"/>
          </p:cNvSpPr>
          <p:nvPr>
            <p:ph type="body" sz="quarter" idx="16"/>
          </p:nvPr>
        </p:nvSpPr>
        <p:spPr>
          <a:xfrm>
            <a:off x="350441" y="1553901"/>
            <a:ext cx="10976889" cy="4648314"/>
          </a:xfrm>
        </p:spPr>
        <p:txBody>
          <a:bodyPr>
            <a:normAutofit fontScale="77500" lnSpcReduction="20000"/>
          </a:bodyPr>
          <a:lstStyle/>
          <a:p>
            <a:pPr marL="285750" indent="-285750">
              <a:buFont typeface="Wingdings" panose="05000000000000000000" pitchFamily="2" charset="2"/>
              <a:buChar char="§"/>
            </a:pPr>
            <a:r>
              <a:rPr lang="en-US" i="1" dirty="0">
                <a:solidFill>
                  <a:srgbClr val="FF0000"/>
                </a:solidFill>
              </a:rPr>
              <a:t>Reducing Angle of Attack (AOA) is the most important pilot action </a:t>
            </a:r>
            <a:r>
              <a:rPr lang="en-US" dirty="0">
                <a:solidFill>
                  <a:schemeClr val="tx1"/>
                </a:solidFill>
              </a:rPr>
              <a:t>in recovering from an impending or full stall.</a:t>
            </a:r>
            <a:br>
              <a:rPr lang="en-US" dirty="0">
                <a:solidFill>
                  <a:schemeClr val="tx1"/>
                </a:solidFill>
              </a:rPr>
            </a:br>
            <a:endParaRPr lang="en-US" dirty="0">
              <a:solidFill>
                <a:schemeClr val="tx1"/>
              </a:solidFill>
            </a:endParaRPr>
          </a:p>
          <a:p>
            <a:pPr marL="285750" indent="-285750">
              <a:buFont typeface="Wingdings" panose="05000000000000000000" pitchFamily="2" charset="2"/>
              <a:buChar char="§"/>
            </a:pPr>
            <a:r>
              <a:rPr lang="en-US" dirty="0">
                <a:solidFill>
                  <a:schemeClr val="tx1"/>
                </a:solidFill>
              </a:rPr>
              <a:t>Pilot training should emphasize teaching the </a:t>
            </a:r>
            <a:r>
              <a:rPr lang="en-US" i="1" dirty="0">
                <a:solidFill>
                  <a:srgbClr val="FF0000"/>
                </a:solidFill>
              </a:rPr>
              <a:t>same recovery technique </a:t>
            </a:r>
            <a:r>
              <a:rPr lang="en-US" dirty="0">
                <a:solidFill>
                  <a:schemeClr val="tx1"/>
                </a:solidFill>
              </a:rPr>
              <a:t>for impending stalls and full stalls. </a:t>
            </a:r>
            <a:br>
              <a:rPr lang="en-US" dirty="0">
                <a:solidFill>
                  <a:schemeClr val="tx1"/>
                </a:solidFill>
              </a:rPr>
            </a:br>
            <a:endParaRPr lang="en-US" dirty="0">
              <a:solidFill>
                <a:schemeClr val="tx1"/>
              </a:solidFill>
            </a:endParaRPr>
          </a:p>
          <a:p>
            <a:pPr marL="285750" indent="-285750">
              <a:buFont typeface="Wingdings" panose="05000000000000000000" pitchFamily="2" charset="2"/>
              <a:buChar char="§"/>
            </a:pPr>
            <a:r>
              <a:rPr lang="en-US" dirty="0">
                <a:solidFill>
                  <a:schemeClr val="tx1"/>
                </a:solidFill>
              </a:rPr>
              <a:t>Evaluation criteria for a recovery from an impending stall </a:t>
            </a:r>
            <a:r>
              <a:rPr lang="en-US" i="1" dirty="0">
                <a:solidFill>
                  <a:srgbClr val="FF0000"/>
                </a:solidFill>
              </a:rPr>
              <a:t>should not include a predetermined value for altitude loss. </a:t>
            </a:r>
            <a:r>
              <a:rPr lang="en-US" dirty="0">
                <a:solidFill>
                  <a:schemeClr val="tx1"/>
                </a:solidFill>
              </a:rPr>
              <a:t>Instead, criteria should consider the multitude of external and internal variables that affect the recovery altitude.</a:t>
            </a:r>
            <a:br>
              <a:rPr lang="en-US" dirty="0">
                <a:solidFill>
                  <a:schemeClr val="tx1"/>
                </a:solidFill>
              </a:rPr>
            </a:br>
            <a:endParaRPr lang="en-US" dirty="0">
              <a:solidFill>
                <a:schemeClr val="tx1"/>
              </a:solidFill>
            </a:endParaRPr>
          </a:p>
          <a:p>
            <a:pPr marL="285750" indent="-285750">
              <a:buFont typeface="Wingdings" panose="05000000000000000000" pitchFamily="2" charset="2"/>
              <a:buChar char="§"/>
            </a:pPr>
            <a:r>
              <a:rPr lang="en-US" dirty="0">
                <a:solidFill>
                  <a:schemeClr val="tx1"/>
                </a:solidFill>
              </a:rPr>
              <a:t>Once the stall recovery procedure is mastered by maneuver-based training, stall prevention training should include </a:t>
            </a:r>
            <a:r>
              <a:rPr lang="en-US" i="1" dirty="0">
                <a:solidFill>
                  <a:srgbClr val="FF0000"/>
                </a:solidFill>
              </a:rPr>
              <a:t>realistic scenarios </a:t>
            </a:r>
            <a:r>
              <a:rPr lang="en-US" dirty="0">
                <a:solidFill>
                  <a:schemeClr val="tx1"/>
                </a:solidFill>
              </a:rPr>
              <a:t>that could be encountered in operational conditions, including impending stalls with the autopilot engaged at high altitudes. </a:t>
            </a:r>
            <a:br>
              <a:rPr lang="en-US" dirty="0">
                <a:solidFill>
                  <a:schemeClr val="tx1"/>
                </a:solidFill>
              </a:rPr>
            </a:br>
            <a:endParaRPr lang="en-US" dirty="0">
              <a:solidFill>
                <a:schemeClr val="tx1"/>
              </a:solidFill>
            </a:endParaRPr>
          </a:p>
          <a:p>
            <a:pPr marL="285750" indent="-285750">
              <a:buFont typeface="Wingdings" panose="05000000000000000000" pitchFamily="2" charset="2"/>
              <a:buChar char="§"/>
            </a:pPr>
            <a:r>
              <a:rPr lang="en-US" i="1" dirty="0">
                <a:solidFill>
                  <a:srgbClr val="FF0000"/>
                </a:solidFill>
              </a:rPr>
              <a:t>Full stall training </a:t>
            </a:r>
            <a:r>
              <a:rPr lang="en-US" dirty="0">
                <a:solidFill>
                  <a:schemeClr val="tx1"/>
                </a:solidFill>
              </a:rPr>
              <a:t>is an instructor-guided, hands-on experience of applying the stall recovery procedure and will allow the pilot to experience the associated flight dynamics from stall onset through the recovery. (e.g., increased buffet, reduced stability and control, and roll off) </a:t>
            </a:r>
          </a:p>
          <a:p>
            <a:endParaRPr lang="en-US" dirty="0"/>
          </a:p>
        </p:txBody>
      </p:sp>
    </p:spTree>
    <p:extLst>
      <p:ext uri="{BB962C8B-B14F-4D97-AF65-F5344CB8AC3E}">
        <p14:creationId xmlns:p14="http://schemas.microsoft.com/office/powerpoint/2010/main" val="24730453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BCA PPT template">
  <a:themeElements>
    <a:clrScheme name="Boeing">
      <a:dk1>
        <a:sysClr val="windowText" lastClr="000000"/>
      </a:dk1>
      <a:lt1>
        <a:sysClr val="window" lastClr="FFFFFF"/>
      </a:lt1>
      <a:dk2>
        <a:srgbClr val="0033A1"/>
      </a:dk2>
      <a:lt2>
        <a:srgbClr val="ECECEC"/>
      </a:lt2>
      <a:accent1>
        <a:srgbClr val="001951"/>
      </a:accent1>
      <a:accent2>
        <a:srgbClr val="0067C0"/>
      </a:accent2>
      <a:accent3>
        <a:srgbClr val="0096E8"/>
      </a:accent3>
      <a:accent4>
        <a:srgbClr val="00CCFF"/>
      </a:accent4>
      <a:accent5>
        <a:srgbClr val="97DFFF"/>
      </a:accent5>
      <a:accent6>
        <a:srgbClr val="17B2D3"/>
      </a:accent6>
      <a:hlink>
        <a:srgbClr val="0096E8"/>
      </a:hlink>
      <a:folHlink>
        <a:srgbClr val="5B677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accent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91440" rtlCol="0">
        <a:noAutofit/>
      </a:bodyPr>
      <a:lstStyle>
        <a:defPPr algn="l">
          <a:defRPr smtClean="0">
            <a:solidFill>
              <a:schemeClr val="tx1">
                <a:lumMod val="75000"/>
                <a:lumOff val="25000"/>
              </a:schemeClr>
            </a:solidFill>
          </a:defRPr>
        </a:defPPr>
      </a:lstStyle>
    </a:txDef>
  </a:objectDefaults>
  <a:extraClrSchemeLst/>
  <a:custClrLst>
    <a:custClr name="R1 G93 B168">
      <a:srgbClr val="015DA8"/>
    </a:custClr>
    <a:custClr name="R69 G143 B203">
      <a:srgbClr val="458FCB"/>
    </a:custClr>
    <a:custClr name="R128 G182 B225">
      <a:srgbClr val="80B6E1"/>
    </a:custClr>
    <a:custClr name="R211 G234 B245">
      <a:srgbClr val="D3EAF5"/>
    </a:custClr>
    <a:custClr name="R150 G207 B222">
      <a:srgbClr val="96CFDE"/>
    </a:custClr>
    <a:custClr name="R23 G178 B199">
      <a:srgbClr val="17B2C7"/>
    </a:custClr>
    <a:custClr name="R0 G139 B172">
      <a:srgbClr val="008BAC"/>
    </a:custClr>
    <a:custClr name="R0 G113 B103">
      <a:srgbClr val="007167"/>
    </a:custClr>
    <a:custClr name="R122 G188 B0">
      <a:srgbClr val="7ABC00"/>
    </a:custClr>
    <a:custClr name="R236 G255 B201">
      <a:srgbClr val="ECFFC9"/>
    </a:custClr>
    <a:custClr name="R255 G164 B0">
      <a:srgbClr val="FFA400"/>
    </a:custClr>
    <a:custClr name="R255 G103 B0">
      <a:srgbClr val="FF6700"/>
    </a:custClr>
    <a:custClr name="R198 G28 B24">
      <a:srgbClr val="C61C18"/>
    </a:custClr>
    <a:custClr name="R196 G0 B122">
      <a:srgbClr val="C4007A"/>
    </a:custClr>
    <a:custClr name="R102 G17 B159">
      <a:srgbClr val="66119F"/>
    </a:custClr>
    <a:custClr name="R58 G72 B88">
      <a:srgbClr val="3A4858"/>
    </a:custClr>
    <a:custClr name="R95 G103 B111">
      <a:srgbClr val="5F676F"/>
    </a:custClr>
    <a:custClr name="R143 G149 B154">
      <a:srgbClr val="8F959A"/>
    </a:custClr>
    <a:custClr name="R197 G197 B197">
      <a:srgbClr val="C5C5C5"/>
    </a:custClr>
    <a:custClr name="R216 G216 B214">
      <a:srgbClr val="D8D8D6"/>
    </a:custClr>
  </a:custClrLst>
  <a:extLst>
    <a:ext uri="{05A4C25C-085E-4340-85A3-A5531E510DB2}">
      <thm15:themeFamily xmlns:thm15="http://schemas.microsoft.com/office/thememl/2012/main" name="BCA_PPT_template.pptx [Read-Only]" id="{518F40E4-39E5-42E9-BB2D-69E76C75C3F5}" vid="{87004E9B-0CD7-4026-A546-1B5453A68122}"/>
    </a:ext>
  </a:extLst>
</a:theme>
</file>

<file path=ppt/theme/theme2.xml><?xml version="1.0" encoding="utf-8"?>
<a:theme xmlns:a="http://schemas.openxmlformats.org/drawingml/2006/main" name="Office Theme">
  <a:themeElements>
    <a:clrScheme name="Boeing">
      <a:dk1>
        <a:sysClr val="windowText" lastClr="000000"/>
      </a:dk1>
      <a:lt1>
        <a:sysClr val="window" lastClr="FFFFFF"/>
      </a:lt1>
      <a:dk2>
        <a:srgbClr val="0033A1"/>
      </a:dk2>
      <a:lt2>
        <a:srgbClr val="ECECEC"/>
      </a:lt2>
      <a:accent1>
        <a:srgbClr val="001951"/>
      </a:accent1>
      <a:accent2>
        <a:srgbClr val="0067C0"/>
      </a:accent2>
      <a:accent3>
        <a:srgbClr val="0096E8"/>
      </a:accent3>
      <a:accent4>
        <a:srgbClr val="00CCFF"/>
      </a:accent4>
      <a:accent5>
        <a:srgbClr val="97DFFF"/>
      </a:accent5>
      <a:accent6>
        <a:srgbClr val="17B2D3"/>
      </a:accent6>
      <a:hlink>
        <a:srgbClr val="0096E8"/>
      </a:hlink>
      <a:folHlink>
        <a:srgbClr val="5B677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R1 G93 B168">
      <a:srgbClr val="015DA8"/>
    </a:custClr>
    <a:custClr name="R69 G143 B203">
      <a:srgbClr val="458FCB"/>
    </a:custClr>
    <a:custClr name="R128 G182 B225">
      <a:srgbClr val="80B6E1"/>
    </a:custClr>
    <a:custClr name="R211 G234 B245">
      <a:srgbClr val="D3EAF5"/>
    </a:custClr>
    <a:custClr name="R150 G207 B222">
      <a:srgbClr val="96CFDE"/>
    </a:custClr>
    <a:custClr name="R23 G178 B199">
      <a:srgbClr val="17B2C7"/>
    </a:custClr>
    <a:custClr name="R0 G139 B172">
      <a:srgbClr val="008BAC"/>
    </a:custClr>
    <a:custClr name="R0 G113 B103">
      <a:srgbClr val="007167"/>
    </a:custClr>
    <a:custClr name="R122 G188 B0">
      <a:srgbClr val="7ABC00"/>
    </a:custClr>
    <a:custClr name="R236 G255 B201">
      <a:srgbClr val="ECFFC9"/>
    </a:custClr>
    <a:custClr name="R255 G164 B0">
      <a:srgbClr val="FFA400"/>
    </a:custClr>
    <a:custClr name="R255 G103 B0">
      <a:srgbClr val="FF6700"/>
    </a:custClr>
    <a:custClr name="R198 G28 B24">
      <a:srgbClr val="C61C18"/>
    </a:custClr>
    <a:custClr name="R196 G0 B122">
      <a:srgbClr val="C4007A"/>
    </a:custClr>
    <a:custClr name="R102 G17 B159">
      <a:srgbClr val="66119F"/>
    </a:custClr>
    <a:custClr name="R58 G72 B88">
      <a:srgbClr val="3A4858"/>
    </a:custClr>
    <a:custClr name="R95 G103 B111">
      <a:srgbClr val="5F676F"/>
    </a:custClr>
    <a:custClr name="R143 G149 B154">
      <a:srgbClr val="8F959A"/>
    </a:custClr>
    <a:custClr name="R197 G197 B197">
      <a:srgbClr val="C5C5C5"/>
    </a:custClr>
    <a:custClr name="R216 G216 B214">
      <a:srgbClr val="D8D8D6"/>
    </a:custClr>
  </a:custClr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Boeing">
      <a:dk1>
        <a:sysClr val="windowText" lastClr="000000"/>
      </a:dk1>
      <a:lt1>
        <a:sysClr val="window" lastClr="FFFFFF"/>
      </a:lt1>
      <a:dk2>
        <a:srgbClr val="0033A1"/>
      </a:dk2>
      <a:lt2>
        <a:srgbClr val="ECECEC"/>
      </a:lt2>
      <a:accent1>
        <a:srgbClr val="001951"/>
      </a:accent1>
      <a:accent2>
        <a:srgbClr val="0067C0"/>
      </a:accent2>
      <a:accent3>
        <a:srgbClr val="0096E8"/>
      </a:accent3>
      <a:accent4>
        <a:srgbClr val="00CCFF"/>
      </a:accent4>
      <a:accent5>
        <a:srgbClr val="97DFFF"/>
      </a:accent5>
      <a:accent6>
        <a:srgbClr val="17B2D3"/>
      </a:accent6>
      <a:hlink>
        <a:srgbClr val="0096E8"/>
      </a:hlink>
      <a:folHlink>
        <a:srgbClr val="5B677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R1 G93 B168">
      <a:srgbClr val="015DA8"/>
    </a:custClr>
    <a:custClr name="R69 G143 B203">
      <a:srgbClr val="458FCB"/>
    </a:custClr>
    <a:custClr name="R128 G182 B225">
      <a:srgbClr val="80B6E1"/>
    </a:custClr>
    <a:custClr name="R211 G234 B245">
      <a:srgbClr val="D3EAF5"/>
    </a:custClr>
    <a:custClr name="R150 G207 B222">
      <a:srgbClr val="96CFDE"/>
    </a:custClr>
    <a:custClr name="R23 G178 B199">
      <a:srgbClr val="17B2C7"/>
    </a:custClr>
    <a:custClr name="R0 G139 B172">
      <a:srgbClr val="008BAC"/>
    </a:custClr>
    <a:custClr name="R0 G113 B103">
      <a:srgbClr val="007167"/>
    </a:custClr>
    <a:custClr name="R122 G188 B0">
      <a:srgbClr val="7ABC00"/>
    </a:custClr>
    <a:custClr name="R236 G255 B201">
      <a:srgbClr val="ECFFC9"/>
    </a:custClr>
    <a:custClr name="R255 G164 B0">
      <a:srgbClr val="FFA400"/>
    </a:custClr>
    <a:custClr name="R255 G103 B0">
      <a:srgbClr val="FF6700"/>
    </a:custClr>
    <a:custClr name="R198 G28 B24">
      <a:srgbClr val="C61C18"/>
    </a:custClr>
    <a:custClr name="R196 G0 B122">
      <a:srgbClr val="C4007A"/>
    </a:custClr>
    <a:custClr name="R102 G17 B159">
      <a:srgbClr val="66119F"/>
    </a:custClr>
    <a:custClr name="R58 G72 B88">
      <a:srgbClr val="3A4858"/>
    </a:custClr>
    <a:custClr name="R95 G103 B111">
      <a:srgbClr val="5F676F"/>
    </a:custClr>
    <a:custClr name="R143 G149 B154">
      <a:srgbClr val="8F959A"/>
    </a:custClr>
    <a:custClr name="R197 G197 B197">
      <a:srgbClr val="C5C5C5"/>
    </a:custClr>
    <a:custClr name="R216 G216 B214">
      <a:srgbClr val="D8D8D6"/>
    </a:custClr>
  </a:custClr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blank</Template>
  <TotalTime>21153</TotalTime>
  <Words>1471</Words>
  <Application>Microsoft Office PowerPoint</Application>
  <PresentationFormat>Widescreen</PresentationFormat>
  <Paragraphs>182</Paragraphs>
  <Slides>28</Slides>
  <Notes>3</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28</vt:i4>
      </vt:variant>
    </vt:vector>
  </HeadingPairs>
  <TitlesOfParts>
    <vt:vector size="32" baseType="lpstr">
      <vt:lpstr>Arial</vt:lpstr>
      <vt:lpstr>Calibri</vt:lpstr>
      <vt:lpstr>Wingdings</vt:lpstr>
      <vt:lpstr>BCA PPT template</vt:lpstr>
      <vt:lpstr>LOC-I and UPRT Workshop</vt:lpstr>
      <vt:lpstr>UPRT – Prevention or Recovery?  </vt:lpstr>
      <vt:lpstr>Loss of Control-Inflight Countermeasures </vt:lpstr>
      <vt:lpstr>Unusual Attitude Definition  </vt:lpstr>
      <vt:lpstr>FAA Part 121 Requirements</vt:lpstr>
      <vt:lpstr>FAA Part 121.423 Pilot: Extended Envelope Training</vt:lpstr>
      <vt:lpstr>Our Goal – To Meet and Exceed all Global Standards</vt:lpstr>
      <vt:lpstr>AC 120-111 Upset Prevention and Recovery Training</vt:lpstr>
      <vt:lpstr>AC 120-109A Stall Prevention and Recovery Training</vt:lpstr>
      <vt:lpstr>AC 120-123 Flight Path Management</vt:lpstr>
      <vt:lpstr>Our Philosophy</vt:lpstr>
      <vt:lpstr>Competency Based Training-Assessment (CBTA)</vt:lpstr>
      <vt:lpstr>Building Block Approach</vt:lpstr>
      <vt:lpstr>Mnemonic for Priorities </vt:lpstr>
      <vt:lpstr>FLY          Focus          ACT   </vt:lpstr>
      <vt:lpstr>Threat and Error Management</vt:lpstr>
      <vt:lpstr>737 MAX FAA Type Rating Footprint (CBT-A)</vt:lpstr>
      <vt:lpstr>Flight Path Management - Manual</vt:lpstr>
      <vt:lpstr>737 MAX Type Rating UPRT Lesson Profile</vt:lpstr>
      <vt:lpstr>737NG/MAX UPRT Lesson Profile</vt:lpstr>
      <vt:lpstr>Boeing UPRT Instructor Training Course</vt:lpstr>
      <vt:lpstr>Boeing Instructor Tool</vt:lpstr>
      <vt:lpstr>Instructor Operator Station Improvements</vt:lpstr>
      <vt:lpstr>“UPRT – The Movie” is available on My Boeing Fleet</vt:lpstr>
      <vt:lpstr> Summary</vt:lpstr>
      <vt:lpstr>LOC-I and UPRT Workshop </vt:lpstr>
      <vt:lpstr>Questions?</vt:lpstr>
      <vt:lpstr>PowerPoint Presentation</vt:lpstr>
    </vt:vector>
  </TitlesOfParts>
  <Company>The Boeing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Kong, Cecilia W</dc:creator>
  <cp:lastModifiedBy>Givens (US), Edward G</cp:lastModifiedBy>
  <cp:revision>708</cp:revision>
  <cp:lastPrinted>2020-08-26T21:57:53Z</cp:lastPrinted>
  <dcterms:created xsi:type="dcterms:W3CDTF">2020-07-07T22:40:24Z</dcterms:created>
  <dcterms:modified xsi:type="dcterms:W3CDTF">2024-05-15T08:50:07Z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NXPowerLiteLastOptimized">
    <vt:lpwstr>43617474</vt:lpwstr>
  </property>
  <property fmtid="{D5CDD505-2E9C-101B-9397-08002B2CF9AE}" pid="3" name="NXPowerLiteSettings">
    <vt:lpwstr>C980073804F000</vt:lpwstr>
  </property>
  <property fmtid="{D5CDD505-2E9C-101B-9397-08002B2CF9AE}" pid="4" name="NXPowerLiteVersion">
    <vt:lpwstr>D8.0.2</vt:lpwstr>
  </property>
</Properties>
</file>