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60" r:id="rId6"/>
    <p:sldMasterId id="2147483663" r:id="rId7"/>
  </p:sldMasterIdLst>
  <p:notesMasterIdLst>
    <p:notesMasterId r:id="rId39"/>
  </p:notesMasterIdLst>
  <p:sldIdLst>
    <p:sldId id="435" r:id="rId8"/>
    <p:sldId id="2276" r:id="rId9"/>
    <p:sldId id="2243" r:id="rId10"/>
    <p:sldId id="303" r:id="rId11"/>
    <p:sldId id="272" r:id="rId12"/>
    <p:sldId id="2284" r:id="rId13"/>
    <p:sldId id="403" r:id="rId14"/>
    <p:sldId id="2256" r:id="rId15"/>
    <p:sldId id="2280" r:id="rId16"/>
    <p:sldId id="605" r:id="rId17"/>
    <p:sldId id="292" r:id="rId18"/>
    <p:sldId id="2282" r:id="rId19"/>
    <p:sldId id="615" r:id="rId20"/>
    <p:sldId id="2278" r:id="rId21"/>
    <p:sldId id="616" r:id="rId22"/>
    <p:sldId id="284" r:id="rId23"/>
    <p:sldId id="613" r:id="rId24"/>
    <p:sldId id="2257" r:id="rId25"/>
    <p:sldId id="2249" r:id="rId26"/>
    <p:sldId id="2244" r:id="rId27"/>
    <p:sldId id="2262" r:id="rId28"/>
    <p:sldId id="291" r:id="rId29"/>
    <p:sldId id="2251" r:id="rId30"/>
    <p:sldId id="2252" r:id="rId31"/>
    <p:sldId id="2253" r:id="rId32"/>
    <p:sldId id="2254" r:id="rId33"/>
    <p:sldId id="2255" r:id="rId34"/>
    <p:sldId id="2264" r:id="rId35"/>
    <p:sldId id="2263" r:id="rId36"/>
    <p:sldId id="598" r:id="rId37"/>
    <p:sldId id="33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Ntagengerwa" initials="EN" lastIdx="0" clrIdx="0">
    <p:extLst>
      <p:ext uri="{19B8F6BF-5375-455C-9EA6-DF929625EA0E}">
        <p15:presenceInfo xmlns:p15="http://schemas.microsoft.com/office/powerpoint/2012/main" userId="S-1-5-21-2372284429-669915843-2781037280-654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3" autoAdjust="0"/>
    <p:restoredTop sz="94660"/>
  </p:normalViewPr>
  <p:slideViewPr>
    <p:cSldViewPr snapToGrid="0">
      <p:cViewPr varScale="1">
        <p:scale>
          <a:sx n="68" d="100"/>
          <a:sy n="68" d="100"/>
        </p:scale>
        <p:origin x="768" y="66"/>
      </p:cViewPr>
      <p:guideLst/>
    </p:cSldViewPr>
  </p:slideViewPr>
  <p:notesTextViewPr>
    <p:cViewPr>
      <p:scale>
        <a:sx n="1" d="1"/>
        <a:sy n="1" d="1"/>
      </p:scale>
      <p:origin x="0" y="-47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0B472-D8CD-47C9-808D-3EEA81114DBF}"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3C85CD21-EE8A-47D7-8ED3-D626C797C010}">
      <dgm:prSet phldrT="[Text]" custT="1"/>
      <dgm:spPr>
        <a:solidFill>
          <a:schemeClr val="accent6">
            <a:lumMod val="50000"/>
          </a:schemeClr>
        </a:solidFill>
      </dgm:spPr>
      <dgm:t>
        <a:bodyPr/>
        <a:lstStyle/>
        <a:p>
          <a:r>
            <a:rPr lang="en-US" sz="2400" b="1" dirty="0"/>
            <a:t>Increase 5</a:t>
          </a:r>
          <a:r>
            <a:rPr lang="en-US" sz="2400" b="1" baseline="30000" dirty="0"/>
            <a:t>th</a:t>
          </a:r>
          <a:r>
            <a:rPr lang="en-US" sz="2400" b="1" dirty="0"/>
            <a:t> Freedom  Connections to </a:t>
          </a:r>
          <a:r>
            <a:rPr lang="en-US" sz="2400" b="1" dirty="0">
              <a:solidFill>
                <a:srgbClr val="FF0000"/>
              </a:solidFill>
            </a:rPr>
            <a:t>30% </a:t>
          </a:r>
          <a:r>
            <a:rPr lang="en-US" sz="2400" b="1" dirty="0"/>
            <a:t>by </a:t>
          </a:r>
          <a:r>
            <a:rPr lang="en-US" sz="2400" b="1" dirty="0">
              <a:solidFill>
                <a:srgbClr val="FF0000"/>
              </a:solidFill>
            </a:rPr>
            <a:t>2025</a:t>
          </a:r>
        </a:p>
      </dgm:t>
    </dgm:pt>
    <dgm:pt modelId="{CBD1E121-C480-4585-809E-0773715EE304}" type="parTrans" cxnId="{8760275E-93A2-4A3E-9F33-E62676E20343}">
      <dgm:prSet/>
      <dgm:spPr/>
      <dgm:t>
        <a:bodyPr/>
        <a:lstStyle/>
        <a:p>
          <a:endParaRPr lang="en-US"/>
        </a:p>
      </dgm:t>
    </dgm:pt>
    <dgm:pt modelId="{8CAF417A-861F-4DEB-9205-D88F586C18B7}" type="sibTrans" cxnId="{8760275E-93A2-4A3E-9F33-E62676E20343}">
      <dgm:prSet/>
      <dgm:spPr/>
      <dgm:t>
        <a:bodyPr/>
        <a:lstStyle/>
        <a:p>
          <a:endParaRPr lang="en-US"/>
        </a:p>
      </dgm:t>
    </dgm:pt>
    <dgm:pt modelId="{912D2B18-E58C-4C6A-9CB9-BB668F7B9E08}">
      <dgm:prSet phldrT="[Text]" custT="1"/>
      <dgm:spPr>
        <a:solidFill>
          <a:schemeClr val="tx2">
            <a:lumMod val="60000"/>
            <a:lumOff val="40000"/>
          </a:schemeClr>
        </a:solidFill>
      </dgm:spPr>
      <dgm:t>
        <a:bodyPr/>
        <a:lstStyle/>
        <a:p>
          <a:r>
            <a:rPr lang="en-US" sz="2000" b="1" dirty="0"/>
            <a:t>Increase new </a:t>
          </a:r>
          <a:r>
            <a:rPr lang="en-US" sz="2000" b="0" dirty="0">
              <a:solidFill>
                <a:srgbClr val="FF0000"/>
              </a:solidFill>
            </a:rPr>
            <a:t>Intra-African </a:t>
          </a:r>
          <a:r>
            <a:rPr lang="en-US" sz="2000" b="1" dirty="0"/>
            <a:t>Routes and Direct City Pairs</a:t>
          </a:r>
        </a:p>
      </dgm:t>
    </dgm:pt>
    <dgm:pt modelId="{06263814-2CD7-4FF9-B984-8D0235BE50FF}" type="parTrans" cxnId="{C5BCFF8A-F009-4BCC-B789-BE493BFE1B0B}">
      <dgm:prSet/>
      <dgm:spPr/>
      <dgm:t>
        <a:bodyPr/>
        <a:lstStyle/>
        <a:p>
          <a:endParaRPr lang="en-US"/>
        </a:p>
      </dgm:t>
    </dgm:pt>
    <dgm:pt modelId="{B8DE0606-E047-4DDB-9051-5AC999388238}" type="sibTrans" cxnId="{C5BCFF8A-F009-4BCC-B789-BE493BFE1B0B}">
      <dgm:prSet/>
      <dgm:spPr/>
      <dgm:t>
        <a:bodyPr/>
        <a:lstStyle/>
        <a:p>
          <a:endParaRPr lang="en-US"/>
        </a:p>
      </dgm:t>
    </dgm:pt>
    <dgm:pt modelId="{7A4DB974-4EF7-480D-A186-1BD3FF8BF858}">
      <dgm:prSet phldrT="[Text]" custT="1"/>
      <dgm:spPr>
        <a:solidFill>
          <a:schemeClr val="bg1">
            <a:lumMod val="50000"/>
          </a:schemeClr>
        </a:solidFill>
      </dgm:spPr>
      <dgm:t>
        <a:bodyPr/>
        <a:lstStyle/>
        <a:p>
          <a:r>
            <a:rPr lang="en-US" sz="2000" b="1" dirty="0"/>
            <a:t>Drop in Average Fare Levels for Intra-African Routes</a:t>
          </a:r>
        </a:p>
      </dgm:t>
    </dgm:pt>
    <dgm:pt modelId="{DCFD1D7D-541F-40D3-ABC9-A693FA4CF84C}" type="parTrans" cxnId="{FD400824-C7B2-495C-A360-BC4B52D188FE}">
      <dgm:prSet/>
      <dgm:spPr/>
      <dgm:t>
        <a:bodyPr/>
        <a:lstStyle/>
        <a:p>
          <a:endParaRPr lang="en-US"/>
        </a:p>
      </dgm:t>
    </dgm:pt>
    <dgm:pt modelId="{A9952D82-E6EC-4F1F-BE07-A483F2998490}" type="sibTrans" cxnId="{FD400824-C7B2-495C-A360-BC4B52D188FE}">
      <dgm:prSet/>
      <dgm:spPr/>
      <dgm:t>
        <a:bodyPr/>
        <a:lstStyle/>
        <a:p>
          <a:endParaRPr lang="en-US"/>
        </a:p>
      </dgm:t>
    </dgm:pt>
    <dgm:pt modelId="{1F865415-A7B1-4ACB-8F64-87977DF42C49}" type="pres">
      <dgm:prSet presAssocID="{D780B472-D8CD-47C9-808D-3EEA81114DBF}" presName="composite" presStyleCnt="0">
        <dgm:presLayoutVars>
          <dgm:chMax val="3"/>
          <dgm:animLvl val="lvl"/>
          <dgm:resizeHandles val="exact"/>
        </dgm:presLayoutVars>
      </dgm:prSet>
      <dgm:spPr/>
    </dgm:pt>
    <dgm:pt modelId="{196D3688-7CE9-4B23-BAF5-BD13CEE528CD}" type="pres">
      <dgm:prSet presAssocID="{3C85CD21-EE8A-47D7-8ED3-D626C797C010}" presName="gear1" presStyleLbl="node1" presStyleIdx="0" presStyleCnt="3">
        <dgm:presLayoutVars>
          <dgm:chMax val="1"/>
          <dgm:bulletEnabled val="1"/>
        </dgm:presLayoutVars>
      </dgm:prSet>
      <dgm:spPr/>
    </dgm:pt>
    <dgm:pt modelId="{A14D214D-5C3C-4EBC-BCFE-79FF45389499}" type="pres">
      <dgm:prSet presAssocID="{3C85CD21-EE8A-47D7-8ED3-D626C797C010}" presName="gear1srcNode" presStyleLbl="node1" presStyleIdx="0" presStyleCnt="3"/>
      <dgm:spPr/>
    </dgm:pt>
    <dgm:pt modelId="{397E4A76-34F4-427C-BFD6-47165F3A5CB5}" type="pres">
      <dgm:prSet presAssocID="{3C85CD21-EE8A-47D7-8ED3-D626C797C010}" presName="gear1dstNode" presStyleLbl="node1" presStyleIdx="0" presStyleCnt="3"/>
      <dgm:spPr/>
    </dgm:pt>
    <dgm:pt modelId="{E12EA0A3-306B-40F3-99B3-C159D2978427}" type="pres">
      <dgm:prSet presAssocID="{912D2B18-E58C-4C6A-9CB9-BB668F7B9E08}" presName="gear2" presStyleLbl="node1" presStyleIdx="1" presStyleCnt="3" custScaleX="129688" custScaleY="118641" custLinFactNeighborX="-19236" custLinFactNeighborY="34035">
        <dgm:presLayoutVars>
          <dgm:chMax val="1"/>
          <dgm:bulletEnabled val="1"/>
        </dgm:presLayoutVars>
      </dgm:prSet>
      <dgm:spPr/>
    </dgm:pt>
    <dgm:pt modelId="{2B96962F-19B5-4237-BCB9-CC6FBC53F522}" type="pres">
      <dgm:prSet presAssocID="{912D2B18-E58C-4C6A-9CB9-BB668F7B9E08}" presName="gear2srcNode" presStyleLbl="node1" presStyleIdx="1" presStyleCnt="3"/>
      <dgm:spPr/>
    </dgm:pt>
    <dgm:pt modelId="{B47A252D-EC18-44E3-A4B4-8FFF72C3726D}" type="pres">
      <dgm:prSet presAssocID="{912D2B18-E58C-4C6A-9CB9-BB668F7B9E08}" presName="gear2dstNode" presStyleLbl="node1" presStyleIdx="1" presStyleCnt="3"/>
      <dgm:spPr/>
    </dgm:pt>
    <dgm:pt modelId="{D39B01EB-0C84-47E0-A31D-937F5BF7D5F6}" type="pres">
      <dgm:prSet presAssocID="{7A4DB974-4EF7-480D-A186-1BD3FF8BF858}" presName="gear3" presStyleLbl="node1" presStyleIdx="2" presStyleCnt="3" custScaleX="125392" custScaleY="123244" custLinFactNeighborX="6298" custLinFactNeighborY="7613"/>
      <dgm:spPr/>
    </dgm:pt>
    <dgm:pt modelId="{44384ED4-B6A4-466F-B41A-F5CA5F9E04F4}" type="pres">
      <dgm:prSet presAssocID="{7A4DB974-4EF7-480D-A186-1BD3FF8BF858}" presName="gear3tx" presStyleLbl="node1" presStyleIdx="2" presStyleCnt="3">
        <dgm:presLayoutVars>
          <dgm:chMax val="1"/>
          <dgm:bulletEnabled val="1"/>
        </dgm:presLayoutVars>
      </dgm:prSet>
      <dgm:spPr/>
    </dgm:pt>
    <dgm:pt modelId="{374C4D8B-77F7-400A-B2B8-734AEED9FDB7}" type="pres">
      <dgm:prSet presAssocID="{7A4DB974-4EF7-480D-A186-1BD3FF8BF858}" presName="gear3srcNode" presStyleLbl="node1" presStyleIdx="2" presStyleCnt="3"/>
      <dgm:spPr/>
    </dgm:pt>
    <dgm:pt modelId="{DC6E7744-AE7B-4EE3-84DE-B74BAC88BC1E}" type="pres">
      <dgm:prSet presAssocID="{7A4DB974-4EF7-480D-A186-1BD3FF8BF858}" presName="gear3dstNode" presStyleLbl="node1" presStyleIdx="2" presStyleCnt="3"/>
      <dgm:spPr/>
    </dgm:pt>
    <dgm:pt modelId="{3AA28C31-44F7-45B8-9A7B-27AD8616F12E}" type="pres">
      <dgm:prSet presAssocID="{8CAF417A-861F-4DEB-9205-D88F586C18B7}" presName="connector1" presStyleLbl="sibTrans2D1" presStyleIdx="0" presStyleCnt="3"/>
      <dgm:spPr/>
    </dgm:pt>
    <dgm:pt modelId="{61F74BBC-0538-4643-BFDB-9520D312D0BD}" type="pres">
      <dgm:prSet presAssocID="{B8DE0606-E047-4DDB-9051-5AC999388238}" presName="connector2" presStyleLbl="sibTrans2D1" presStyleIdx="1" presStyleCnt="3" custLinFactNeighborX="5715" custLinFactNeighborY="-11074"/>
      <dgm:spPr/>
    </dgm:pt>
    <dgm:pt modelId="{8EEC96A3-FAF2-4C1C-883A-B4A99D454629}" type="pres">
      <dgm:prSet presAssocID="{A9952D82-E6EC-4F1F-BE07-A483F2998490}" presName="connector3" presStyleLbl="sibTrans2D1" presStyleIdx="2" presStyleCnt="3"/>
      <dgm:spPr/>
    </dgm:pt>
  </dgm:ptLst>
  <dgm:cxnLst>
    <dgm:cxn modelId="{DE981A00-51B4-490E-B488-571D122AF3B7}" type="presOf" srcId="{7A4DB974-4EF7-480D-A186-1BD3FF8BF858}" destId="{DC6E7744-AE7B-4EE3-84DE-B74BAC88BC1E}" srcOrd="3" destOrd="0" presId="urn:microsoft.com/office/officeart/2005/8/layout/gear1"/>
    <dgm:cxn modelId="{40A7B800-B298-4300-A67E-FD9B9E443C9B}" type="presOf" srcId="{B8DE0606-E047-4DDB-9051-5AC999388238}" destId="{61F74BBC-0538-4643-BFDB-9520D312D0BD}" srcOrd="0" destOrd="0" presId="urn:microsoft.com/office/officeart/2005/8/layout/gear1"/>
    <dgm:cxn modelId="{C9F2BB0D-875B-4827-924C-ED97B1F125B2}" type="presOf" srcId="{D780B472-D8CD-47C9-808D-3EEA81114DBF}" destId="{1F865415-A7B1-4ACB-8F64-87977DF42C49}" srcOrd="0" destOrd="0" presId="urn:microsoft.com/office/officeart/2005/8/layout/gear1"/>
    <dgm:cxn modelId="{F49FBF10-184B-45E4-AA5B-AD32257DDA49}" type="presOf" srcId="{912D2B18-E58C-4C6A-9CB9-BB668F7B9E08}" destId="{E12EA0A3-306B-40F3-99B3-C159D2978427}" srcOrd="0" destOrd="0" presId="urn:microsoft.com/office/officeart/2005/8/layout/gear1"/>
    <dgm:cxn modelId="{0CB8C813-CA18-41EE-A213-25E8F2B3051A}" type="presOf" srcId="{912D2B18-E58C-4C6A-9CB9-BB668F7B9E08}" destId="{B47A252D-EC18-44E3-A4B4-8FFF72C3726D}" srcOrd="2" destOrd="0" presId="urn:microsoft.com/office/officeart/2005/8/layout/gear1"/>
    <dgm:cxn modelId="{7459A216-6D62-4029-A2A4-CD82502CD19E}" type="presOf" srcId="{7A4DB974-4EF7-480D-A186-1BD3FF8BF858}" destId="{44384ED4-B6A4-466F-B41A-F5CA5F9E04F4}" srcOrd="1" destOrd="0" presId="urn:microsoft.com/office/officeart/2005/8/layout/gear1"/>
    <dgm:cxn modelId="{8C035217-3F16-48C2-8DEC-B8B79E5587B7}" type="presOf" srcId="{3C85CD21-EE8A-47D7-8ED3-D626C797C010}" destId="{196D3688-7CE9-4B23-BAF5-BD13CEE528CD}" srcOrd="0" destOrd="0" presId="urn:microsoft.com/office/officeart/2005/8/layout/gear1"/>
    <dgm:cxn modelId="{FD400824-C7B2-495C-A360-BC4B52D188FE}" srcId="{D780B472-D8CD-47C9-808D-3EEA81114DBF}" destId="{7A4DB974-4EF7-480D-A186-1BD3FF8BF858}" srcOrd="2" destOrd="0" parTransId="{DCFD1D7D-541F-40D3-ABC9-A693FA4CF84C}" sibTransId="{A9952D82-E6EC-4F1F-BE07-A483F2998490}"/>
    <dgm:cxn modelId="{7C5F6B24-D931-48B7-AEE7-84DDB7B7E8D3}" type="presOf" srcId="{3C85CD21-EE8A-47D7-8ED3-D626C797C010}" destId="{397E4A76-34F4-427C-BFD6-47165F3A5CB5}" srcOrd="2" destOrd="0" presId="urn:microsoft.com/office/officeart/2005/8/layout/gear1"/>
    <dgm:cxn modelId="{8760275E-93A2-4A3E-9F33-E62676E20343}" srcId="{D780B472-D8CD-47C9-808D-3EEA81114DBF}" destId="{3C85CD21-EE8A-47D7-8ED3-D626C797C010}" srcOrd="0" destOrd="0" parTransId="{CBD1E121-C480-4585-809E-0773715EE304}" sibTransId="{8CAF417A-861F-4DEB-9205-D88F586C18B7}"/>
    <dgm:cxn modelId="{A1D9FB5E-A3FB-4D18-B30E-4D55BC433B54}" type="presOf" srcId="{7A4DB974-4EF7-480D-A186-1BD3FF8BF858}" destId="{D39B01EB-0C84-47E0-A31D-937F5BF7D5F6}" srcOrd="0" destOrd="0" presId="urn:microsoft.com/office/officeart/2005/8/layout/gear1"/>
    <dgm:cxn modelId="{396F3D66-C60E-431A-AC31-1D1DF6C67A04}" type="presOf" srcId="{7A4DB974-4EF7-480D-A186-1BD3FF8BF858}" destId="{374C4D8B-77F7-400A-B2B8-734AEED9FDB7}" srcOrd="2" destOrd="0" presId="urn:microsoft.com/office/officeart/2005/8/layout/gear1"/>
    <dgm:cxn modelId="{8ED2656B-9EDA-422F-82F7-CEAD02F3A8F1}" type="presOf" srcId="{3C85CD21-EE8A-47D7-8ED3-D626C797C010}" destId="{A14D214D-5C3C-4EBC-BCFE-79FF45389499}" srcOrd="1" destOrd="0" presId="urn:microsoft.com/office/officeart/2005/8/layout/gear1"/>
    <dgm:cxn modelId="{AA48FB77-BDB8-46D6-8B1F-9E7267B80FD8}" type="presOf" srcId="{A9952D82-E6EC-4F1F-BE07-A483F2998490}" destId="{8EEC96A3-FAF2-4C1C-883A-B4A99D454629}" srcOrd="0" destOrd="0" presId="urn:microsoft.com/office/officeart/2005/8/layout/gear1"/>
    <dgm:cxn modelId="{B0CB8E82-3907-4C0C-9B2F-2A2670B2DD15}" type="presOf" srcId="{8CAF417A-861F-4DEB-9205-D88F586C18B7}" destId="{3AA28C31-44F7-45B8-9A7B-27AD8616F12E}" srcOrd="0" destOrd="0" presId="urn:microsoft.com/office/officeart/2005/8/layout/gear1"/>
    <dgm:cxn modelId="{C5BCFF8A-F009-4BCC-B789-BE493BFE1B0B}" srcId="{D780B472-D8CD-47C9-808D-3EEA81114DBF}" destId="{912D2B18-E58C-4C6A-9CB9-BB668F7B9E08}" srcOrd="1" destOrd="0" parTransId="{06263814-2CD7-4FF9-B984-8D0235BE50FF}" sibTransId="{B8DE0606-E047-4DDB-9051-5AC999388238}"/>
    <dgm:cxn modelId="{57E986A3-4138-461F-866E-647AD4CDCEBE}" type="presOf" srcId="{912D2B18-E58C-4C6A-9CB9-BB668F7B9E08}" destId="{2B96962F-19B5-4237-BCB9-CC6FBC53F522}" srcOrd="1" destOrd="0" presId="urn:microsoft.com/office/officeart/2005/8/layout/gear1"/>
    <dgm:cxn modelId="{18D460BC-5BE7-4FFF-9963-A534AFC194E1}" type="presParOf" srcId="{1F865415-A7B1-4ACB-8F64-87977DF42C49}" destId="{196D3688-7CE9-4B23-BAF5-BD13CEE528CD}" srcOrd="0" destOrd="0" presId="urn:microsoft.com/office/officeart/2005/8/layout/gear1"/>
    <dgm:cxn modelId="{4E1B2F68-0646-41D8-BFAE-A95AA26D9573}" type="presParOf" srcId="{1F865415-A7B1-4ACB-8F64-87977DF42C49}" destId="{A14D214D-5C3C-4EBC-BCFE-79FF45389499}" srcOrd="1" destOrd="0" presId="urn:microsoft.com/office/officeart/2005/8/layout/gear1"/>
    <dgm:cxn modelId="{A9952787-E052-4AC2-B31A-5706775E76FF}" type="presParOf" srcId="{1F865415-A7B1-4ACB-8F64-87977DF42C49}" destId="{397E4A76-34F4-427C-BFD6-47165F3A5CB5}" srcOrd="2" destOrd="0" presId="urn:microsoft.com/office/officeart/2005/8/layout/gear1"/>
    <dgm:cxn modelId="{4031EE55-9C68-4165-940E-B8D96D1944BB}" type="presParOf" srcId="{1F865415-A7B1-4ACB-8F64-87977DF42C49}" destId="{E12EA0A3-306B-40F3-99B3-C159D2978427}" srcOrd="3" destOrd="0" presId="urn:microsoft.com/office/officeart/2005/8/layout/gear1"/>
    <dgm:cxn modelId="{FB59C17B-81A7-4115-BA5B-FA835A32426A}" type="presParOf" srcId="{1F865415-A7B1-4ACB-8F64-87977DF42C49}" destId="{2B96962F-19B5-4237-BCB9-CC6FBC53F522}" srcOrd="4" destOrd="0" presId="urn:microsoft.com/office/officeart/2005/8/layout/gear1"/>
    <dgm:cxn modelId="{5A25132E-C7DE-4B74-A3C3-B056C1C7ADBA}" type="presParOf" srcId="{1F865415-A7B1-4ACB-8F64-87977DF42C49}" destId="{B47A252D-EC18-44E3-A4B4-8FFF72C3726D}" srcOrd="5" destOrd="0" presId="urn:microsoft.com/office/officeart/2005/8/layout/gear1"/>
    <dgm:cxn modelId="{18CCBD28-038C-4D7C-A06E-7EA55A4B97E2}" type="presParOf" srcId="{1F865415-A7B1-4ACB-8F64-87977DF42C49}" destId="{D39B01EB-0C84-47E0-A31D-937F5BF7D5F6}" srcOrd="6" destOrd="0" presId="urn:microsoft.com/office/officeart/2005/8/layout/gear1"/>
    <dgm:cxn modelId="{94668622-71EC-4E0F-BFE0-746D2C8D514E}" type="presParOf" srcId="{1F865415-A7B1-4ACB-8F64-87977DF42C49}" destId="{44384ED4-B6A4-466F-B41A-F5CA5F9E04F4}" srcOrd="7" destOrd="0" presId="urn:microsoft.com/office/officeart/2005/8/layout/gear1"/>
    <dgm:cxn modelId="{4A415763-2AB6-43BD-9830-7A37188EC19C}" type="presParOf" srcId="{1F865415-A7B1-4ACB-8F64-87977DF42C49}" destId="{374C4D8B-77F7-400A-B2B8-734AEED9FDB7}" srcOrd="8" destOrd="0" presId="urn:microsoft.com/office/officeart/2005/8/layout/gear1"/>
    <dgm:cxn modelId="{1CF9F138-4D1F-4871-8905-D4E645BB5491}" type="presParOf" srcId="{1F865415-A7B1-4ACB-8F64-87977DF42C49}" destId="{DC6E7744-AE7B-4EE3-84DE-B74BAC88BC1E}" srcOrd="9" destOrd="0" presId="urn:microsoft.com/office/officeart/2005/8/layout/gear1"/>
    <dgm:cxn modelId="{0D86341E-AC22-419D-A655-8DD51BD117F2}" type="presParOf" srcId="{1F865415-A7B1-4ACB-8F64-87977DF42C49}" destId="{3AA28C31-44F7-45B8-9A7B-27AD8616F12E}" srcOrd="10" destOrd="0" presId="urn:microsoft.com/office/officeart/2005/8/layout/gear1"/>
    <dgm:cxn modelId="{F4EFD1B0-A5FB-49B5-A9A5-4EBE15DB2A79}" type="presParOf" srcId="{1F865415-A7B1-4ACB-8F64-87977DF42C49}" destId="{61F74BBC-0538-4643-BFDB-9520D312D0BD}" srcOrd="11" destOrd="0" presId="urn:microsoft.com/office/officeart/2005/8/layout/gear1"/>
    <dgm:cxn modelId="{F088D041-9722-46C4-8C58-CCD4FC76696A}" type="presParOf" srcId="{1F865415-A7B1-4ACB-8F64-87977DF42C49}" destId="{8EEC96A3-FAF2-4C1C-883A-B4A99D45462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E49B1-D98B-4F3B-BC4E-1701EB962F49}"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79AA42B3-6E22-4EE4-89E7-48F46DE1FD29}">
      <dgm:prSet phldrT="[Text]"/>
      <dgm:spPr/>
      <dgm:t>
        <a:bodyPr/>
        <a:lstStyle/>
        <a:p>
          <a:r>
            <a:rPr lang="en-US" b="1" dirty="0">
              <a:solidFill>
                <a:schemeClr val="accent6">
                  <a:lumMod val="50000"/>
                </a:schemeClr>
              </a:solidFill>
              <a:latin typeface="Aktiv Grotesk"/>
            </a:rPr>
            <a:t>The SAATM PIP </a:t>
          </a:r>
          <a:r>
            <a:rPr lang="en-US" b="1" dirty="0">
              <a:solidFill>
                <a:srgbClr val="FF0000"/>
              </a:solidFill>
              <a:latin typeface="Aktiv Grotesk"/>
            </a:rPr>
            <a:t>19 </a:t>
          </a:r>
          <a:r>
            <a:rPr lang="en-US" b="1" dirty="0">
              <a:solidFill>
                <a:schemeClr val="accent6">
                  <a:lumMod val="50000"/>
                </a:schemeClr>
              </a:solidFill>
              <a:latin typeface="Aktiv Grotesk"/>
            </a:rPr>
            <a:t>Ready States</a:t>
          </a:r>
          <a:endParaRPr lang="en-US" dirty="0">
            <a:solidFill>
              <a:schemeClr val="accent6">
                <a:lumMod val="50000"/>
              </a:schemeClr>
            </a:solidFill>
          </a:endParaRPr>
        </a:p>
      </dgm:t>
    </dgm:pt>
    <dgm:pt modelId="{69F32823-E1C9-4F6F-BD4A-396F27B09521}" type="parTrans" cxnId="{E625E0FC-E8D0-4AA4-9226-F6169D1FC2D0}">
      <dgm:prSet/>
      <dgm:spPr/>
      <dgm:t>
        <a:bodyPr/>
        <a:lstStyle/>
        <a:p>
          <a:endParaRPr lang="en-US"/>
        </a:p>
      </dgm:t>
    </dgm:pt>
    <dgm:pt modelId="{CD47416D-E601-4B81-B89B-4FF34F79160E}" type="sibTrans" cxnId="{E625E0FC-E8D0-4AA4-9226-F6169D1FC2D0}">
      <dgm:prSet/>
      <dgm:spPr/>
      <dgm:t>
        <a:bodyPr/>
        <a:lstStyle/>
        <a:p>
          <a:endParaRPr lang="en-US"/>
        </a:p>
      </dgm:t>
    </dgm:pt>
    <dgm:pt modelId="{75D09E9F-27E2-4FF8-B516-DFDC5C52D758}">
      <dgm:prSet phldrT="[Text]"/>
      <dgm:spPr/>
      <dgm:t>
        <a:bodyPr/>
        <a:lstStyle/>
        <a:p>
          <a:r>
            <a:rPr lang="en-US" b="1" dirty="0">
              <a:solidFill>
                <a:srgbClr val="000000"/>
              </a:solidFill>
              <a:latin typeface="Aktiv Grotesk"/>
            </a:rPr>
            <a:t>Cabo Verde, Cameroun, Côte d’Ivoire, </a:t>
          </a:r>
          <a:r>
            <a:rPr lang="en-US" b="1" dirty="0">
              <a:solidFill>
                <a:schemeClr val="tx1"/>
              </a:solidFill>
              <a:latin typeface="Aktiv Grotesk"/>
            </a:rPr>
            <a:t>Congo</a:t>
          </a:r>
          <a:r>
            <a:rPr lang="en-US" b="1" dirty="0">
              <a:solidFill>
                <a:srgbClr val="000000"/>
              </a:solidFill>
              <a:latin typeface="Aktiv Grotesk"/>
            </a:rPr>
            <a:t>, Ethiopia, </a:t>
          </a:r>
          <a:r>
            <a:rPr lang="en-US" b="1" dirty="0">
              <a:solidFill>
                <a:schemeClr val="tx1"/>
              </a:solidFill>
              <a:latin typeface="Aktiv Grotesk"/>
            </a:rPr>
            <a:t>Gambia</a:t>
          </a:r>
          <a:r>
            <a:rPr lang="en-US" b="1" dirty="0">
              <a:solidFill>
                <a:srgbClr val="000000"/>
              </a:solidFill>
              <a:latin typeface="Aktiv Grotesk"/>
            </a:rPr>
            <a:t>, Ghana, </a:t>
          </a:r>
          <a:r>
            <a:rPr lang="en-US" b="1" dirty="0">
              <a:solidFill>
                <a:schemeClr val="tx1"/>
              </a:solidFill>
              <a:latin typeface="Aktiv Grotesk"/>
            </a:rPr>
            <a:t>Gabon</a:t>
          </a:r>
          <a:r>
            <a:rPr lang="en-US" b="1" dirty="0">
              <a:solidFill>
                <a:srgbClr val="000000"/>
              </a:solidFill>
              <a:latin typeface="Aktiv Grotesk"/>
            </a:rPr>
            <a:t>, Kenya, Morocco, Mozambique, Namibia, </a:t>
          </a:r>
          <a:r>
            <a:rPr lang="en-US" b="1" dirty="0">
              <a:solidFill>
                <a:schemeClr val="tx1"/>
              </a:solidFill>
              <a:latin typeface="Aktiv Grotesk"/>
            </a:rPr>
            <a:t>Niger</a:t>
          </a:r>
          <a:r>
            <a:rPr lang="en-US" b="1" dirty="0">
              <a:solidFill>
                <a:srgbClr val="000000"/>
              </a:solidFill>
              <a:latin typeface="Aktiv Grotesk"/>
            </a:rPr>
            <a:t>, Nigeria, Rwanda, </a:t>
          </a:r>
          <a:r>
            <a:rPr lang="en-US" b="1" dirty="0">
              <a:solidFill>
                <a:srgbClr val="FF0000"/>
              </a:solidFill>
              <a:latin typeface="Aktiv Grotesk"/>
            </a:rPr>
            <a:t>Senegal</a:t>
          </a:r>
          <a:r>
            <a:rPr lang="en-US" b="1" dirty="0">
              <a:solidFill>
                <a:srgbClr val="000000"/>
              </a:solidFill>
              <a:latin typeface="Aktiv Grotesk"/>
            </a:rPr>
            <a:t>, South Africa, Togo and Zambia </a:t>
          </a:r>
          <a:endParaRPr lang="en-US" dirty="0"/>
        </a:p>
      </dgm:t>
    </dgm:pt>
    <dgm:pt modelId="{2B94DB5B-CFE8-452F-A608-144DF3F478DA}" type="parTrans" cxnId="{BFD410F0-CB07-4ABF-A152-75BDB73A9980}">
      <dgm:prSet/>
      <dgm:spPr/>
      <dgm:t>
        <a:bodyPr/>
        <a:lstStyle/>
        <a:p>
          <a:endParaRPr lang="en-US"/>
        </a:p>
      </dgm:t>
    </dgm:pt>
    <dgm:pt modelId="{49F4E345-8432-4353-BCF9-8FF94EB7C4E1}" type="sibTrans" cxnId="{BFD410F0-CB07-4ABF-A152-75BDB73A9980}">
      <dgm:prSet/>
      <dgm:spPr/>
      <dgm:t>
        <a:bodyPr/>
        <a:lstStyle/>
        <a:p>
          <a:endParaRPr lang="en-US"/>
        </a:p>
      </dgm:t>
    </dgm:pt>
    <dgm:pt modelId="{B5583629-8F8A-477E-8134-7923A19C7874}">
      <dgm:prSet phldrT="[Text]"/>
      <dgm:spPr/>
      <dgm:t>
        <a:bodyPr/>
        <a:lstStyle/>
        <a:p>
          <a:r>
            <a:rPr lang="en-US" b="1" dirty="0">
              <a:solidFill>
                <a:schemeClr val="accent6">
                  <a:lumMod val="50000"/>
                </a:schemeClr>
              </a:solidFill>
              <a:latin typeface="Aktiv Grotesk"/>
            </a:rPr>
            <a:t>The Coalition </a:t>
          </a:r>
          <a:endParaRPr lang="en-US" dirty="0">
            <a:solidFill>
              <a:schemeClr val="accent6">
                <a:lumMod val="50000"/>
              </a:schemeClr>
            </a:solidFill>
          </a:endParaRPr>
        </a:p>
      </dgm:t>
    </dgm:pt>
    <dgm:pt modelId="{7CE6348F-3AE9-4C4A-996A-495F776D09D0}" type="parTrans" cxnId="{B42CDA81-25DC-4B91-9E82-D9CBA4AD0B39}">
      <dgm:prSet/>
      <dgm:spPr/>
      <dgm:t>
        <a:bodyPr/>
        <a:lstStyle/>
        <a:p>
          <a:endParaRPr lang="en-US"/>
        </a:p>
      </dgm:t>
    </dgm:pt>
    <dgm:pt modelId="{CC163401-A5AA-4C23-BF09-8F1F292B1448}" type="sibTrans" cxnId="{B42CDA81-25DC-4B91-9E82-D9CBA4AD0B39}">
      <dgm:prSet/>
      <dgm:spPr/>
      <dgm:t>
        <a:bodyPr/>
        <a:lstStyle/>
        <a:p>
          <a:endParaRPr lang="en-US"/>
        </a:p>
      </dgm:t>
    </dgm:pt>
    <dgm:pt modelId="{B83AF6A7-060F-4713-A16F-B77BA5298998}">
      <dgm:prSet phldrT="[Text]"/>
      <dgm:spPr/>
      <dgm:t>
        <a:bodyPr/>
        <a:lstStyle/>
        <a:p>
          <a:r>
            <a:rPr lang="en-US" b="1" dirty="0">
              <a:solidFill>
                <a:srgbClr val="000000"/>
              </a:solidFill>
              <a:latin typeface="Aktiv Grotesk"/>
            </a:rPr>
            <a:t>Strategic Stakeholders: President of Togo (SAATM Champion), President of Senegal (Host), AUC (Infrastructure &amp; Energy, Tourism and FPM), AFCAC, MWG, SAATM PIP Ambassadors, ICAO, RECs, AFCFTA, UNECA, AUDA-NEPAD, UNWTO, WTTC etc.</a:t>
          </a:r>
          <a:endParaRPr lang="en-US" dirty="0"/>
        </a:p>
      </dgm:t>
    </dgm:pt>
    <dgm:pt modelId="{B9300903-1A55-4D4B-B25F-2750F7CE962E}" type="parTrans" cxnId="{3CE328AB-B320-4832-BEC8-CD9F1D647B3F}">
      <dgm:prSet/>
      <dgm:spPr/>
      <dgm:t>
        <a:bodyPr/>
        <a:lstStyle/>
        <a:p>
          <a:endParaRPr lang="en-US"/>
        </a:p>
      </dgm:t>
    </dgm:pt>
    <dgm:pt modelId="{33F79FEA-8AED-46F3-B07F-B868BA69CCAA}" type="sibTrans" cxnId="{3CE328AB-B320-4832-BEC8-CD9F1D647B3F}">
      <dgm:prSet/>
      <dgm:spPr/>
      <dgm:t>
        <a:bodyPr/>
        <a:lstStyle/>
        <a:p>
          <a:endParaRPr lang="en-US"/>
        </a:p>
      </dgm:t>
    </dgm:pt>
    <dgm:pt modelId="{3C5CFEC2-0675-4601-9E29-672AB198FDCA}">
      <dgm:prSet phldrT="[Text]"/>
      <dgm:spPr/>
      <dgm:t>
        <a:bodyPr/>
        <a:lstStyle/>
        <a:p>
          <a:r>
            <a:rPr lang="en-US" b="1" dirty="0">
              <a:solidFill>
                <a:schemeClr val="accent6">
                  <a:lumMod val="50000"/>
                </a:schemeClr>
              </a:solidFill>
              <a:latin typeface="Aktiv Grotesk"/>
            </a:rPr>
            <a:t>SAATM PIP States Stakeholders</a:t>
          </a:r>
          <a:endParaRPr lang="en-US" dirty="0">
            <a:solidFill>
              <a:schemeClr val="accent6">
                <a:lumMod val="50000"/>
              </a:schemeClr>
            </a:solidFill>
          </a:endParaRPr>
        </a:p>
      </dgm:t>
    </dgm:pt>
    <dgm:pt modelId="{89E550FD-3C81-4E7D-AFFF-A8F923AD9BB2}" type="parTrans" cxnId="{B9795358-952D-456D-9D03-B946EE67CC22}">
      <dgm:prSet/>
      <dgm:spPr/>
      <dgm:t>
        <a:bodyPr/>
        <a:lstStyle/>
        <a:p>
          <a:endParaRPr lang="en-US"/>
        </a:p>
      </dgm:t>
    </dgm:pt>
    <dgm:pt modelId="{EB3BE4D0-8791-4107-A2DB-D7C0F4B10FF7}" type="sibTrans" cxnId="{B9795358-952D-456D-9D03-B946EE67CC22}">
      <dgm:prSet/>
      <dgm:spPr/>
      <dgm:t>
        <a:bodyPr/>
        <a:lstStyle/>
        <a:p>
          <a:endParaRPr lang="en-US"/>
        </a:p>
      </dgm:t>
    </dgm:pt>
    <dgm:pt modelId="{1BE3BC21-9707-4983-8145-DD47C1F50690}">
      <dgm:prSet phldrT="[Text]"/>
      <dgm:spPr/>
      <dgm:t>
        <a:bodyPr/>
        <a:lstStyle/>
        <a:p>
          <a:r>
            <a:rPr lang="en-US" b="1" dirty="0" err="1">
              <a:solidFill>
                <a:srgbClr val="000000"/>
              </a:solidFill>
              <a:latin typeface="Aktiv Grotesk"/>
            </a:rPr>
            <a:t>MoTs</a:t>
          </a:r>
          <a:r>
            <a:rPr lang="en-US" b="1" dirty="0">
              <a:solidFill>
                <a:srgbClr val="000000"/>
              </a:solidFill>
              <a:latin typeface="Aktiv Grotesk"/>
            </a:rPr>
            <a:t>/DGs, SAATM Focal Points &amp; National Implementation Committees, Airlines/Travel, Freight &amp; Hospitality Agents, Airports, Immigration, Customs, Police/Security services, Health, Export Processing/Free Trade Zones etc., Chambers of Commerce and Tourism Boards, SDG units etc.</a:t>
          </a:r>
          <a:endParaRPr lang="en-US" dirty="0"/>
        </a:p>
      </dgm:t>
    </dgm:pt>
    <dgm:pt modelId="{960255AC-494B-497A-AC46-4641D04A65AA}" type="parTrans" cxnId="{43059553-FF36-416E-B06B-426ED24FF893}">
      <dgm:prSet/>
      <dgm:spPr/>
      <dgm:t>
        <a:bodyPr/>
        <a:lstStyle/>
        <a:p>
          <a:endParaRPr lang="en-US"/>
        </a:p>
      </dgm:t>
    </dgm:pt>
    <dgm:pt modelId="{65828B82-8984-492C-8741-48040BCE1ED0}" type="sibTrans" cxnId="{43059553-FF36-416E-B06B-426ED24FF893}">
      <dgm:prSet/>
      <dgm:spPr/>
      <dgm:t>
        <a:bodyPr/>
        <a:lstStyle/>
        <a:p>
          <a:endParaRPr lang="en-US"/>
        </a:p>
      </dgm:t>
    </dgm:pt>
    <dgm:pt modelId="{0D046DC7-D6C8-48B9-876C-50F6571CAE3A}" type="pres">
      <dgm:prSet presAssocID="{E5AE49B1-D98B-4F3B-BC4E-1701EB962F49}" presName="Name0" presStyleCnt="0">
        <dgm:presLayoutVars>
          <dgm:chMax/>
          <dgm:chPref/>
          <dgm:dir/>
        </dgm:presLayoutVars>
      </dgm:prSet>
      <dgm:spPr/>
    </dgm:pt>
    <dgm:pt modelId="{ED077228-E396-491E-BBD3-0DF8DA959656}" type="pres">
      <dgm:prSet presAssocID="{79AA42B3-6E22-4EE4-89E7-48F46DE1FD29}" presName="parenttextcomposite" presStyleCnt="0"/>
      <dgm:spPr/>
    </dgm:pt>
    <dgm:pt modelId="{F03D75AE-D51D-4B42-8825-ABE38371DA59}" type="pres">
      <dgm:prSet presAssocID="{79AA42B3-6E22-4EE4-89E7-48F46DE1FD29}" presName="parenttext" presStyleLbl="revTx" presStyleIdx="0" presStyleCnt="3">
        <dgm:presLayoutVars>
          <dgm:chMax/>
          <dgm:chPref val="2"/>
          <dgm:bulletEnabled val="1"/>
        </dgm:presLayoutVars>
      </dgm:prSet>
      <dgm:spPr/>
    </dgm:pt>
    <dgm:pt modelId="{EEB10689-B615-405D-8843-F4455C77FCA8}" type="pres">
      <dgm:prSet presAssocID="{79AA42B3-6E22-4EE4-89E7-48F46DE1FD29}" presName="composite" presStyleCnt="0"/>
      <dgm:spPr/>
    </dgm:pt>
    <dgm:pt modelId="{40C0102F-F862-4130-8719-898497A2108D}" type="pres">
      <dgm:prSet presAssocID="{79AA42B3-6E22-4EE4-89E7-48F46DE1FD29}" presName="chevron1" presStyleLbl="alignNode1" presStyleIdx="0" presStyleCnt="21"/>
      <dgm:spPr/>
    </dgm:pt>
    <dgm:pt modelId="{41C50A41-A83B-4DAC-926F-AFF325B6FF32}" type="pres">
      <dgm:prSet presAssocID="{79AA42B3-6E22-4EE4-89E7-48F46DE1FD29}" presName="chevron2" presStyleLbl="alignNode1" presStyleIdx="1" presStyleCnt="21"/>
      <dgm:spPr/>
    </dgm:pt>
    <dgm:pt modelId="{702E4A5C-D30F-4AAC-83B3-E3B047A56A78}" type="pres">
      <dgm:prSet presAssocID="{79AA42B3-6E22-4EE4-89E7-48F46DE1FD29}" presName="chevron3" presStyleLbl="alignNode1" presStyleIdx="2" presStyleCnt="21"/>
      <dgm:spPr/>
    </dgm:pt>
    <dgm:pt modelId="{450C6F7F-CE51-492D-9F4A-929C497B39D9}" type="pres">
      <dgm:prSet presAssocID="{79AA42B3-6E22-4EE4-89E7-48F46DE1FD29}" presName="chevron4" presStyleLbl="alignNode1" presStyleIdx="3" presStyleCnt="21"/>
      <dgm:spPr/>
    </dgm:pt>
    <dgm:pt modelId="{717C7918-E10C-46D4-A10C-288EB92DD76F}" type="pres">
      <dgm:prSet presAssocID="{79AA42B3-6E22-4EE4-89E7-48F46DE1FD29}" presName="chevron5" presStyleLbl="alignNode1" presStyleIdx="4" presStyleCnt="21"/>
      <dgm:spPr/>
    </dgm:pt>
    <dgm:pt modelId="{953E64D3-78E3-420A-8B41-161F779A81BA}" type="pres">
      <dgm:prSet presAssocID="{79AA42B3-6E22-4EE4-89E7-48F46DE1FD29}" presName="chevron6" presStyleLbl="alignNode1" presStyleIdx="5" presStyleCnt="21"/>
      <dgm:spPr/>
    </dgm:pt>
    <dgm:pt modelId="{CF19B8DC-4C81-4B8B-AC6C-076E5B1F4632}" type="pres">
      <dgm:prSet presAssocID="{79AA42B3-6E22-4EE4-89E7-48F46DE1FD29}" presName="chevron7" presStyleLbl="alignNode1" presStyleIdx="6" presStyleCnt="21"/>
      <dgm:spPr/>
    </dgm:pt>
    <dgm:pt modelId="{DAC647BE-E878-490B-93E6-B1E94DA16DE2}" type="pres">
      <dgm:prSet presAssocID="{79AA42B3-6E22-4EE4-89E7-48F46DE1FD29}" presName="childtext" presStyleLbl="solidFgAcc1" presStyleIdx="0" presStyleCnt="3">
        <dgm:presLayoutVars>
          <dgm:chMax/>
          <dgm:chPref val="0"/>
          <dgm:bulletEnabled val="1"/>
        </dgm:presLayoutVars>
      </dgm:prSet>
      <dgm:spPr/>
    </dgm:pt>
    <dgm:pt modelId="{50AB305E-2FFD-4A30-8F54-3CA13AF2AC82}" type="pres">
      <dgm:prSet presAssocID="{CD47416D-E601-4B81-B89B-4FF34F79160E}" presName="sibTrans" presStyleCnt="0"/>
      <dgm:spPr/>
    </dgm:pt>
    <dgm:pt modelId="{59A9A482-787E-4CEE-9707-E2431B737616}" type="pres">
      <dgm:prSet presAssocID="{B5583629-8F8A-477E-8134-7923A19C7874}" presName="parenttextcomposite" presStyleCnt="0"/>
      <dgm:spPr/>
    </dgm:pt>
    <dgm:pt modelId="{6FB1AABF-CAD7-4142-969E-2E88E0DE0026}" type="pres">
      <dgm:prSet presAssocID="{B5583629-8F8A-477E-8134-7923A19C7874}" presName="parenttext" presStyleLbl="revTx" presStyleIdx="1" presStyleCnt="3">
        <dgm:presLayoutVars>
          <dgm:chMax/>
          <dgm:chPref val="2"/>
          <dgm:bulletEnabled val="1"/>
        </dgm:presLayoutVars>
      </dgm:prSet>
      <dgm:spPr/>
    </dgm:pt>
    <dgm:pt modelId="{647F0201-416D-4B9B-B9FD-792E76CBD402}" type="pres">
      <dgm:prSet presAssocID="{B5583629-8F8A-477E-8134-7923A19C7874}" presName="composite" presStyleCnt="0"/>
      <dgm:spPr/>
    </dgm:pt>
    <dgm:pt modelId="{01ED86D8-BD66-42DF-9E3F-740CA187E107}" type="pres">
      <dgm:prSet presAssocID="{B5583629-8F8A-477E-8134-7923A19C7874}" presName="chevron1" presStyleLbl="alignNode1" presStyleIdx="7" presStyleCnt="21"/>
      <dgm:spPr/>
    </dgm:pt>
    <dgm:pt modelId="{6EBEB238-3B37-4A22-9674-53BC8CC456BA}" type="pres">
      <dgm:prSet presAssocID="{B5583629-8F8A-477E-8134-7923A19C7874}" presName="chevron2" presStyleLbl="alignNode1" presStyleIdx="8" presStyleCnt="21"/>
      <dgm:spPr/>
    </dgm:pt>
    <dgm:pt modelId="{6458C652-B617-452C-90E5-885E7E7A66B1}" type="pres">
      <dgm:prSet presAssocID="{B5583629-8F8A-477E-8134-7923A19C7874}" presName="chevron3" presStyleLbl="alignNode1" presStyleIdx="9" presStyleCnt="21"/>
      <dgm:spPr/>
    </dgm:pt>
    <dgm:pt modelId="{896723D3-07A5-49B6-BE98-E36C7926DF06}" type="pres">
      <dgm:prSet presAssocID="{B5583629-8F8A-477E-8134-7923A19C7874}" presName="chevron4" presStyleLbl="alignNode1" presStyleIdx="10" presStyleCnt="21"/>
      <dgm:spPr/>
    </dgm:pt>
    <dgm:pt modelId="{FD8D927A-1D18-418C-9D58-890E6536C0E7}" type="pres">
      <dgm:prSet presAssocID="{B5583629-8F8A-477E-8134-7923A19C7874}" presName="chevron5" presStyleLbl="alignNode1" presStyleIdx="11" presStyleCnt="21"/>
      <dgm:spPr/>
    </dgm:pt>
    <dgm:pt modelId="{E76D0E87-9945-4ADD-933D-29241B324082}" type="pres">
      <dgm:prSet presAssocID="{B5583629-8F8A-477E-8134-7923A19C7874}" presName="chevron6" presStyleLbl="alignNode1" presStyleIdx="12" presStyleCnt="21"/>
      <dgm:spPr/>
    </dgm:pt>
    <dgm:pt modelId="{96BEB173-1463-4CE4-8B64-7FE357577D3C}" type="pres">
      <dgm:prSet presAssocID="{B5583629-8F8A-477E-8134-7923A19C7874}" presName="chevron7" presStyleLbl="alignNode1" presStyleIdx="13" presStyleCnt="21"/>
      <dgm:spPr/>
    </dgm:pt>
    <dgm:pt modelId="{5E20287E-3FB5-4C07-8CEB-48EB065A812B}" type="pres">
      <dgm:prSet presAssocID="{B5583629-8F8A-477E-8134-7923A19C7874}" presName="childtext" presStyleLbl="solidFgAcc1" presStyleIdx="1" presStyleCnt="3">
        <dgm:presLayoutVars>
          <dgm:chMax/>
          <dgm:chPref val="0"/>
          <dgm:bulletEnabled val="1"/>
        </dgm:presLayoutVars>
      </dgm:prSet>
      <dgm:spPr/>
    </dgm:pt>
    <dgm:pt modelId="{D4D4FFD3-884F-4AB4-B9F4-F80E2877317A}" type="pres">
      <dgm:prSet presAssocID="{CC163401-A5AA-4C23-BF09-8F1F292B1448}" presName="sibTrans" presStyleCnt="0"/>
      <dgm:spPr/>
    </dgm:pt>
    <dgm:pt modelId="{398ED0B6-7590-4141-A4EF-2451EAA7EFA7}" type="pres">
      <dgm:prSet presAssocID="{3C5CFEC2-0675-4601-9E29-672AB198FDCA}" presName="parenttextcomposite" presStyleCnt="0"/>
      <dgm:spPr/>
    </dgm:pt>
    <dgm:pt modelId="{ECA975A7-805A-4228-BA87-4F6F5FF76886}" type="pres">
      <dgm:prSet presAssocID="{3C5CFEC2-0675-4601-9E29-672AB198FDCA}" presName="parenttext" presStyleLbl="revTx" presStyleIdx="2" presStyleCnt="3">
        <dgm:presLayoutVars>
          <dgm:chMax/>
          <dgm:chPref val="2"/>
          <dgm:bulletEnabled val="1"/>
        </dgm:presLayoutVars>
      </dgm:prSet>
      <dgm:spPr/>
    </dgm:pt>
    <dgm:pt modelId="{B8B48AB7-8C20-44E2-99DF-58EBA0BAD82B}" type="pres">
      <dgm:prSet presAssocID="{3C5CFEC2-0675-4601-9E29-672AB198FDCA}" presName="composite" presStyleCnt="0"/>
      <dgm:spPr/>
    </dgm:pt>
    <dgm:pt modelId="{CCB72A50-E11C-4EB5-9983-984B7F1FECA6}" type="pres">
      <dgm:prSet presAssocID="{3C5CFEC2-0675-4601-9E29-672AB198FDCA}" presName="chevron1" presStyleLbl="alignNode1" presStyleIdx="14" presStyleCnt="21"/>
      <dgm:spPr/>
    </dgm:pt>
    <dgm:pt modelId="{CEA1C374-BA3A-49DA-8518-187E57056CE4}" type="pres">
      <dgm:prSet presAssocID="{3C5CFEC2-0675-4601-9E29-672AB198FDCA}" presName="chevron2" presStyleLbl="alignNode1" presStyleIdx="15" presStyleCnt="21"/>
      <dgm:spPr/>
    </dgm:pt>
    <dgm:pt modelId="{A401C7E3-13FD-4B7B-B2A6-A6FA713E92BF}" type="pres">
      <dgm:prSet presAssocID="{3C5CFEC2-0675-4601-9E29-672AB198FDCA}" presName="chevron3" presStyleLbl="alignNode1" presStyleIdx="16" presStyleCnt="21"/>
      <dgm:spPr/>
    </dgm:pt>
    <dgm:pt modelId="{A7C8964D-4FF8-4EAA-B856-2E311F0E83B9}" type="pres">
      <dgm:prSet presAssocID="{3C5CFEC2-0675-4601-9E29-672AB198FDCA}" presName="chevron4" presStyleLbl="alignNode1" presStyleIdx="17" presStyleCnt="21"/>
      <dgm:spPr/>
    </dgm:pt>
    <dgm:pt modelId="{B17DA00F-55AF-4F87-A1E5-F01F17019B1B}" type="pres">
      <dgm:prSet presAssocID="{3C5CFEC2-0675-4601-9E29-672AB198FDCA}" presName="chevron5" presStyleLbl="alignNode1" presStyleIdx="18" presStyleCnt="21"/>
      <dgm:spPr/>
    </dgm:pt>
    <dgm:pt modelId="{71552E64-6477-4FD3-BB99-6D22EA561C46}" type="pres">
      <dgm:prSet presAssocID="{3C5CFEC2-0675-4601-9E29-672AB198FDCA}" presName="chevron6" presStyleLbl="alignNode1" presStyleIdx="19" presStyleCnt="21"/>
      <dgm:spPr/>
    </dgm:pt>
    <dgm:pt modelId="{82976A56-8B3F-4E2A-87AA-FE7E389CD314}" type="pres">
      <dgm:prSet presAssocID="{3C5CFEC2-0675-4601-9E29-672AB198FDCA}" presName="chevron7" presStyleLbl="alignNode1" presStyleIdx="20" presStyleCnt="21"/>
      <dgm:spPr/>
    </dgm:pt>
    <dgm:pt modelId="{6F0A8353-39B0-4157-9A98-11ED49C487B1}" type="pres">
      <dgm:prSet presAssocID="{3C5CFEC2-0675-4601-9E29-672AB198FDCA}" presName="childtext" presStyleLbl="solidFgAcc1" presStyleIdx="2" presStyleCnt="3">
        <dgm:presLayoutVars>
          <dgm:chMax/>
          <dgm:chPref val="0"/>
          <dgm:bulletEnabled val="1"/>
        </dgm:presLayoutVars>
      </dgm:prSet>
      <dgm:spPr/>
    </dgm:pt>
  </dgm:ptLst>
  <dgm:cxnLst>
    <dgm:cxn modelId="{E9280031-C07A-4FE3-A426-F3630A959AC9}" type="presOf" srcId="{B5583629-8F8A-477E-8134-7923A19C7874}" destId="{6FB1AABF-CAD7-4142-969E-2E88E0DE0026}" srcOrd="0" destOrd="0" presId="urn:microsoft.com/office/officeart/2008/layout/VerticalAccentList"/>
    <dgm:cxn modelId="{C06AE76D-4112-428F-A89E-869580F17DB9}" type="presOf" srcId="{B83AF6A7-060F-4713-A16F-B77BA5298998}" destId="{5E20287E-3FB5-4C07-8CEB-48EB065A812B}" srcOrd="0" destOrd="0" presId="urn:microsoft.com/office/officeart/2008/layout/VerticalAccentList"/>
    <dgm:cxn modelId="{43059553-FF36-416E-B06B-426ED24FF893}" srcId="{3C5CFEC2-0675-4601-9E29-672AB198FDCA}" destId="{1BE3BC21-9707-4983-8145-DD47C1F50690}" srcOrd="0" destOrd="0" parTransId="{960255AC-494B-497A-AC46-4641D04A65AA}" sibTransId="{65828B82-8984-492C-8741-48040BCE1ED0}"/>
    <dgm:cxn modelId="{B9795358-952D-456D-9D03-B946EE67CC22}" srcId="{E5AE49B1-D98B-4F3B-BC4E-1701EB962F49}" destId="{3C5CFEC2-0675-4601-9E29-672AB198FDCA}" srcOrd="2" destOrd="0" parTransId="{89E550FD-3C81-4E7D-AFFF-A8F923AD9BB2}" sibTransId="{EB3BE4D0-8791-4107-A2DB-D7C0F4B10FF7}"/>
    <dgm:cxn modelId="{B42CDA81-25DC-4B91-9E82-D9CBA4AD0B39}" srcId="{E5AE49B1-D98B-4F3B-BC4E-1701EB962F49}" destId="{B5583629-8F8A-477E-8134-7923A19C7874}" srcOrd="1" destOrd="0" parTransId="{7CE6348F-3AE9-4C4A-996A-495F776D09D0}" sibTransId="{CC163401-A5AA-4C23-BF09-8F1F292B1448}"/>
    <dgm:cxn modelId="{35E98488-BF70-43BE-86C0-47EE65563C3C}" type="presOf" srcId="{E5AE49B1-D98B-4F3B-BC4E-1701EB962F49}" destId="{0D046DC7-D6C8-48B9-876C-50F6571CAE3A}" srcOrd="0" destOrd="0" presId="urn:microsoft.com/office/officeart/2008/layout/VerticalAccentList"/>
    <dgm:cxn modelId="{840B06A6-DD70-46BB-822A-631181B9839D}" type="presOf" srcId="{75D09E9F-27E2-4FF8-B516-DFDC5C52D758}" destId="{DAC647BE-E878-490B-93E6-B1E94DA16DE2}" srcOrd="0" destOrd="0" presId="urn:microsoft.com/office/officeart/2008/layout/VerticalAccentList"/>
    <dgm:cxn modelId="{CED9BDAA-EB65-421C-B68A-5B356D01F40F}" type="presOf" srcId="{1BE3BC21-9707-4983-8145-DD47C1F50690}" destId="{6F0A8353-39B0-4157-9A98-11ED49C487B1}" srcOrd="0" destOrd="0" presId="urn:microsoft.com/office/officeart/2008/layout/VerticalAccentList"/>
    <dgm:cxn modelId="{3CE328AB-B320-4832-BEC8-CD9F1D647B3F}" srcId="{B5583629-8F8A-477E-8134-7923A19C7874}" destId="{B83AF6A7-060F-4713-A16F-B77BA5298998}" srcOrd="0" destOrd="0" parTransId="{B9300903-1A55-4D4B-B25F-2750F7CE962E}" sibTransId="{33F79FEA-8AED-46F3-B07F-B868BA69CCAA}"/>
    <dgm:cxn modelId="{1641F5E2-1906-49D4-BB05-02E30DE41C31}" type="presOf" srcId="{79AA42B3-6E22-4EE4-89E7-48F46DE1FD29}" destId="{F03D75AE-D51D-4B42-8825-ABE38371DA59}" srcOrd="0" destOrd="0" presId="urn:microsoft.com/office/officeart/2008/layout/VerticalAccentList"/>
    <dgm:cxn modelId="{EBB768EE-A0FE-4B74-9CA4-716860DD19C2}" type="presOf" srcId="{3C5CFEC2-0675-4601-9E29-672AB198FDCA}" destId="{ECA975A7-805A-4228-BA87-4F6F5FF76886}" srcOrd="0" destOrd="0" presId="urn:microsoft.com/office/officeart/2008/layout/VerticalAccentList"/>
    <dgm:cxn modelId="{BFD410F0-CB07-4ABF-A152-75BDB73A9980}" srcId="{79AA42B3-6E22-4EE4-89E7-48F46DE1FD29}" destId="{75D09E9F-27E2-4FF8-B516-DFDC5C52D758}" srcOrd="0" destOrd="0" parTransId="{2B94DB5B-CFE8-452F-A608-144DF3F478DA}" sibTransId="{49F4E345-8432-4353-BCF9-8FF94EB7C4E1}"/>
    <dgm:cxn modelId="{E625E0FC-E8D0-4AA4-9226-F6169D1FC2D0}" srcId="{E5AE49B1-D98B-4F3B-BC4E-1701EB962F49}" destId="{79AA42B3-6E22-4EE4-89E7-48F46DE1FD29}" srcOrd="0" destOrd="0" parTransId="{69F32823-E1C9-4F6F-BD4A-396F27B09521}" sibTransId="{CD47416D-E601-4B81-B89B-4FF34F79160E}"/>
    <dgm:cxn modelId="{74A7BC45-AA9E-4147-AEA3-4A329E125FB8}" type="presParOf" srcId="{0D046DC7-D6C8-48B9-876C-50F6571CAE3A}" destId="{ED077228-E396-491E-BBD3-0DF8DA959656}" srcOrd="0" destOrd="0" presId="urn:microsoft.com/office/officeart/2008/layout/VerticalAccentList"/>
    <dgm:cxn modelId="{2C7435BB-7CA5-40FE-BD08-51260FE5CA1F}" type="presParOf" srcId="{ED077228-E396-491E-BBD3-0DF8DA959656}" destId="{F03D75AE-D51D-4B42-8825-ABE38371DA59}" srcOrd="0" destOrd="0" presId="urn:microsoft.com/office/officeart/2008/layout/VerticalAccentList"/>
    <dgm:cxn modelId="{0EC4D1B1-24A5-4FE7-B705-B22DD266249E}" type="presParOf" srcId="{0D046DC7-D6C8-48B9-876C-50F6571CAE3A}" destId="{EEB10689-B615-405D-8843-F4455C77FCA8}" srcOrd="1" destOrd="0" presId="urn:microsoft.com/office/officeart/2008/layout/VerticalAccentList"/>
    <dgm:cxn modelId="{2FCE9698-3BD8-4F8E-96AA-DAD73C0650AA}" type="presParOf" srcId="{EEB10689-B615-405D-8843-F4455C77FCA8}" destId="{40C0102F-F862-4130-8719-898497A2108D}" srcOrd="0" destOrd="0" presId="urn:microsoft.com/office/officeart/2008/layout/VerticalAccentList"/>
    <dgm:cxn modelId="{367037E1-5EEE-4CBC-B0EF-C42142997708}" type="presParOf" srcId="{EEB10689-B615-405D-8843-F4455C77FCA8}" destId="{41C50A41-A83B-4DAC-926F-AFF325B6FF32}" srcOrd="1" destOrd="0" presId="urn:microsoft.com/office/officeart/2008/layout/VerticalAccentList"/>
    <dgm:cxn modelId="{A18E6964-B59B-4F65-8EAB-CD7E4ADD9CDF}" type="presParOf" srcId="{EEB10689-B615-405D-8843-F4455C77FCA8}" destId="{702E4A5C-D30F-4AAC-83B3-E3B047A56A78}" srcOrd="2" destOrd="0" presId="urn:microsoft.com/office/officeart/2008/layout/VerticalAccentList"/>
    <dgm:cxn modelId="{FF770412-BB7B-4E1F-B76E-C397C9958E84}" type="presParOf" srcId="{EEB10689-B615-405D-8843-F4455C77FCA8}" destId="{450C6F7F-CE51-492D-9F4A-929C497B39D9}" srcOrd="3" destOrd="0" presId="urn:microsoft.com/office/officeart/2008/layout/VerticalAccentList"/>
    <dgm:cxn modelId="{AAECEBF8-A947-4932-9595-9DC098BFD127}" type="presParOf" srcId="{EEB10689-B615-405D-8843-F4455C77FCA8}" destId="{717C7918-E10C-46D4-A10C-288EB92DD76F}" srcOrd="4" destOrd="0" presId="urn:microsoft.com/office/officeart/2008/layout/VerticalAccentList"/>
    <dgm:cxn modelId="{A95109B0-1808-49FD-BA84-D86DDA5D842A}" type="presParOf" srcId="{EEB10689-B615-405D-8843-F4455C77FCA8}" destId="{953E64D3-78E3-420A-8B41-161F779A81BA}" srcOrd="5" destOrd="0" presId="urn:microsoft.com/office/officeart/2008/layout/VerticalAccentList"/>
    <dgm:cxn modelId="{A0A43399-9868-4094-9194-F25353E11004}" type="presParOf" srcId="{EEB10689-B615-405D-8843-F4455C77FCA8}" destId="{CF19B8DC-4C81-4B8B-AC6C-076E5B1F4632}" srcOrd="6" destOrd="0" presId="urn:microsoft.com/office/officeart/2008/layout/VerticalAccentList"/>
    <dgm:cxn modelId="{C5A799F6-678A-42C6-BBEE-3A3643976ED7}" type="presParOf" srcId="{EEB10689-B615-405D-8843-F4455C77FCA8}" destId="{DAC647BE-E878-490B-93E6-B1E94DA16DE2}" srcOrd="7" destOrd="0" presId="urn:microsoft.com/office/officeart/2008/layout/VerticalAccentList"/>
    <dgm:cxn modelId="{0DC032E3-96CB-43F0-AB0F-2A5779D08F9E}" type="presParOf" srcId="{0D046DC7-D6C8-48B9-876C-50F6571CAE3A}" destId="{50AB305E-2FFD-4A30-8F54-3CA13AF2AC82}" srcOrd="2" destOrd="0" presId="urn:microsoft.com/office/officeart/2008/layout/VerticalAccentList"/>
    <dgm:cxn modelId="{FC7D7FA6-6EFB-4A4B-B244-05DD59C2CB1F}" type="presParOf" srcId="{0D046DC7-D6C8-48B9-876C-50F6571CAE3A}" destId="{59A9A482-787E-4CEE-9707-E2431B737616}" srcOrd="3" destOrd="0" presId="urn:microsoft.com/office/officeart/2008/layout/VerticalAccentList"/>
    <dgm:cxn modelId="{D1F942B1-C0C0-4992-8AF6-57A5FB245ABC}" type="presParOf" srcId="{59A9A482-787E-4CEE-9707-E2431B737616}" destId="{6FB1AABF-CAD7-4142-969E-2E88E0DE0026}" srcOrd="0" destOrd="0" presId="urn:microsoft.com/office/officeart/2008/layout/VerticalAccentList"/>
    <dgm:cxn modelId="{6DAA41DF-5AF4-46CE-AA1B-C54E5BC4C02F}" type="presParOf" srcId="{0D046DC7-D6C8-48B9-876C-50F6571CAE3A}" destId="{647F0201-416D-4B9B-B9FD-792E76CBD402}" srcOrd="4" destOrd="0" presId="urn:microsoft.com/office/officeart/2008/layout/VerticalAccentList"/>
    <dgm:cxn modelId="{A8E5BF96-4011-4D2A-AEB4-300FCB580FB8}" type="presParOf" srcId="{647F0201-416D-4B9B-B9FD-792E76CBD402}" destId="{01ED86D8-BD66-42DF-9E3F-740CA187E107}" srcOrd="0" destOrd="0" presId="urn:microsoft.com/office/officeart/2008/layout/VerticalAccentList"/>
    <dgm:cxn modelId="{5C492CA9-5EE3-4F3A-923C-5F4E9AC1985C}" type="presParOf" srcId="{647F0201-416D-4B9B-B9FD-792E76CBD402}" destId="{6EBEB238-3B37-4A22-9674-53BC8CC456BA}" srcOrd="1" destOrd="0" presId="urn:microsoft.com/office/officeart/2008/layout/VerticalAccentList"/>
    <dgm:cxn modelId="{A08F1567-B025-4320-9D97-1364F6695740}" type="presParOf" srcId="{647F0201-416D-4B9B-B9FD-792E76CBD402}" destId="{6458C652-B617-452C-90E5-885E7E7A66B1}" srcOrd="2" destOrd="0" presId="urn:microsoft.com/office/officeart/2008/layout/VerticalAccentList"/>
    <dgm:cxn modelId="{B60B8474-1918-44F2-B1EB-D81B9694A1F2}" type="presParOf" srcId="{647F0201-416D-4B9B-B9FD-792E76CBD402}" destId="{896723D3-07A5-49B6-BE98-E36C7926DF06}" srcOrd="3" destOrd="0" presId="urn:microsoft.com/office/officeart/2008/layout/VerticalAccentList"/>
    <dgm:cxn modelId="{EA1AC220-C5DB-4EED-9644-0F6A1C892E52}" type="presParOf" srcId="{647F0201-416D-4B9B-B9FD-792E76CBD402}" destId="{FD8D927A-1D18-418C-9D58-890E6536C0E7}" srcOrd="4" destOrd="0" presId="urn:microsoft.com/office/officeart/2008/layout/VerticalAccentList"/>
    <dgm:cxn modelId="{6869C3A1-C63E-42D7-8558-15805937C88C}" type="presParOf" srcId="{647F0201-416D-4B9B-B9FD-792E76CBD402}" destId="{E76D0E87-9945-4ADD-933D-29241B324082}" srcOrd="5" destOrd="0" presId="urn:microsoft.com/office/officeart/2008/layout/VerticalAccentList"/>
    <dgm:cxn modelId="{6DDDE02E-126A-4826-AFF1-33BB3AC2FA3F}" type="presParOf" srcId="{647F0201-416D-4B9B-B9FD-792E76CBD402}" destId="{96BEB173-1463-4CE4-8B64-7FE357577D3C}" srcOrd="6" destOrd="0" presId="urn:microsoft.com/office/officeart/2008/layout/VerticalAccentList"/>
    <dgm:cxn modelId="{99FF2000-8295-44EF-B30B-EA0124BA9CDA}" type="presParOf" srcId="{647F0201-416D-4B9B-B9FD-792E76CBD402}" destId="{5E20287E-3FB5-4C07-8CEB-48EB065A812B}" srcOrd="7" destOrd="0" presId="urn:microsoft.com/office/officeart/2008/layout/VerticalAccentList"/>
    <dgm:cxn modelId="{BFC8F036-3A4A-4186-B1D3-EB294F3A4402}" type="presParOf" srcId="{0D046DC7-D6C8-48B9-876C-50F6571CAE3A}" destId="{D4D4FFD3-884F-4AB4-B9F4-F80E2877317A}" srcOrd="5" destOrd="0" presId="urn:microsoft.com/office/officeart/2008/layout/VerticalAccentList"/>
    <dgm:cxn modelId="{6B3B3787-4CCA-4BCD-B3A9-676F643663A9}" type="presParOf" srcId="{0D046DC7-D6C8-48B9-876C-50F6571CAE3A}" destId="{398ED0B6-7590-4141-A4EF-2451EAA7EFA7}" srcOrd="6" destOrd="0" presId="urn:microsoft.com/office/officeart/2008/layout/VerticalAccentList"/>
    <dgm:cxn modelId="{36B0153F-D730-4A80-83BA-08F83555F1BB}" type="presParOf" srcId="{398ED0B6-7590-4141-A4EF-2451EAA7EFA7}" destId="{ECA975A7-805A-4228-BA87-4F6F5FF76886}" srcOrd="0" destOrd="0" presId="urn:microsoft.com/office/officeart/2008/layout/VerticalAccentList"/>
    <dgm:cxn modelId="{CB8587F4-D9E7-4BD8-927C-453687B8844D}" type="presParOf" srcId="{0D046DC7-D6C8-48B9-876C-50F6571CAE3A}" destId="{B8B48AB7-8C20-44E2-99DF-58EBA0BAD82B}" srcOrd="7" destOrd="0" presId="urn:microsoft.com/office/officeart/2008/layout/VerticalAccentList"/>
    <dgm:cxn modelId="{E75C794E-5C33-45C2-A7FC-8C411F61B2DA}" type="presParOf" srcId="{B8B48AB7-8C20-44E2-99DF-58EBA0BAD82B}" destId="{CCB72A50-E11C-4EB5-9983-984B7F1FECA6}" srcOrd="0" destOrd="0" presId="urn:microsoft.com/office/officeart/2008/layout/VerticalAccentList"/>
    <dgm:cxn modelId="{F4706B39-9615-48CA-8BC3-68A9079ED034}" type="presParOf" srcId="{B8B48AB7-8C20-44E2-99DF-58EBA0BAD82B}" destId="{CEA1C374-BA3A-49DA-8518-187E57056CE4}" srcOrd="1" destOrd="0" presId="urn:microsoft.com/office/officeart/2008/layout/VerticalAccentList"/>
    <dgm:cxn modelId="{48687F9E-E76F-4F10-9646-51F9B826C9E1}" type="presParOf" srcId="{B8B48AB7-8C20-44E2-99DF-58EBA0BAD82B}" destId="{A401C7E3-13FD-4B7B-B2A6-A6FA713E92BF}" srcOrd="2" destOrd="0" presId="urn:microsoft.com/office/officeart/2008/layout/VerticalAccentList"/>
    <dgm:cxn modelId="{D2161A37-704E-45DC-A919-D83F89FE75BC}" type="presParOf" srcId="{B8B48AB7-8C20-44E2-99DF-58EBA0BAD82B}" destId="{A7C8964D-4FF8-4EAA-B856-2E311F0E83B9}" srcOrd="3" destOrd="0" presId="urn:microsoft.com/office/officeart/2008/layout/VerticalAccentList"/>
    <dgm:cxn modelId="{53F42971-4D6F-4912-9475-7458702FD565}" type="presParOf" srcId="{B8B48AB7-8C20-44E2-99DF-58EBA0BAD82B}" destId="{B17DA00F-55AF-4F87-A1E5-F01F17019B1B}" srcOrd="4" destOrd="0" presId="urn:microsoft.com/office/officeart/2008/layout/VerticalAccentList"/>
    <dgm:cxn modelId="{E0F6A5FF-FB8B-4DC8-A739-D67FEC2BC020}" type="presParOf" srcId="{B8B48AB7-8C20-44E2-99DF-58EBA0BAD82B}" destId="{71552E64-6477-4FD3-BB99-6D22EA561C46}" srcOrd="5" destOrd="0" presId="urn:microsoft.com/office/officeart/2008/layout/VerticalAccentList"/>
    <dgm:cxn modelId="{68C16214-B0E0-4A9E-8C93-B855469FE10A}" type="presParOf" srcId="{B8B48AB7-8C20-44E2-99DF-58EBA0BAD82B}" destId="{82976A56-8B3F-4E2A-87AA-FE7E389CD314}" srcOrd="6" destOrd="0" presId="urn:microsoft.com/office/officeart/2008/layout/VerticalAccentList"/>
    <dgm:cxn modelId="{4B059ACC-A458-4362-82B5-B005429B6709}" type="presParOf" srcId="{B8B48AB7-8C20-44E2-99DF-58EBA0BAD82B}" destId="{6F0A8353-39B0-4157-9A98-11ED49C487B1}"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AE49B1-D98B-4F3B-BC4E-1701EB962F49}"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US"/>
        </a:p>
      </dgm:t>
    </dgm:pt>
    <dgm:pt modelId="{79AA42B3-6E22-4EE4-89E7-48F46DE1FD29}">
      <dgm:prSet phldrT="[Text]"/>
      <dgm:spPr/>
      <dgm:t>
        <a:bodyPr/>
        <a:lstStyle/>
        <a:p>
          <a:r>
            <a:rPr lang="en-US" b="1" dirty="0">
              <a:solidFill>
                <a:schemeClr val="accent6">
                  <a:lumMod val="50000"/>
                </a:schemeClr>
              </a:solidFill>
              <a:latin typeface="Trebuchet MS" panose="020B0603020202020204" pitchFamily="34" charset="0"/>
            </a:rPr>
            <a:t>Industry</a:t>
          </a:r>
          <a:endParaRPr lang="en-US" dirty="0">
            <a:solidFill>
              <a:schemeClr val="accent6">
                <a:lumMod val="50000"/>
              </a:schemeClr>
            </a:solidFill>
            <a:latin typeface="Trebuchet MS" panose="020B0603020202020204" pitchFamily="34" charset="0"/>
          </a:endParaRPr>
        </a:p>
      </dgm:t>
    </dgm:pt>
    <dgm:pt modelId="{69F32823-E1C9-4F6F-BD4A-396F27B09521}" type="parTrans" cxnId="{E625E0FC-E8D0-4AA4-9226-F6169D1FC2D0}">
      <dgm:prSet/>
      <dgm:spPr/>
      <dgm:t>
        <a:bodyPr/>
        <a:lstStyle/>
        <a:p>
          <a:endParaRPr lang="en-US"/>
        </a:p>
      </dgm:t>
    </dgm:pt>
    <dgm:pt modelId="{CD47416D-E601-4B81-B89B-4FF34F79160E}" type="sibTrans" cxnId="{E625E0FC-E8D0-4AA4-9226-F6169D1FC2D0}">
      <dgm:prSet/>
      <dgm:spPr/>
      <dgm:t>
        <a:bodyPr/>
        <a:lstStyle/>
        <a:p>
          <a:endParaRPr lang="en-US"/>
        </a:p>
      </dgm:t>
    </dgm:pt>
    <dgm:pt modelId="{75D09E9F-27E2-4FF8-B516-DFDC5C52D758}">
      <dgm:prSet phldrT="[Text]"/>
      <dgm:spPr/>
      <dgm:t>
        <a:bodyPr/>
        <a:lstStyle/>
        <a:p>
          <a:r>
            <a:rPr lang="en-US" b="1" dirty="0">
              <a:solidFill>
                <a:srgbClr val="000000"/>
              </a:solidFill>
              <a:latin typeface="Trebuchet MS" panose="020B0603020202020204" pitchFamily="34" charset="0"/>
            </a:rPr>
            <a:t>IATA, AFRAA, AASA,, ACI, CANSO, (AAIG), OEMs, ASECNA, ATNS etc. </a:t>
          </a:r>
          <a:endParaRPr lang="en-US" dirty="0">
            <a:latin typeface="Trebuchet MS" panose="020B0603020202020204" pitchFamily="34" charset="0"/>
          </a:endParaRPr>
        </a:p>
      </dgm:t>
    </dgm:pt>
    <dgm:pt modelId="{2B94DB5B-CFE8-452F-A608-144DF3F478DA}" type="parTrans" cxnId="{BFD410F0-CB07-4ABF-A152-75BDB73A9980}">
      <dgm:prSet/>
      <dgm:spPr/>
      <dgm:t>
        <a:bodyPr/>
        <a:lstStyle/>
        <a:p>
          <a:endParaRPr lang="en-US"/>
        </a:p>
      </dgm:t>
    </dgm:pt>
    <dgm:pt modelId="{49F4E345-8432-4353-BCF9-8FF94EB7C4E1}" type="sibTrans" cxnId="{BFD410F0-CB07-4ABF-A152-75BDB73A9980}">
      <dgm:prSet/>
      <dgm:spPr/>
      <dgm:t>
        <a:bodyPr/>
        <a:lstStyle/>
        <a:p>
          <a:endParaRPr lang="en-US"/>
        </a:p>
      </dgm:t>
    </dgm:pt>
    <dgm:pt modelId="{B5583629-8F8A-477E-8134-7923A19C7874}">
      <dgm:prSet phldrT="[Text]"/>
      <dgm:spPr/>
      <dgm:t>
        <a:bodyPr/>
        <a:lstStyle/>
        <a:p>
          <a:r>
            <a:rPr lang="en-US" b="1" dirty="0">
              <a:solidFill>
                <a:schemeClr val="accent6">
                  <a:lumMod val="50000"/>
                </a:schemeClr>
              </a:solidFill>
              <a:latin typeface="Trebuchet MS" panose="020B0603020202020204" pitchFamily="34" charset="0"/>
            </a:rPr>
            <a:t>Development Partners</a:t>
          </a:r>
          <a:endParaRPr lang="en-US" dirty="0">
            <a:solidFill>
              <a:schemeClr val="accent6">
                <a:lumMod val="50000"/>
              </a:schemeClr>
            </a:solidFill>
            <a:latin typeface="Trebuchet MS" panose="020B0603020202020204" pitchFamily="34" charset="0"/>
          </a:endParaRPr>
        </a:p>
      </dgm:t>
    </dgm:pt>
    <dgm:pt modelId="{7CE6348F-3AE9-4C4A-996A-495F776D09D0}" type="parTrans" cxnId="{B42CDA81-25DC-4B91-9E82-D9CBA4AD0B39}">
      <dgm:prSet/>
      <dgm:spPr/>
      <dgm:t>
        <a:bodyPr/>
        <a:lstStyle/>
        <a:p>
          <a:endParaRPr lang="en-US"/>
        </a:p>
      </dgm:t>
    </dgm:pt>
    <dgm:pt modelId="{CC163401-A5AA-4C23-BF09-8F1F292B1448}" type="sibTrans" cxnId="{B42CDA81-25DC-4B91-9E82-D9CBA4AD0B39}">
      <dgm:prSet/>
      <dgm:spPr/>
      <dgm:t>
        <a:bodyPr/>
        <a:lstStyle/>
        <a:p>
          <a:endParaRPr lang="en-US"/>
        </a:p>
      </dgm:t>
    </dgm:pt>
    <dgm:pt modelId="{B83AF6A7-060F-4713-A16F-B77BA5298998}">
      <dgm:prSet phldrT="[Text]"/>
      <dgm:spPr/>
      <dgm:t>
        <a:bodyPr/>
        <a:lstStyle/>
        <a:p>
          <a:r>
            <a:rPr lang="en-US" b="1" dirty="0">
              <a:solidFill>
                <a:srgbClr val="000000"/>
              </a:solidFill>
              <a:latin typeface="Trebuchet MS" panose="020B0603020202020204" pitchFamily="34" charset="0"/>
            </a:rPr>
            <a:t>UNECA, </a:t>
          </a:r>
          <a:r>
            <a:rPr lang="en-US" b="1" dirty="0" err="1">
              <a:solidFill>
                <a:srgbClr val="000000"/>
              </a:solidFill>
              <a:latin typeface="Trebuchet MS" panose="020B0603020202020204" pitchFamily="34" charset="0"/>
            </a:rPr>
            <a:t>AfDB</a:t>
          </a:r>
          <a:r>
            <a:rPr lang="en-US" b="1" dirty="0">
              <a:solidFill>
                <a:srgbClr val="000000"/>
              </a:solidFill>
              <a:latin typeface="Trebuchet MS" panose="020B0603020202020204" pitchFamily="34" charset="0"/>
            </a:rPr>
            <a:t>, </a:t>
          </a:r>
          <a:r>
            <a:rPr lang="en-US" b="1" dirty="0" err="1">
              <a:solidFill>
                <a:srgbClr val="000000"/>
              </a:solidFill>
              <a:latin typeface="Trebuchet MS" panose="020B0603020202020204" pitchFamily="34" charset="0"/>
            </a:rPr>
            <a:t>Afrexim</a:t>
          </a:r>
          <a:r>
            <a:rPr lang="en-US" b="1" dirty="0">
              <a:solidFill>
                <a:srgbClr val="000000"/>
              </a:solidFill>
              <a:latin typeface="Trebuchet MS" panose="020B0603020202020204" pitchFamily="34" charset="0"/>
            </a:rPr>
            <a:t>, World Bank, EU/EASA, local Commercial banks/financiers etc.</a:t>
          </a:r>
          <a:endParaRPr lang="en-US" dirty="0">
            <a:latin typeface="Trebuchet MS" panose="020B0603020202020204" pitchFamily="34" charset="0"/>
          </a:endParaRPr>
        </a:p>
      </dgm:t>
    </dgm:pt>
    <dgm:pt modelId="{B9300903-1A55-4D4B-B25F-2750F7CE962E}" type="parTrans" cxnId="{3CE328AB-B320-4832-BEC8-CD9F1D647B3F}">
      <dgm:prSet/>
      <dgm:spPr/>
      <dgm:t>
        <a:bodyPr/>
        <a:lstStyle/>
        <a:p>
          <a:endParaRPr lang="en-US"/>
        </a:p>
      </dgm:t>
    </dgm:pt>
    <dgm:pt modelId="{33F79FEA-8AED-46F3-B07F-B868BA69CCAA}" type="sibTrans" cxnId="{3CE328AB-B320-4832-BEC8-CD9F1D647B3F}">
      <dgm:prSet/>
      <dgm:spPr/>
      <dgm:t>
        <a:bodyPr/>
        <a:lstStyle/>
        <a:p>
          <a:endParaRPr lang="en-US"/>
        </a:p>
      </dgm:t>
    </dgm:pt>
    <dgm:pt modelId="{3C5CFEC2-0675-4601-9E29-672AB198FDCA}">
      <dgm:prSet phldrT="[Text]"/>
      <dgm:spPr/>
      <dgm:t>
        <a:bodyPr/>
        <a:lstStyle/>
        <a:p>
          <a:r>
            <a:rPr lang="en-US" b="1" dirty="0">
              <a:solidFill>
                <a:schemeClr val="accent6">
                  <a:lumMod val="50000"/>
                </a:schemeClr>
              </a:solidFill>
              <a:latin typeface="Trebuchet MS" panose="020B0603020202020204" pitchFamily="34" charset="0"/>
            </a:rPr>
            <a:t>Private Sector</a:t>
          </a:r>
          <a:endParaRPr lang="en-US" dirty="0">
            <a:solidFill>
              <a:schemeClr val="accent6">
                <a:lumMod val="50000"/>
              </a:schemeClr>
            </a:solidFill>
            <a:latin typeface="Trebuchet MS" panose="020B0603020202020204" pitchFamily="34" charset="0"/>
          </a:endParaRPr>
        </a:p>
      </dgm:t>
    </dgm:pt>
    <dgm:pt modelId="{89E550FD-3C81-4E7D-AFFF-A8F923AD9BB2}" type="parTrans" cxnId="{B9795358-952D-456D-9D03-B946EE67CC22}">
      <dgm:prSet/>
      <dgm:spPr/>
      <dgm:t>
        <a:bodyPr/>
        <a:lstStyle/>
        <a:p>
          <a:endParaRPr lang="en-US"/>
        </a:p>
      </dgm:t>
    </dgm:pt>
    <dgm:pt modelId="{EB3BE4D0-8791-4107-A2DB-D7C0F4B10FF7}" type="sibTrans" cxnId="{B9795358-952D-456D-9D03-B946EE67CC22}">
      <dgm:prSet/>
      <dgm:spPr/>
      <dgm:t>
        <a:bodyPr/>
        <a:lstStyle/>
        <a:p>
          <a:endParaRPr lang="en-US"/>
        </a:p>
      </dgm:t>
    </dgm:pt>
    <dgm:pt modelId="{1BE3BC21-9707-4983-8145-DD47C1F50690}">
      <dgm:prSet phldrT="[Text]"/>
      <dgm:spPr/>
      <dgm:t>
        <a:bodyPr/>
        <a:lstStyle/>
        <a:p>
          <a:r>
            <a:rPr lang="en-US" b="1" dirty="0" err="1">
              <a:solidFill>
                <a:schemeClr val="tx1"/>
              </a:solidFill>
              <a:latin typeface="Trebuchet MS" panose="020B0603020202020204" pitchFamily="34" charset="0"/>
            </a:rPr>
            <a:t>AfroChampions</a:t>
          </a:r>
          <a:r>
            <a:rPr lang="en-US" b="1" dirty="0">
              <a:solidFill>
                <a:schemeClr val="tx1"/>
              </a:solidFill>
              <a:latin typeface="Trebuchet MS" panose="020B0603020202020204" pitchFamily="34" charset="0"/>
            </a:rPr>
            <a:t>, Consumer Groups/Partners and Public</a:t>
          </a:r>
          <a:endParaRPr lang="en-US" dirty="0">
            <a:solidFill>
              <a:schemeClr val="tx1"/>
            </a:solidFill>
            <a:latin typeface="Trebuchet MS" panose="020B0603020202020204" pitchFamily="34" charset="0"/>
          </a:endParaRPr>
        </a:p>
      </dgm:t>
    </dgm:pt>
    <dgm:pt modelId="{960255AC-494B-497A-AC46-4641D04A65AA}" type="parTrans" cxnId="{43059553-FF36-416E-B06B-426ED24FF893}">
      <dgm:prSet/>
      <dgm:spPr/>
      <dgm:t>
        <a:bodyPr/>
        <a:lstStyle/>
        <a:p>
          <a:endParaRPr lang="en-US"/>
        </a:p>
      </dgm:t>
    </dgm:pt>
    <dgm:pt modelId="{65828B82-8984-492C-8741-48040BCE1ED0}" type="sibTrans" cxnId="{43059553-FF36-416E-B06B-426ED24FF893}">
      <dgm:prSet/>
      <dgm:spPr/>
      <dgm:t>
        <a:bodyPr/>
        <a:lstStyle/>
        <a:p>
          <a:endParaRPr lang="en-US"/>
        </a:p>
      </dgm:t>
    </dgm:pt>
    <dgm:pt modelId="{C65232C9-A4A9-4E9A-90BE-7E9C89B90439}">
      <dgm:prSet/>
      <dgm:spPr/>
      <dgm:t>
        <a:bodyPr/>
        <a:lstStyle/>
        <a:p>
          <a:endParaRPr lang="en-US" dirty="0"/>
        </a:p>
      </dgm:t>
    </dgm:pt>
    <dgm:pt modelId="{DC6D453D-7B87-470E-80A3-1D3E61E10F7A}" type="parTrans" cxnId="{C49C0CC1-06C9-432F-84D9-446DEFD2274E}">
      <dgm:prSet/>
      <dgm:spPr/>
      <dgm:t>
        <a:bodyPr/>
        <a:lstStyle/>
        <a:p>
          <a:endParaRPr lang="en-US"/>
        </a:p>
      </dgm:t>
    </dgm:pt>
    <dgm:pt modelId="{A68F546D-26E4-4E95-ACBF-2C5C7B7CB008}" type="sibTrans" cxnId="{C49C0CC1-06C9-432F-84D9-446DEFD2274E}">
      <dgm:prSet/>
      <dgm:spPr/>
      <dgm:t>
        <a:bodyPr/>
        <a:lstStyle/>
        <a:p>
          <a:endParaRPr lang="en-US"/>
        </a:p>
      </dgm:t>
    </dgm:pt>
    <dgm:pt modelId="{0D046DC7-D6C8-48B9-876C-50F6571CAE3A}" type="pres">
      <dgm:prSet presAssocID="{E5AE49B1-D98B-4F3B-BC4E-1701EB962F49}" presName="Name0" presStyleCnt="0">
        <dgm:presLayoutVars>
          <dgm:chMax/>
          <dgm:chPref/>
          <dgm:dir/>
        </dgm:presLayoutVars>
      </dgm:prSet>
      <dgm:spPr/>
    </dgm:pt>
    <dgm:pt modelId="{ED077228-E396-491E-BBD3-0DF8DA959656}" type="pres">
      <dgm:prSet presAssocID="{79AA42B3-6E22-4EE4-89E7-48F46DE1FD29}" presName="parenttextcomposite" presStyleCnt="0"/>
      <dgm:spPr/>
    </dgm:pt>
    <dgm:pt modelId="{F03D75AE-D51D-4B42-8825-ABE38371DA59}" type="pres">
      <dgm:prSet presAssocID="{79AA42B3-6E22-4EE4-89E7-48F46DE1FD29}" presName="parenttext" presStyleLbl="revTx" presStyleIdx="0" presStyleCnt="3">
        <dgm:presLayoutVars>
          <dgm:chMax/>
          <dgm:chPref val="2"/>
          <dgm:bulletEnabled val="1"/>
        </dgm:presLayoutVars>
      </dgm:prSet>
      <dgm:spPr/>
    </dgm:pt>
    <dgm:pt modelId="{EEB10689-B615-405D-8843-F4455C77FCA8}" type="pres">
      <dgm:prSet presAssocID="{79AA42B3-6E22-4EE4-89E7-48F46DE1FD29}" presName="composite" presStyleCnt="0"/>
      <dgm:spPr/>
    </dgm:pt>
    <dgm:pt modelId="{40C0102F-F862-4130-8719-898497A2108D}" type="pres">
      <dgm:prSet presAssocID="{79AA42B3-6E22-4EE4-89E7-48F46DE1FD29}" presName="chevron1" presStyleLbl="alignNode1" presStyleIdx="0" presStyleCnt="21"/>
      <dgm:spPr/>
    </dgm:pt>
    <dgm:pt modelId="{41C50A41-A83B-4DAC-926F-AFF325B6FF32}" type="pres">
      <dgm:prSet presAssocID="{79AA42B3-6E22-4EE4-89E7-48F46DE1FD29}" presName="chevron2" presStyleLbl="alignNode1" presStyleIdx="1" presStyleCnt="21"/>
      <dgm:spPr/>
    </dgm:pt>
    <dgm:pt modelId="{702E4A5C-D30F-4AAC-83B3-E3B047A56A78}" type="pres">
      <dgm:prSet presAssocID="{79AA42B3-6E22-4EE4-89E7-48F46DE1FD29}" presName="chevron3" presStyleLbl="alignNode1" presStyleIdx="2" presStyleCnt="21"/>
      <dgm:spPr/>
    </dgm:pt>
    <dgm:pt modelId="{450C6F7F-CE51-492D-9F4A-929C497B39D9}" type="pres">
      <dgm:prSet presAssocID="{79AA42B3-6E22-4EE4-89E7-48F46DE1FD29}" presName="chevron4" presStyleLbl="alignNode1" presStyleIdx="3" presStyleCnt="21"/>
      <dgm:spPr/>
    </dgm:pt>
    <dgm:pt modelId="{717C7918-E10C-46D4-A10C-288EB92DD76F}" type="pres">
      <dgm:prSet presAssocID="{79AA42B3-6E22-4EE4-89E7-48F46DE1FD29}" presName="chevron5" presStyleLbl="alignNode1" presStyleIdx="4" presStyleCnt="21"/>
      <dgm:spPr/>
    </dgm:pt>
    <dgm:pt modelId="{953E64D3-78E3-420A-8B41-161F779A81BA}" type="pres">
      <dgm:prSet presAssocID="{79AA42B3-6E22-4EE4-89E7-48F46DE1FD29}" presName="chevron6" presStyleLbl="alignNode1" presStyleIdx="5" presStyleCnt="21"/>
      <dgm:spPr/>
    </dgm:pt>
    <dgm:pt modelId="{CF19B8DC-4C81-4B8B-AC6C-076E5B1F4632}" type="pres">
      <dgm:prSet presAssocID="{79AA42B3-6E22-4EE4-89E7-48F46DE1FD29}" presName="chevron7" presStyleLbl="alignNode1" presStyleIdx="6" presStyleCnt="21"/>
      <dgm:spPr/>
    </dgm:pt>
    <dgm:pt modelId="{DAC647BE-E878-490B-93E6-B1E94DA16DE2}" type="pres">
      <dgm:prSet presAssocID="{79AA42B3-6E22-4EE4-89E7-48F46DE1FD29}" presName="childtext" presStyleLbl="solidFgAcc1" presStyleIdx="0" presStyleCnt="3">
        <dgm:presLayoutVars>
          <dgm:chMax/>
          <dgm:chPref val="0"/>
          <dgm:bulletEnabled val="1"/>
        </dgm:presLayoutVars>
      </dgm:prSet>
      <dgm:spPr/>
    </dgm:pt>
    <dgm:pt modelId="{50AB305E-2FFD-4A30-8F54-3CA13AF2AC82}" type="pres">
      <dgm:prSet presAssocID="{CD47416D-E601-4B81-B89B-4FF34F79160E}" presName="sibTrans" presStyleCnt="0"/>
      <dgm:spPr/>
    </dgm:pt>
    <dgm:pt modelId="{59A9A482-787E-4CEE-9707-E2431B737616}" type="pres">
      <dgm:prSet presAssocID="{B5583629-8F8A-477E-8134-7923A19C7874}" presName="parenttextcomposite" presStyleCnt="0"/>
      <dgm:spPr/>
    </dgm:pt>
    <dgm:pt modelId="{6FB1AABF-CAD7-4142-969E-2E88E0DE0026}" type="pres">
      <dgm:prSet presAssocID="{B5583629-8F8A-477E-8134-7923A19C7874}" presName="parenttext" presStyleLbl="revTx" presStyleIdx="1" presStyleCnt="3">
        <dgm:presLayoutVars>
          <dgm:chMax/>
          <dgm:chPref val="2"/>
          <dgm:bulletEnabled val="1"/>
        </dgm:presLayoutVars>
      </dgm:prSet>
      <dgm:spPr/>
    </dgm:pt>
    <dgm:pt modelId="{647F0201-416D-4B9B-B9FD-792E76CBD402}" type="pres">
      <dgm:prSet presAssocID="{B5583629-8F8A-477E-8134-7923A19C7874}" presName="composite" presStyleCnt="0"/>
      <dgm:spPr/>
    </dgm:pt>
    <dgm:pt modelId="{01ED86D8-BD66-42DF-9E3F-740CA187E107}" type="pres">
      <dgm:prSet presAssocID="{B5583629-8F8A-477E-8134-7923A19C7874}" presName="chevron1" presStyleLbl="alignNode1" presStyleIdx="7" presStyleCnt="21"/>
      <dgm:spPr/>
    </dgm:pt>
    <dgm:pt modelId="{6EBEB238-3B37-4A22-9674-53BC8CC456BA}" type="pres">
      <dgm:prSet presAssocID="{B5583629-8F8A-477E-8134-7923A19C7874}" presName="chevron2" presStyleLbl="alignNode1" presStyleIdx="8" presStyleCnt="21"/>
      <dgm:spPr/>
    </dgm:pt>
    <dgm:pt modelId="{6458C652-B617-452C-90E5-885E7E7A66B1}" type="pres">
      <dgm:prSet presAssocID="{B5583629-8F8A-477E-8134-7923A19C7874}" presName="chevron3" presStyleLbl="alignNode1" presStyleIdx="9" presStyleCnt="21"/>
      <dgm:spPr/>
    </dgm:pt>
    <dgm:pt modelId="{896723D3-07A5-49B6-BE98-E36C7926DF06}" type="pres">
      <dgm:prSet presAssocID="{B5583629-8F8A-477E-8134-7923A19C7874}" presName="chevron4" presStyleLbl="alignNode1" presStyleIdx="10" presStyleCnt="21"/>
      <dgm:spPr/>
    </dgm:pt>
    <dgm:pt modelId="{FD8D927A-1D18-418C-9D58-890E6536C0E7}" type="pres">
      <dgm:prSet presAssocID="{B5583629-8F8A-477E-8134-7923A19C7874}" presName="chevron5" presStyleLbl="alignNode1" presStyleIdx="11" presStyleCnt="21"/>
      <dgm:spPr/>
    </dgm:pt>
    <dgm:pt modelId="{E76D0E87-9945-4ADD-933D-29241B324082}" type="pres">
      <dgm:prSet presAssocID="{B5583629-8F8A-477E-8134-7923A19C7874}" presName="chevron6" presStyleLbl="alignNode1" presStyleIdx="12" presStyleCnt="21"/>
      <dgm:spPr/>
    </dgm:pt>
    <dgm:pt modelId="{96BEB173-1463-4CE4-8B64-7FE357577D3C}" type="pres">
      <dgm:prSet presAssocID="{B5583629-8F8A-477E-8134-7923A19C7874}" presName="chevron7" presStyleLbl="alignNode1" presStyleIdx="13" presStyleCnt="21"/>
      <dgm:spPr/>
    </dgm:pt>
    <dgm:pt modelId="{5E20287E-3FB5-4C07-8CEB-48EB065A812B}" type="pres">
      <dgm:prSet presAssocID="{B5583629-8F8A-477E-8134-7923A19C7874}" presName="childtext" presStyleLbl="solidFgAcc1" presStyleIdx="1" presStyleCnt="3">
        <dgm:presLayoutVars>
          <dgm:chMax/>
          <dgm:chPref val="0"/>
          <dgm:bulletEnabled val="1"/>
        </dgm:presLayoutVars>
      </dgm:prSet>
      <dgm:spPr/>
    </dgm:pt>
    <dgm:pt modelId="{D4D4FFD3-884F-4AB4-B9F4-F80E2877317A}" type="pres">
      <dgm:prSet presAssocID="{CC163401-A5AA-4C23-BF09-8F1F292B1448}" presName="sibTrans" presStyleCnt="0"/>
      <dgm:spPr/>
    </dgm:pt>
    <dgm:pt modelId="{398ED0B6-7590-4141-A4EF-2451EAA7EFA7}" type="pres">
      <dgm:prSet presAssocID="{3C5CFEC2-0675-4601-9E29-672AB198FDCA}" presName="parenttextcomposite" presStyleCnt="0"/>
      <dgm:spPr/>
    </dgm:pt>
    <dgm:pt modelId="{ECA975A7-805A-4228-BA87-4F6F5FF76886}" type="pres">
      <dgm:prSet presAssocID="{3C5CFEC2-0675-4601-9E29-672AB198FDCA}" presName="parenttext" presStyleLbl="revTx" presStyleIdx="2" presStyleCnt="3">
        <dgm:presLayoutVars>
          <dgm:chMax/>
          <dgm:chPref val="2"/>
          <dgm:bulletEnabled val="1"/>
        </dgm:presLayoutVars>
      </dgm:prSet>
      <dgm:spPr/>
    </dgm:pt>
    <dgm:pt modelId="{B8B48AB7-8C20-44E2-99DF-58EBA0BAD82B}" type="pres">
      <dgm:prSet presAssocID="{3C5CFEC2-0675-4601-9E29-672AB198FDCA}" presName="composite" presStyleCnt="0"/>
      <dgm:spPr/>
    </dgm:pt>
    <dgm:pt modelId="{CCB72A50-E11C-4EB5-9983-984B7F1FECA6}" type="pres">
      <dgm:prSet presAssocID="{3C5CFEC2-0675-4601-9E29-672AB198FDCA}" presName="chevron1" presStyleLbl="alignNode1" presStyleIdx="14" presStyleCnt="21"/>
      <dgm:spPr/>
    </dgm:pt>
    <dgm:pt modelId="{CEA1C374-BA3A-49DA-8518-187E57056CE4}" type="pres">
      <dgm:prSet presAssocID="{3C5CFEC2-0675-4601-9E29-672AB198FDCA}" presName="chevron2" presStyleLbl="alignNode1" presStyleIdx="15" presStyleCnt="21"/>
      <dgm:spPr/>
    </dgm:pt>
    <dgm:pt modelId="{A401C7E3-13FD-4B7B-B2A6-A6FA713E92BF}" type="pres">
      <dgm:prSet presAssocID="{3C5CFEC2-0675-4601-9E29-672AB198FDCA}" presName="chevron3" presStyleLbl="alignNode1" presStyleIdx="16" presStyleCnt="21"/>
      <dgm:spPr/>
    </dgm:pt>
    <dgm:pt modelId="{A7C8964D-4FF8-4EAA-B856-2E311F0E83B9}" type="pres">
      <dgm:prSet presAssocID="{3C5CFEC2-0675-4601-9E29-672AB198FDCA}" presName="chevron4" presStyleLbl="alignNode1" presStyleIdx="17" presStyleCnt="21"/>
      <dgm:spPr/>
    </dgm:pt>
    <dgm:pt modelId="{B17DA00F-55AF-4F87-A1E5-F01F17019B1B}" type="pres">
      <dgm:prSet presAssocID="{3C5CFEC2-0675-4601-9E29-672AB198FDCA}" presName="chevron5" presStyleLbl="alignNode1" presStyleIdx="18" presStyleCnt="21"/>
      <dgm:spPr/>
    </dgm:pt>
    <dgm:pt modelId="{71552E64-6477-4FD3-BB99-6D22EA561C46}" type="pres">
      <dgm:prSet presAssocID="{3C5CFEC2-0675-4601-9E29-672AB198FDCA}" presName="chevron6" presStyleLbl="alignNode1" presStyleIdx="19" presStyleCnt="21"/>
      <dgm:spPr/>
    </dgm:pt>
    <dgm:pt modelId="{82976A56-8B3F-4E2A-87AA-FE7E389CD314}" type="pres">
      <dgm:prSet presAssocID="{3C5CFEC2-0675-4601-9E29-672AB198FDCA}" presName="chevron7" presStyleLbl="alignNode1" presStyleIdx="20" presStyleCnt="21"/>
      <dgm:spPr/>
    </dgm:pt>
    <dgm:pt modelId="{6F0A8353-39B0-4157-9A98-11ED49C487B1}" type="pres">
      <dgm:prSet presAssocID="{3C5CFEC2-0675-4601-9E29-672AB198FDCA}" presName="childtext" presStyleLbl="solidFgAcc1" presStyleIdx="2" presStyleCnt="3">
        <dgm:presLayoutVars>
          <dgm:chMax/>
          <dgm:chPref val="0"/>
          <dgm:bulletEnabled val="1"/>
        </dgm:presLayoutVars>
      </dgm:prSet>
      <dgm:spPr/>
    </dgm:pt>
  </dgm:ptLst>
  <dgm:cxnLst>
    <dgm:cxn modelId="{E9280031-C07A-4FE3-A426-F3630A959AC9}" type="presOf" srcId="{B5583629-8F8A-477E-8134-7923A19C7874}" destId="{6FB1AABF-CAD7-4142-969E-2E88E0DE0026}" srcOrd="0" destOrd="0" presId="urn:microsoft.com/office/officeart/2008/layout/VerticalAccentList"/>
    <dgm:cxn modelId="{C06AE76D-4112-428F-A89E-869580F17DB9}" type="presOf" srcId="{B83AF6A7-060F-4713-A16F-B77BA5298998}" destId="{5E20287E-3FB5-4C07-8CEB-48EB065A812B}" srcOrd="0" destOrd="0" presId="urn:microsoft.com/office/officeart/2008/layout/VerticalAccentList"/>
    <dgm:cxn modelId="{43059553-FF36-416E-B06B-426ED24FF893}" srcId="{3C5CFEC2-0675-4601-9E29-672AB198FDCA}" destId="{1BE3BC21-9707-4983-8145-DD47C1F50690}" srcOrd="0" destOrd="0" parTransId="{960255AC-494B-497A-AC46-4641D04A65AA}" sibTransId="{65828B82-8984-492C-8741-48040BCE1ED0}"/>
    <dgm:cxn modelId="{B9795358-952D-456D-9D03-B946EE67CC22}" srcId="{E5AE49B1-D98B-4F3B-BC4E-1701EB962F49}" destId="{3C5CFEC2-0675-4601-9E29-672AB198FDCA}" srcOrd="2" destOrd="0" parTransId="{89E550FD-3C81-4E7D-AFFF-A8F923AD9BB2}" sibTransId="{EB3BE4D0-8791-4107-A2DB-D7C0F4B10FF7}"/>
    <dgm:cxn modelId="{B42CDA81-25DC-4B91-9E82-D9CBA4AD0B39}" srcId="{E5AE49B1-D98B-4F3B-BC4E-1701EB962F49}" destId="{B5583629-8F8A-477E-8134-7923A19C7874}" srcOrd="1" destOrd="0" parTransId="{7CE6348F-3AE9-4C4A-996A-495F776D09D0}" sibTransId="{CC163401-A5AA-4C23-BF09-8F1F292B1448}"/>
    <dgm:cxn modelId="{35E98488-BF70-43BE-86C0-47EE65563C3C}" type="presOf" srcId="{E5AE49B1-D98B-4F3B-BC4E-1701EB962F49}" destId="{0D046DC7-D6C8-48B9-876C-50F6571CAE3A}" srcOrd="0" destOrd="0" presId="urn:microsoft.com/office/officeart/2008/layout/VerticalAccentList"/>
    <dgm:cxn modelId="{11444E89-593B-4210-986F-0C3438A6B40B}" type="presOf" srcId="{C65232C9-A4A9-4E9A-90BE-7E9C89B90439}" destId="{6F0A8353-39B0-4157-9A98-11ED49C487B1}" srcOrd="0" destOrd="1" presId="urn:microsoft.com/office/officeart/2008/layout/VerticalAccentList"/>
    <dgm:cxn modelId="{840B06A6-DD70-46BB-822A-631181B9839D}" type="presOf" srcId="{75D09E9F-27E2-4FF8-B516-DFDC5C52D758}" destId="{DAC647BE-E878-490B-93E6-B1E94DA16DE2}" srcOrd="0" destOrd="0" presId="urn:microsoft.com/office/officeart/2008/layout/VerticalAccentList"/>
    <dgm:cxn modelId="{CED9BDAA-EB65-421C-B68A-5B356D01F40F}" type="presOf" srcId="{1BE3BC21-9707-4983-8145-DD47C1F50690}" destId="{6F0A8353-39B0-4157-9A98-11ED49C487B1}" srcOrd="0" destOrd="0" presId="urn:microsoft.com/office/officeart/2008/layout/VerticalAccentList"/>
    <dgm:cxn modelId="{3CE328AB-B320-4832-BEC8-CD9F1D647B3F}" srcId="{B5583629-8F8A-477E-8134-7923A19C7874}" destId="{B83AF6A7-060F-4713-A16F-B77BA5298998}" srcOrd="0" destOrd="0" parTransId="{B9300903-1A55-4D4B-B25F-2750F7CE962E}" sibTransId="{33F79FEA-8AED-46F3-B07F-B868BA69CCAA}"/>
    <dgm:cxn modelId="{C49C0CC1-06C9-432F-84D9-446DEFD2274E}" srcId="{3C5CFEC2-0675-4601-9E29-672AB198FDCA}" destId="{C65232C9-A4A9-4E9A-90BE-7E9C89B90439}" srcOrd="1" destOrd="0" parTransId="{DC6D453D-7B87-470E-80A3-1D3E61E10F7A}" sibTransId="{A68F546D-26E4-4E95-ACBF-2C5C7B7CB008}"/>
    <dgm:cxn modelId="{1641F5E2-1906-49D4-BB05-02E30DE41C31}" type="presOf" srcId="{79AA42B3-6E22-4EE4-89E7-48F46DE1FD29}" destId="{F03D75AE-D51D-4B42-8825-ABE38371DA59}" srcOrd="0" destOrd="0" presId="urn:microsoft.com/office/officeart/2008/layout/VerticalAccentList"/>
    <dgm:cxn modelId="{EBB768EE-A0FE-4B74-9CA4-716860DD19C2}" type="presOf" srcId="{3C5CFEC2-0675-4601-9E29-672AB198FDCA}" destId="{ECA975A7-805A-4228-BA87-4F6F5FF76886}" srcOrd="0" destOrd="0" presId="urn:microsoft.com/office/officeart/2008/layout/VerticalAccentList"/>
    <dgm:cxn modelId="{BFD410F0-CB07-4ABF-A152-75BDB73A9980}" srcId="{79AA42B3-6E22-4EE4-89E7-48F46DE1FD29}" destId="{75D09E9F-27E2-4FF8-B516-DFDC5C52D758}" srcOrd="0" destOrd="0" parTransId="{2B94DB5B-CFE8-452F-A608-144DF3F478DA}" sibTransId="{49F4E345-8432-4353-BCF9-8FF94EB7C4E1}"/>
    <dgm:cxn modelId="{E625E0FC-E8D0-4AA4-9226-F6169D1FC2D0}" srcId="{E5AE49B1-D98B-4F3B-BC4E-1701EB962F49}" destId="{79AA42B3-6E22-4EE4-89E7-48F46DE1FD29}" srcOrd="0" destOrd="0" parTransId="{69F32823-E1C9-4F6F-BD4A-396F27B09521}" sibTransId="{CD47416D-E601-4B81-B89B-4FF34F79160E}"/>
    <dgm:cxn modelId="{74A7BC45-AA9E-4147-AEA3-4A329E125FB8}" type="presParOf" srcId="{0D046DC7-D6C8-48B9-876C-50F6571CAE3A}" destId="{ED077228-E396-491E-BBD3-0DF8DA959656}" srcOrd="0" destOrd="0" presId="urn:microsoft.com/office/officeart/2008/layout/VerticalAccentList"/>
    <dgm:cxn modelId="{2C7435BB-7CA5-40FE-BD08-51260FE5CA1F}" type="presParOf" srcId="{ED077228-E396-491E-BBD3-0DF8DA959656}" destId="{F03D75AE-D51D-4B42-8825-ABE38371DA59}" srcOrd="0" destOrd="0" presId="urn:microsoft.com/office/officeart/2008/layout/VerticalAccentList"/>
    <dgm:cxn modelId="{0EC4D1B1-24A5-4FE7-B705-B22DD266249E}" type="presParOf" srcId="{0D046DC7-D6C8-48B9-876C-50F6571CAE3A}" destId="{EEB10689-B615-405D-8843-F4455C77FCA8}" srcOrd="1" destOrd="0" presId="urn:microsoft.com/office/officeart/2008/layout/VerticalAccentList"/>
    <dgm:cxn modelId="{2FCE9698-3BD8-4F8E-96AA-DAD73C0650AA}" type="presParOf" srcId="{EEB10689-B615-405D-8843-F4455C77FCA8}" destId="{40C0102F-F862-4130-8719-898497A2108D}" srcOrd="0" destOrd="0" presId="urn:microsoft.com/office/officeart/2008/layout/VerticalAccentList"/>
    <dgm:cxn modelId="{367037E1-5EEE-4CBC-B0EF-C42142997708}" type="presParOf" srcId="{EEB10689-B615-405D-8843-F4455C77FCA8}" destId="{41C50A41-A83B-4DAC-926F-AFF325B6FF32}" srcOrd="1" destOrd="0" presId="urn:microsoft.com/office/officeart/2008/layout/VerticalAccentList"/>
    <dgm:cxn modelId="{A18E6964-B59B-4F65-8EAB-CD7E4ADD9CDF}" type="presParOf" srcId="{EEB10689-B615-405D-8843-F4455C77FCA8}" destId="{702E4A5C-D30F-4AAC-83B3-E3B047A56A78}" srcOrd="2" destOrd="0" presId="urn:microsoft.com/office/officeart/2008/layout/VerticalAccentList"/>
    <dgm:cxn modelId="{FF770412-BB7B-4E1F-B76E-C397C9958E84}" type="presParOf" srcId="{EEB10689-B615-405D-8843-F4455C77FCA8}" destId="{450C6F7F-CE51-492D-9F4A-929C497B39D9}" srcOrd="3" destOrd="0" presId="urn:microsoft.com/office/officeart/2008/layout/VerticalAccentList"/>
    <dgm:cxn modelId="{AAECEBF8-A947-4932-9595-9DC098BFD127}" type="presParOf" srcId="{EEB10689-B615-405D-8843-F4455C77FCA8}" destId="{717C7918-E10C-46D4-A10C-288EB92DD76F}" srcOrd="4" destOrd="0" presId="urn:microsoft.com/office/officeart/2008/layout/VerticalAccentList"/>
    <dgm:cxn modelId="{A95109B0-1808-49FD-BA84-D86DDA5D842A}" type="presParOf" srcId="{EEB10689-B615-405D-8843-F4455C77FCA8}" destId="{953E64D3-78E3-420A-8B41-161F779A81BA}" srcOrd="5" destOrd="0" presId="urn:microsoft.com/office/officeart/2008/layout/VerticalAccentList"/>
    <dgm:cxn modelId="{A0A43399-9868-4094-9194-F25353E11004}" type="presParOf" srcId="{EEB10689-B615-405D-8843-F4455C77FCA8}" destId="{CF19B8DC-4C81-4B8B-AC6C-076E5B1F4632}" srcOrd="6" destOrd="0" presId="urn:microsoft.com/office/officeart/2008/layout/VerticalAccentList"/>
    <dgm:cxn modelId="{C5A799F6-678A-42C6-BBEE-3A3643976ED7}" type="presParOf" srcId="{EEB10689-B615-405D-8843-F4455C77FCA8}" destId="{DAC647BE-E878-490B-93E6-B1E94DA16DE2}" srcOrd="7" destOrd="0" presId="urn:microsoft.com/office/officeart/2008/layout/VerticalAccentList"/>
    <dgm:cxn modelId="{0DC032E3-96CB-43F0-AB0F-2A5779D08F9E}" type="presParOf" srcId="{0D046DC7-D6C8-48B9-876C-50F6571CAE3A}" destId="{50AB305E-2FFD-4A30-8F54-3CA13AF2AC82}" srcOrd="2" destOrd="0" presId="urn:microsoft.com/office/officeart/2008/layout/VerticalAccentList"/>
    <dgm:cxn modelId="{FC7D7FA6-6EFB-4A4B-B244-05DD59C2CB1F}" type="presParOf" srcId="{0D046DC7-D6C8-48B9-876C-50F6571CAE3A}" destId="{59A9A482-787E-4CEE-9707-E2431B737616}" srcOrd="3" destOrd="0" presId="urn:microsoft.com/office/officeart/2008/layout/VerticalAccentList"/>
    <dgm:cxn modelId="{D1F942B1-C0C0-4992-8AF6-57A5FB245ABC}" type="presParOf" srcId="{59A9A482-787E-4CEE-9707-E2431B737616}" destId="{6FB1AABF-CAD7-4142-969E-2E88E0DE0026}" srcOrd="0" destOrd="0" presId="urn:microsoft.com/office/officeart/2008/layout/VerticalAccentList"/>
    <dgm:cxn modelId="{6DAA41DF-5AF4-46CE-AA1B-C54E5BC4C02F}" type="presParOf" srcId="{0D046DC7-D6C8-48B9-876C-50F6571CAE3A}" destId="{647F0201-416D-4B9B-B9FD-792E76CBD402}" srcOrd="4" destOrd="0" presId="urn:microsoft.com/office/officeart/2008/layout/VerticalAccentList"/>
    <dgm:cxn modelId="{A8E5BF96-4011-4D2A-AEB4-300FCB580FB8}" type="presParOf" srcId="{647F0201-416D-4B9B-B9FD-792E76CBD402}" destId="{01ED86D8-BD66-42DF-9E3F-740CA187E107}" srcOrd="0" destOrd="0" presId="urn:microsoft.com/office/officeart/2008/layout/VerticalAccentList"/>
    <dgm:cxn modelId="{5C492CA9-5EE3-4F3A-923C-5F4E9AC1985C}" type="presParOf" srcId="{647F0201-416D-4B9B-B9FD-792E76CBD402}" destId="{6EBEB238-3B37-4A22-9674-53BC8CC456BA}" srcOrd="1" destOrd="0" presId="urn:microsoft.com/office/officeart/2008/layout/VerticalAccentList"/>
    <dgm:cxn modelId="{A08F1567-B025-4320-9D97-1364F6695740}" type="presParOf" srcId="{647F0201-416D-4B9B-B9FD-792E76CBD402}" destId="{6458C652-B617-452C-90E5-885E7E7A66B1}" srcOrd="2" destOrd="0" presId="urn:microsoft.com/office/officeart/2008/layout/VerticalAccentList"/>
    <dgm:cxn modelId="{B60B8474-1918-44F2-B1EB-D81B9694A1F2}" type="presParOf" srcId="{647F0201-416D-4B9B-B9FD-792E76CBD402}" destId="{896723D3-07A5-49B6-BE98-E36C7926DF06}" srcOrd="3" destOrd="0" presId="urn:microsoft.com/office/officeart/2008/layout/VerticalAccentList"/>
    <dgm:cxn modelId="{EA1AC220-C5DB-4EED-9644-0F6A1C892E52}" type="presParOf" srcId="{647F0201-416D-4B9B-B9FD-792E76CBD402}" destId="{FD8D927A-1D18-418C-9D58-890E6536C0E7}" srcOrd="4" destOrd="0" presId="urn:microsoft.com/office/officeart/2008/layout/VerticalAccentList"/>
    <dgm:cxn modelId="{6869C3A1-C63E-42D7-8558-15805937C88C}" type="presParOf" srcId="{647F0201-416D-4B9B-B9FD-792E76CBD402}" destId="{E76D0E87-9945-4ADD-933D-29241B324082}" srcOrd="5" destOrd="0" presId="urn:microsoft.com/office/officeart/2008/layout/VerticalAccentList"/>
    <dgm:cxn modelId="{6DDDE02E-126A-4826-AFF1-33BB3AC2FA3F}" type="presParOf" srcId="{647F0201-416D-4B9B-B9FD-792E76CBD402}" destId="{96BEB173-1463-4CE4-8B64-7FE357577D3C}" srcOrd="6" destOrd="0" presId="urn:microsoft.com/office/officeart/2008/layout/VerticalAccentList"/>
    <dgm:cxn modelId="{99FF2000-8295-44EF-B30B-EA0124BA9CDA}" type="presParOf" srcId="{647F0201-416D-4B9B-B9FD-792E76CBD402}" destId="{5E20287E-3FB5-4C07-8CEB-48EB065A812B}" srcOrd="7" destOrd="0" presId="urn:microsoft.com/office/officeart/2008/layout/VerticalAccentList"/>
    <dgm:cxn modelId="{BFC8F036-3A4A-4186-B1D3-EB294F3A4402}" type="presParOf" srcId="{0D046DC7-D6C8-48B9-876C-50F6571CAE3A}" destId="{D4D4FFD3-884F-4AB4-B9F4-F80E2877317A}" srcOrd="5" destOrd="0" presId="urn:microsoft.com/office/officeart/2008/layout/VerticalAccentList"/>
    <dgm:cxn modelId="{6B3B3787-4CCA-4BCD-B3A9-676F643663A9}" type="presParOf" srcId="{0D046DC7-D6C8-48B9-876C-50F6571CAE3A}" destId="{398ED0B6-7590-4141-A4EF-2451EAA7EFA7}" srcOrd="6" destOrd="0" presId="urn:microsoft.com/office/officeart/2008/layout/VerticalAccentList"/>
    <dgm:cxn modelId="{36B0153F-D730-4A80-83BA-08F83555F1BB}" type="presParOf" srcId="{398ED0B6-7590-4141-A4EF-2451EAA7EFA7}" destId="{ECA975A7-805A-4228-BA87-4F6F5FF76886}" srcOrd="0" destOrd="0" presId="urn:microsoft.com/office/officeart/2008/layout/VerticalAccentList"/>
    <dgm:cxn modelId="{CB8587F4-D9E7-4BD8-927C-453687B8844D}" type="presParOf" srcId="{0D046DC7-D6C8-48B9-876C-50F6571CAE3A}" destId="{B8B48AB7-8C20-44E2-99DF-58EBA0BAD82B}" srcOrd="7" destOrd="0" presId="urn:microsoft.com/office/officeart/2008/layout/VerticalAccentList"/>
    <dgm:cxn modelId="{E75C794E-5C33-45C2-A7FC-8C411F61B2DA}" type="presParOf" srcId="{B8B48AB7-8C20-44E2-99DF-58EBA0BAD82B}" destId="{CCB72A50-E11C-4EB5-9983-984B7F1FECA6}" srcOrd="0" destOrd="0" presId="urn:microsoft.com/office/officeart/2008/layout/VerticalAccentList"/>
    <dgm:cxn modelId="{F4706B39-9615-48CA-8BC3-68A9079ED034}" type="presParOf" srcId="{B8B48AB7-8C20-44E2-99DF-58EBA0BAD82B}" destId="{CEA1C374-BA3A-49DA-8518-187E57056CE4}" srcOrd="1" destOrd="0" presId="urn:microsoft.com/office/officeart/2008/layout/VerticalAccentList"/>
    <dgm:cxn modelId="{48687F9E-E76F-4F10-9646-51F9B826C9E1}" type="presParOf" srcId="{B8B48AB7-8C20-44E2-99DF-58EBA0BAD82B}" destId="{A401C7E3-13FD-4B7B-B2A6-A6FA713E92BF}" srcOrd="2" destOrd="0" presId="urn:microsoft.com/office/officeart/2008/layout/VerticalAccentList"/>
    <dgm:cxn modelId="{D2161A37-704E-45DC-A919-D83F89FE75BC}" type="presParOf" srcId="{B8B48AB7-8C20-44E2-99DF-58EBA0BAD82B}" destId="{A7C8964D-4FF8-4EAA-B856-2E311F0E83B9}" srcOrd="3" destOrd="0" presId="urn:microsoft.com/office/officeart/2008/layout/VerticalAccentList"/>
    <dgm:cxn modelId="{53F42971-4D6F-4912-9475-7458702FD565}" type="presParOf" srcId="{B8B48AB7-8C20-44E2-99DF-58EBA0BAD82B}" destId="{B17DA00F-55AF-4F87-A1E5-F01F17019B1B}" srcOrd="4" destOrd="0" presId="urn:microsoft.com/office/officeart/2008/layout/VerticalAccentList"/>
    <dgm:cxn modelId="{E0F6A5FF-FB8B-4DC8-A739-D67FEC2BC020}" type="presParOf" srcId="{B8B48AB7-8C20-44E2-99DF-58EBA0BAD82B}" destId="{71552E64-6477-4FD3-BB99-6D22EA561C46}" srcOrd="5" destOrd="0" presId="urn:microsoft.com/office/officeart/2008/layout/VerticalAccentList"/>
    <dgm:cxn modelId="{68C16214-B0E0-4A9E-8C93-B855469FE10A}" type="presParOf" srcId="{B8B48AB7-8C20-44E2-99DF-58EBA0BAD82B}" destId="{82976A56-8B3F-4E2A-87AA-FE7E389CD314}" srcOrd="6" destOrd="0" presId="urn:microsoft.com/office/officeart/2008/layout/VerticalAccentList"/>
    <dgm:cxn modelId="{4B059ACC-A458-4362-82B5-B005429B6709}" type="presParOf" srcId="{B8B48AB7-8C20-44E2-99DF-58EBA0BAD82B}" destId="{6F0A8353-39B0-4157-9A98-11ED49C487B1}"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D3688-7CE9-4B23-BAF5-BD13CEE528CD}">
      <dsp:nvSpPr>
        <dsp:cNvPr id="0" name=""/>
        <dsp:cNvSpPr/>
      </dsp:nvSpPr>
      <dsp:spPr>
        <a:xfrm>
          <a:off x="3732666" y="2571660"/>
          <a:ext cx="2959686" cy="2959686"/>
        </a:xfrm>
        <a:prstGeom prst="gear9">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Increase 5</a:t>
          </a:r>
          <a:r>
            <a:rPr lang="en-US" sz="2400" b="1" kern="1200" baseline="30000" dirty="0"/>
            <a:t>th</a:t>
          </a:r>
          <a:r>
            <a:rPr lang="en-US" sz="2400" b="1" kern="1200" dirty="0"/>
            <a:t> Freedom  Connections to </a:t>
          </a:r>
          <a:r>
            <a:rPr lang="en-US" sz="2400" b="1" kern="1200" dirty="0">
              <a:solidFill>
                <a:srgbClr val="FF0000"/>
              </a:solidFill>
            </a:rPr>
            <a:t>30% </a:t>
          </a:r>
          <a:r>
            <a:rPr lang="en-US" sz="2400" b="1" kern="1200" dirty="0"/>
            <a:t>by </a:t>
          </a:r>
          <a:r>
            <a:rPr lang="en-US" sz="2400" b="1" kern="1200" dirty="0">
              <a:solidFill>
                <a:srgbClr val="FF0000"/>
              </a:solidFill>
            </a:rPr>
            <a:t>2025</a:t>
          </a:r>
        </a:p>
      </dsp:txBody>
      <dsp:txXfrm>
        <a:off x="4327695" y="3264952"/>
        <a:ext cx="1769628" cy="1521340"/>
      </dsp:txXfrm>
    </dsp:sp>
    <dsp:sp modelId="{E12EA0A3-306B-40F3-99B3-C159D2978427}">
      <dsp:nvSpPr>
        <dsp:cNvPr id="0" name=""/>
        <dsp:cNvSpPr/>
      </dsp:nvSpPr>
      <dsp:spPr>
        <a:xfrm>
          <a:off x="1277094" y="2404077"/>
          <a:ext cx="2791533" cy="2553747"/>
        </a:xfrm>
        <a:prstGeom prst="gear6">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Increase new </a:t>
          </a:r>
          <a:r>
            <a:rPr lang="en-US" sz="2000" b="0" kern="1200" dirty="0">
              <a:solidFill>
                <a:srgbClr val="FF0000"/>
              </a:solidFill>
            </a:rPr>
            <a:t>Intra-African </a:t>
          </a:r>
          <a:r>
            <a:rPr lang="en-US" sz="2000" b="1" kern="1200" dirty="0"/>
            <a:t>Routes and Direct City Pairs</a:t>
          </a:r>
        </a:p>
      </dsp:txBody>
      <dsp:txXfrm>
        <a:off x="1954572" y="3050876"/>
        <a:ext cx="1436577" cy="1260149"/>
      </dsp:txXfrm>
    </dsp:sp>
    <dsp:sp modelId="{D39B01EB-0C84-47E0-A31D-937F5BF7D5F6}">
      <dsp:nvSpPr>
        <dsp:cNvPr id="0" name=""/>
        <dsp:cNvSpPr/>
      </dsp:nvSpPr>
      <dsp:spPr>
        <a:xfrm rot="20700000">
          <a:off x="3102912" y="346918"/>
          <a:ext cx="2661111" cy="2582647"/>
        </a:xfrm>
        <a:prstGeom prst="gear6">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Drop in Average Fare Levels for Intra-African Routes</a:t>
          </a:r>
        </a:p>
      </dsp:txBody>
      <dsp:txXfrm rot="-20700000">
        <a:off x="3691226" y="908714"/>
        <a:ext cx="1484484" cy="1459054"/>
      </dsp:txXfrm>
    </dsp:sp>
    <dsp:sp modelId="{3AA28C31-44F7-45B8-9A7B-27AD8616F12E}">
      <dsp:nvSpPr>
        <dsp:cNvPr id="0" name=""/>
        <dsp:cNvSpPr/>
      </dsp:nvSpPr>
      <dsp:spPr>
        <a:xfrm>
          <a:off x="3518334" y="2117473"/>
          <a:ext cx="3788399" cy="3788399"/>
        </a:xfrm>
        <a:prstGeom prst="circularArrow">
          <a:avLst>
            <a:gd name="adj1" fmla="val 4687"/>
            <a:gd name="adj2" fmla="val 299029"/>
            <a:gd name="adj3" fmla="val 2538730"/>
            <a:gd name="adj4" fmla="val 1581349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74BBC-0538-4643-BFDB-9520D312D0BD}">
      <dsp:nvSpPr>
        <dsp:cNvPr id="0" name=""/>
        <dsp:cNvSpPr/>
      </dsp:nvSpPr>
      <dsp:spPr>
        <a:xfrm>
          <a:off x="1786768" y="1085924"/>
          <a:ext cx="2752508" cy="275250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EC96A3-FAF2-4C1C-883A-B4A99D454629}">
      <dsp:nvSpPr>
        <dsp:cNvPr id="0" name=""/>
        <dsp:cNvSpPr/>
      </dsp:nvSpPr>
      <dsp:spPr>
        <a:xfrm>
          <a:off x="2728449" y="-79953"/>
          <a:ext cx="2967758" cy="296775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D75AE-D51D-4B42-8825-ABE38371DA59}">
      <dsp:nvSpPr>
        <dsp:cNvPr id="0" name=""/>
        <dsp:cNvSpPr/>
      </dsp:nvSpPr>
      <dsp:spPr>
        <a:xfrm>
          <a:off x="892973" y="616"/>
          <a:ext cx="6161524" cy="56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marL="0" lvl="0" indent="0" algn="l" defTabSz="1111250">
            <a:lnSpc>
              <a:spcPct val="90000"/>
            </a:lnSpc>
            <a:spcBef>
              <a:spcPct val="0"/>
            </a:spcBef>
            <a:spcAft>
              <a:spcPct val="35000"/>
            </a:spcAft>
            <a:buNone/>
          </a:pPr>
          <a:r>
            <a:rPr lang="en-US" sz="2500" b="1" kern="1200" dirty="0">
              <a:solidFill>
                <a:schemeClr val="accent6">
                  <a:lumMod val="50000"/>
                </a:schemeClr>
              </a:solidFill>
              <a:latin typeface="Aktiv Grotesk"/>
            </a:rPr>
            <a:t>The SAATM PIP </a:t>
          </a:r>
          <a:r>
            <a:rPr lang="en-US" sz="2500" b="1" kern="1200" dirty="0">
              <a:solidFill>
                <a:srgbClr val="FF0000"/>
              </a:solidFill>
              <a:latin typeface="Aktiv Grotesk"/>
            </a:rPr>
            <a:t>19 </a:t>
          </a:r>
          <a:r>
            <a:rPr lang="en-US" sz="2500" b="1" kern="1200" dirty="0">
              <a:solidFill>
                <a:schemeClr val="accent6">
                  <a:lumMod val="50000"/>
                </a:schemeClr>
              </a:solidFill>
              <a:latin typeface="Aktiv Grotesk"/>
            </a:rPr>
            <a:t>Ready States</a:t>
          </a:r>
          <a:endParaRPr lang="en-US" sz="2500" kern="1200" dirty="0">
            <a:solidFill>
              <a:schemeClr val="accent6">
                <a:lumMod val="50000"/>
              </a:schemeClr>
            </a:solidFill>
          </a:endParaRPr>
        </a:p>
      </dsp:txBody>
      <dsp:txXfrm>
        <a:off x="892973" y="616"/>
        <a:ext cx="6161524" cy="560138"/>
      </dsp:txXfrm>
    </dsp:sp>
    <dsp:sp modelId="{40C0102F-F862-4130-8719-898497A2108D}">
      <dsp:nvSpPr>
        <dsp:cNvPr id="0" name=""/>
        <dsp:cNvSpPr/>
      </dsp:nvSpPr>
      <dsp:spPr>
        <a:xfrm>
          <a:off x="892973"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50A41-A83B-4DAC-926F-AFF325B6FF32}">
      <dsp:nvSpPr>
        <dsp:cNvPr id="0" name=""/>
        <dsp:cNvSpPr/>
      </dsp:nvSpPr>
      <dsp:spPr>
        <a:xfrm>
          <a:off x="1759009"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E4A5C-D30F-4AAC-83B3-E3B047A56A78}">
      <dsp:nvSpPr>
        <dsp:cNvPr id="0" name=""/>
        <dsp:cNvSpPr/>
      </dsp:nvSpPr>
      <dsp:spPr>
        <a:xfrm>
          <a:off x="2625730"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C6F7F-CE51-492D-9F4A-929C497B39D9}">
      <dsp:nvSpPr>
        <dsp:cNvPr id="0" name=""/>
        <dsp:cNvSpPr/>
      </dsp:nvSpPr>
      <dsp:spPr>
        <a:xfrm>
          <a:off x="3491767"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7C7918-E10C-46D4-A10C-288EB92DD76F}">
      <dsp:nvSpPr>
        <dsp:cNvPr id="0" name=""/>
        <dsp:cNvSpPr/>
      </dsp:nvSpPr>
      <dsp:spPr>
        <a:xfrm>
          <a:off x="4358488"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3E64D3-78E3-420A-8B41-161F779A81BA}">
      <dsp:nvSpPr>
        <dsp:cNvPr id="0" name=""/>
        <dsp:cNvSpPr/>
      </dsp:nvSpPr>
      <dsp:spPr>
        <a:xfrm>
          <a:off x="5224524"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9B8DC-4C81-4B8B-AC6C-076E5B1F4632}">
      <dsp:nvSpPr>
        <dsp:cNvPr id="0" name=""/>
        <dsp:cNvSpPr/>
      </dsp:nvSpPr>
      <dsp:spPr>
        <a:xfrm>
          <a:off x="6091245"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C647BE-E878-490B-93E6-B1E94DA16DE2}">
      <dsp:nvSpPr>
        <dsp:cNvPr id="0" name=""/>
        <dsp:cNvSpPr/>
      </dsp:nvSpPr>
      <dsp:spPr>
        <a:xfrm>
          <a:off x="892973" y="674856"/>
          <a:ext cx="6241624" cy="9128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latin typeface="Aktiv Grotesk"/>
            </a:rPr>
            <a:t>Cabo Verde, Cameroun, Côte d’Ivoire, </a:t>
          </a:r>
          <a:r>
            <a:rPr lang="en-US" sz="1400" b="1" kern="1200" dirty="0">
              <a:solidFill>
                <a:schemeClr val="tx1"/>
              </a:solidFill>
              <a:latin typeface="Aktiv Grotesk"/>
            </a:rPr>
            <a:t>Congo</a:t>
          </a:r>
          <a:r>
            <a:rPr lang="en-US" sz="1400" b="1" kern="1200" dirty="0">
              <a:solidFill>
                <a:srgbClr val="000000"/>
              </a:solidFill>
              <a:latin typeface="Aktiv Grotesk"/>
            </a:rPr>
            <a:t>, Ethiopia, </a:t>
          </a:r>
          <a:r>
            <a:rPr lang="en-US" sz="1400" b="1" kern="1200" dirty="0">
              <a:solidFill>
                <a:schemeClr val="tx1"/>
              </a:solidFill>
              <a:latin typeface="Aktiv Grotesk"/>
            </a:rPr>
            <a:t>Gambia</a:t>
          </a:r>
          <a:r>
            <a:rPr lang="en-US" sz="1400" b="1" kern="1200" dirty="0">
              <a:solidFill>
                <a:srgbClr val="000000"/>
              </a:solidFill>
              <a:latin typeface="Aktiv Grotesk"/>
            </a:rPr>
            <a:t>, Ghana, </a:t>
          </a:r>
          <a:r>
            <a:rPr lang="en-US" sz="1400" b="1" kern="1200" dirty="0">
              <a:solidFill>
                <a:schemeClr val="tx1"/>
              </a:solidFill>
              <a:latin typeface="Aktiv Grotesk"/>
            </a:rPr>
            <a:t>Gabon</a:t>
          </a:r>
          <a:r>
            <a:rPr lang="en-US" sz="1400" b="1" kern="1200" dirty="0">
              <a:solidFill>
                <a:srgbClr val="000000"/>
              </a:solidFill>
              <a:latin typeface="Aktiv Grotesk"/>
            </a:rPr>
            <a:t>, Kenya, Morocco, Mozambique, Namibia, </a:t>
          </a:r>
          <a:r>
            <a:rPr lang="en-US" sz="1400" b="1" kern="1200" dirty="0">
              <a:solidFill>
                <a:schemeClr val="tx1"/>
              </a:solidFill>
              <a:latin typeface="Aktiv Grotesk"/>
            </a:rPr>
            <a:t>Niger</a:t>
          </a:r>
          <a:r>
            <a:rPr lang="en-US" sz="1400" b="1" kern="1200" dirty="0">
              <a:solidFill>
                <a:srgbClr val="000000"/>
              </a:solidFill>
              <a:latin typeface="Aktiv Grotesk"/>
            </a:rPr>
            <a:t>, Nigeria, Rwanda, </a:t>
          </a:r>
          <a:r>
            <a:rPr lang="en-US" sz="1400" b="1" kern="1200" dirty="0">
              <a:solidFill>
                <a:srgbClr val="FF0000"/>
              </a:solidFill>
              <a:latin typeface="Aktiv Grotesk"/>
            </a:rPr>
            <a:t>Senegal</a:t>
          </a:r>
          <a:r>
            <a:rPr lang="en-US" sz="1400" b="1" kern="1200" dirty="0">
              <a:solidFill>
                <a:srgbClr val="000000"/>
              </a:solidFill>
              <a:latin typeface="Aktiv Grotesk"/>
            </a:rPr>
            <a:t>, South Africa, Togo and Zambia </a:t>
          </a:r>
          <a:endParaRPr lang="en-US" sz="1400" kern="1200" dirty="0"/>
        </a:p>
      </dsp:txBody>
      <dsp:txXfrm>
        <a:off x="892973" y="674856"/>
        <a:ext cx="6241624" cy="912818"/>
      </dsp:txXfrm>
    </dsp:sp>
    <dsp:sp modelId="{6FB1AABF-CAD7-4142-969E-2E88E0DE0026}">
      <dsp:nvSpPr>
        <dsp:cNvPr id="0" name=""/>
        <dsp:cNvSpPr/>
      </dsp:nvSpPr>
      <dsp:spPr>
        <a:xfrm>
          <a:off x="892973" y="1787515"/>
          <a:ext cx="6161524" cy="56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marL="0" lvl="0" indent="0" algn="l" defTabSz="1111250">
            <a:lnSpc>
              <a:spcPct val="90000"/>
            </a:lnSpc>
            <a:spcBef>
              <a:spcPct val="0"/>
            </a:spcBef>
            <a:spcAft>
              <a:spcPct val="35000"/>
            </a:spcAft>
            <a:buNone/>
          </a:pPr>
          <a:r>
            <a:rPr lang="en-US" sz="2500" b="1" kern="1200" dirty="0">
              <a:solidFill>
                <a:schemeClr val="accent6">
                  <a:lumMod val="50000"/>
                </a:schemeClr>
              </a:solidFill>
              <a:latin typeface="Aktiv Grotesk"/>
            </a:rPr>
            <a:t>The Coalition </a:t>
          </a:r>
          <a:endParaRPr lang="en-US" sz="2500" kern="1200" dirty="0">
            <a:solidFill>
              <a:schemeClr val="accent6">
                <a:lumMod val="50000"/>
              </a:schemeClr>
            </a:solidFill>
          </a:endParaRPr>
        </a:p>
      </dsp:txBody>
      <dsp:txXfrm>
        <a:off x="892973" y="1787515"/>
        <a:ext cx="6161524" cy="560138"/>
      </dsp:txXfrm>
    </dsp:sp>
    <dsp:sp modelId="{01ED86D8-BD66-42DF-9E3F-740CA187E107}">
      <dsp:nvSpPr>
        <dsp:cNvPr id="0" name=""/>
        <dsp:cNvSpPr/>
      </dsp:nvSpPr>
      <dsp:spPr>
        <a:xfrm>
          <a:off x="892973"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BEB238-3B37-4A22-9674-53BC8CC456BA}">
      <dsp:nvSpPr>
        <dsp:cNvPr id="0" name=""/>
        <dsp:cNvSpPr/>
      </dsp:nvSpPr>
      <dsp:spPr>
        <a:xfrm>
          <a:off x="1759009"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8C652-B617-452C-90E5-885E7E7A66B1}">
      <dsp:nvSpPr>
        <dsp:cNvPr id="0" name=""/>
        <dsp:cNvSpPr/>
      </dsp:nvSpPr>
      <dsp:spPr>
        <a:xfrm>
          <a:off x="2625730"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6723D3-07A5-49B6-BE98-E36C7926DF06}">
      <dsp:nvSpPr>
        <dsp:cNvPr id="0" name=""/>
        <dsp:cNvSpPr/>
      </dsp:nvSpPr>
      <dsp:spPr>
        <a:xfrm>
          <a:off x="3491767"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D927A-1D18-418C-9D58-890E6536C0E7}">
      <dsp:nvSpPr>
        <dsp:cNvPr id="0" name=""/>
        <dsp:cNvSpPr/>
      </dsp:nvSpPr>
      <dsp:spPr>
        <a:xfrm>
          <a:off x="4358488"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D0E87-9945-4ADD-933D-29241B324082}">
      <dsp:nvSpPr>
        <dsp:cNvPr id="0" name=""/>
        <dsp:cNvSpPr/>
      </dsp:nvSpPr>
      <dsp:spPr>
        <a:xfrm>
          <a:off x="5224524"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EB173-1463-4CE4-8B64-7FE357577D3C}">
      <dsp:nvSpPr>
        <dsp:cNvPr id="0" name=""/>
        <dsp:cNvSpPr/>
      </dsp:nvSpPr>
      <dsp:spPr>
        <a:xfrm>
          <a:off x="6091245"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20287E-3FB5-4C07-8CEB-48EB065A812B}">
      <dsp:nvSpPr>
        <dsp:cNvPr id="0" name=""/>
        <dsp:cNvSpPr/>
      </dsp:nvSpPr>
      <dsp:spPr>
        <a:xfrm>
          <a:off x="892973" y="2461756"/>
          <a:ext cx="6241624" cy="9128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rgbClr val="000000"/>
              </a:solidFill>
              <a:latin typeface="Aktiv Grotesk"/>
            </a:rPr>
            <a:t>Strategic Stakeholders: President of Togo (SAATM Champion), President of Senegal (Host), AUC (Infrastructure &amp; Energy, Tourism and FPM), AFCAC, MWG, SAATM PIP Ambassadors, ICAO, RECs, AFCFTA, UNECA, AUDA-NEPAD, UNWTO, WTTC etc.</a:t>
          </a:r>
          <a:endParaRPr lang="en-US" sz="1400" kern="1200" dirty="0"/>
        </a:p>
      </dsp:txBody>
      <dsp:txXfrm>
        <a:off x="892973" y="2461756"/>
        <a:ext cx="6241624" cy="912818"/>
      </dsp:txXfrm>
    </dsp:sp>
    <dsp:sp modelId="{ECA975A7-805A-4228-BA87-4F6F5FF76886}">
      <dsp:nvSpPr>
        <dsp:cNvPr id="0" name=""/>
        <dsp:cNvSpPr/>
      </dsp:nvSpPr>
      <dsp:spPr>
        <a:xfrm>
          <a:off x="892973" y="3574415"/>
          <a:ext cx="6161524" cy="56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marL="0" lvl="0" indent="0" algn="l" defTabSz="1111250">
            <a:lnSpc>
              <a:spcPct val="90000"/>
            </a:lnSpc>
            <a:spcBef>
              <a:spcPct val="0"/>
            </a:spcBef>
            <a:spcAft>
              <a:spcPct val="35000"/>
            </a:spcAft>
            <a:buNone/>
          </a:pPr>
          <a:r>
            <a:rPr lang="en-US" sz="2500" b="1" kern="1200" dirty="0">
              <a:solidFill>
                <a:schemeClr val="accent6">
                  <a:lumMod val="50000"/>
                </a:schemeClr>
              </a:solidFill>
              <a:latin typeface="Aktiv Grotesk"/>
            </a:rPr>
            <a:t>SAATM PIP States Stakeholders</a:t>
          </a:r>
          <a:endParaRPr lang="en-US" sz="2500" kern="1200" dirty="0">
            <a:solidFill>
              <a:schemeClr val="accent6">
                <a:lumMod val="50000"/>
              </a:schemeClr>
            </a:solidFill>
          </a:endParaRPr>
        </a:p>
      </dsp:txBody>
      <dsp:txXfrm>
        <a:off x="892973" y="3574415"/>
        <a:ext cx="6161524" cy="560138"/>
      </dsp:txXfrm>
    </dsp:sp>
    <dsp:sp modelId="{CCB72A50-E11C-4EB5-9983-984B7F1FECA6}">
      <dsp:nvSpPr>
        <dsp:cNvPr id="0" name=""/>
        <dsp:cNvSpPr/>
      </dsp:nvSpPr>
      <dsp:spPr>
        <a:xfrm>
          <a:off x="892973"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1C374-BA3A-49DA-8518-187E57056CE4}">
      <dsp:nvSpPr>
        <dsp:cNvPr id="0" name=""/>
        <dsp:cNvSpPr/>
      </dsp:nvSpPr>
      <dsp:spPr>
        <a:xfrm>
          <a:off x="1759009"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01C7E3-13FD-4B7B-B2A6-A6FA713E92BF}">
      <dsp:nvSpPr>
        <dsp:cNvPr id="0" name=""/>
        <dsp:cNvSpPr/>
      </dsp:nvSpPr>
      <dsp:spPr>
        <a:xfrm>
          <a:off x="2625730"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C8964D-4FF8-4EAA-B856-2E311F0E83B9}">
      <dsp:nvSpPr>
        <dsp:cNvPr id="0" name=""/>
        <dsp:cNvSpPr/>
      </dsp:nvSpPr>
      <dsp:spPr>
        <a:xfrm>
          <a:off x="3491767"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7DA00F-55AF-4F87-A1E5-F01F17019B1B}">
      <dsp:nvSpPr>
        <dsp:cNvPr id="0" name=""/>
        <dsp:cNvSpPr/>
      </dsp:nvSpPr>
      <dsp:spPr>
        <a:xfrm>
          <a:off x="4358488"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52E64-6477-4FD3-BB99-6D22EA561C46}">
      <dsp:nvSpPr>
        <dsp:cNvPr id="0" name=""/>
        <dsp:cNvSpPr/>
      </dsp:nvSpPr>
      <dsp:spPr>
        <a:xfrm>
          <a:off x="5224524"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976A56-8B3F-4E2A-87AA-FE7E389CD314}">
      <dsp:nvSpPr>
        <dsp:cNvPr id="0" name=""/>
        <dsp:cNvSpPr/>
      </dsp:nvSpPr>
      <dsp:spPr>
        <a:xfrm>
          <a:off x="6091245"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A8353-39B0-4157-9A98-11ED49C487B1}">
      <dsp:nvSpPr>
        <dsp:cNvPr id="0" name=""/>
        <dsp:cNvSpPr/>
      </dsp:nvSpPr>
      <dsp:spPr>
        <a:xfrm>
          <a:off x="892973" y="4248656"/>
          <a:ext cx="6241624" cy="9128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err="1">
              <a:solidFill>
                <a:srgbClr val="000000"/>
              </a:solidFill>
              <a:latin typeface="Aktiv Grotesk"/>
            </a:rPr>
            <a:t>MoTs</a:t>
          </a:r>
          <a:r>
            <a:rPr lang="en-US" sz="1400" b="1" kern="1200" dirty="0">
              <a:solidFill>
                <a:srgbClr val="000000"/>
              </a:solidFill>
              <a:latin typeface="Aktiv Grotesk"/>
            </a:rPr>
            <a:t>/DGs, SAATM Focal Points &amp; National Implementation Committees, Airlines/Travel, Freight &amp; Hospitality Agents, Airports, Immigration, Customs, Police/Security services, Health, Export Processing/Free Trade Zones etc., Chambers of Commerce and Tourism Boards, SDG units etc.</a:t>
          </a:r>
          <a:endParaRPr lang="en-US" sz="1400" kern="1200" dirty="0"/>
        </a:p>
      </dsp:txBody>
      <dsp:txXfrm>
        <a:off x="892973" y="4248656"/>
        <a:ext cx="6241624" cy="912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D75AE-D51D-4B42-8825-ABE38371DA59}">
      <dsp:nvSpPr>
        <dsp:cNvPr id="0" name=""/>
        <dsp:cNvSpPr/>
      </dsp:nvSpPr>
      <dsp:spPr>
        <a:xfrm>
          <a:off x="892973" y="616"/>
          <a:ext cx="6161524" cy="56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b="1" kern="1200" dirty="0">
              <a:solidFill>
                <a:schemeClr val="accent6">
                  <a:lumMod val="50000"/>
                </a:schemeClr>
              </a:solidFill>
              <a:latin typeface="Trebuchet MS" panose="020B0603020202020204" pitchFamily="34" charset="0"/>
            </a:rPr>
            <a:t>Industry</a:t>
          </a:r>
          <a:endParaRPr lang="en-US" sz="2600" kern="1200" dirty="0">
            <a:solidFill>
              <a:schemeClr val="accent6">
                <a:lumMod val="50000"/>
              </a:schemeClr>
            </a:solidFill>
            <a:latin typeface="Trebuchet MS" panose="020B0603020202020204" pitchFamily="34" charset="0"/>
          </a:endParaRPr>
        </a:p>
      </dsp:txBody>
      <dsp:txXfrm>
        <a:off x="892973" y="616"/>
        <a:ext cx="6161524" cy="560138"/>
      </dsp:txXfrm>
    </dsp:sp>
    <dsp:sp modelId="{40C0102F-F862-4130-8719-898497A2108D}">
      <dsp:nvSpPr>
        <dsp:cNvPr id="0" name=""/>
        <dsp:cNvSpPr/>
      </dsp:nvSpPr>
      <dsp:spPr>
        <a:xfrm>
          <a:off x="892973"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50A41-A83B-4DAC-926F-AFF325B6FF32}">
      <dsp:nvSpPr>
        <dsp:cNvPr id="0" name=""/>
        <dsp:cNvSpPr/>
      </dsp:nvSpPr>
      <dsp:spPr>
        <a:xfrm>
          <a:off x="1759009"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E4A5C-D30F-4AAC-83B3-E3B047A56A78}">
      <dsp:nvSpPr>
        <dsp:cNvPr id="0" name=""/>
        <dsp:cNvSpPr/>
      </dsp:nvSpPr>
      <dsp:spPr>
        <a:xfrm>
          <a:off x="2625730"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C6F7F-CE51-492D-9F4A-929C497B39D9}">
      <dsp:nvSpPr>
        <dsp:cNvPr id="0" name=""/>
        <dsp:cNvSpPr/>
      </dsp:nvSpPr>
      <dsp:spPr>
        <a:xfrm>
          <a:off x="3491767"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7C7918-E10C-46D4-A10C-288EB92DD76F}">
      <dsp:nvSpPr>
        <dsp:cNvPr id="0" name=""/>
        <dsp:cNvSpPr/>
      </dsp:nvSpPr>
      <dsp:spPr>
        <a:xfrm>
          <a:off x="4358488"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3E64D3-78E3-420A-8B41-161F779A81BA}">
      <dsp:nvSpPr>
        <dsp:cNvPr id="0" name=""/>
        <dsp:cNvSpPr/>
      </dsp:nvSpPr>
      <dsp:spPr>
        <a:xfrm>
          <a:off x="5224524"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9B8DC-4C81-4B8B-AC6C-076E5B1F4632}">
      <dsp:nvSpPr>
        <dsp:cNvPr id="0" name=""/>
        <dsp:cNvSpPr/>
      </dsp:nvSpPr>
      <dsp:spPr>
        <a:xfrm>
          <a:off x="6091245" y="5607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C647BE-E878-490B-93E6-B1E94DA16DE2}">
      <dsp:nvSpPr>
        <dsp:cNvPr id="0" name=""/>
        <dsp:cNvSpPr/>
      </dsp:nvSpPr>
      <dsp:spPr>
        <a:xfrm>
          <a:off x="892973" y="674856"/>
          <a:ext cx="6241624" cy="9128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rgbClr val="000000"/>
              </a:solidFill>
              <a:latin typeface="Trebuchet MS" panose="020B0603020202020204" pitchFamily="34" charset="0"/>
            </a:rPr>
            <a:t>IATA, AFRAA, AASA,, ACI, CANSO, (AAIG), OEMs, ASECNA, ATNS etc. </a:t>
          </a:r>
          <a:endParaRPr lang="en-US" sz="1900" kern="1200" dirty="0">
            <a:latin typeface="Trebuchet MS" panose="020B0603020202020204" pitchFamily="34" charset="0"/>
          </a:endParaRPr>
        </a:p>
      </dsp:txBody>
      <dsp:txXfrm>
        <a:off x="892973" y="674856"/>
        <a:ext cx="6241624" cy="912818"/>
      </dsp:txXfrm>
    </dsp:sp>
    <dsp:sp modelId="{6FB1AABF-CAD7-4142-969E-2E88E0DE0026}">
      <dsp:nvSpPr>
        <dsp:cNvPr id="0" name=""/>
        <dsp:cNvSpPr/>
      </dsp:nvSpPr>
      <dsp:spPr>
        <a:xfrm>
          <a:off x="892973" y="1787515"/>
          <a:ext cx="6161524" cy="56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b="1" kern="1200" dirty="0">
              <a:solidFill>
                <a:schemeClr val="accent6">
                  <a:lumMod val="50000"/>
                </a:schemeClr>
              </a:solidFill>
              <a:latin typeface="Trebuchet MS" panose="020B0603020202020204" pitchFamily="34" charset="0"/>
            </a:rPr>
            <a:t>Development Partners</a:t>
          </a:r>
          <a:endParaRPr lang="en-US" sz="2600" kern="1200" dirty="0">
            <a:solidFill>
              <a:schemeClr val="accent6">
                <a:lumMod val="50000"/>
              </a:schemeClr>
            </a:solidFill>
            <a:latin typeface="Trebuchet MS" panose="020B0603020202020204" pitchFamily="34" charset="0"/>
          </a:endParaRPr>
        </a:p>
      </dsp:txBody>
      <dsp:txXfrm>
        <a:off x="892973" y="1787515"/>
        <a:ext cx="6161524" cy="560138"/>
      </dsp:txXfrm>
    </dsp:sp>
    <dsp:sp modelId="{01ED86D8-BD66-42DF-9E3F-740CA187E107}">
      <dsp:nvSpPr>
        <dsp:cNvPr id="0" name=""/>
        <dsp:cNvSpPr/>
      </dsp:nvSpPr>
      <dsp:spPr>
        <a:xfrm>
          <a:off x="892973"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BEB238-3B37-4A22-9674-53BC8CC456BA}">
      <dsp:nvSpPr>
        <dsp:cNvPr id="0" name=""/>
        <dsp:cNvSpPr/>
      </dsp:nvSpPr>
      <dsp:spPr>
        <a:xfrm>
          <a:off x="1759009"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8C652-B617-452C-90E5-885E7E7A66B1}">
      <dsp:nvSpPr>
        <dsp:cNvPr id="0" name=""/>
        <dsp:cNvSpPr/>
      </dsp:nvSpPr>
      <dsp:spPr>
        <a:xfrm>
          <a:off x="2625730"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6723D3-07A5-49B6-BE98-E36C7926DF06}">
      <dsp:nvSpPr>
        <dsp:cNvPr id="0" name=""/>
        <dsp:cNvSpPr/>
      </dsp:nvSpPr>
      <dsp:spPr>
        <a:xfrm>
          <a:off x="3491767"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D927A-1D18-418C-9D58-890E6536C0E7}">
      <dsp:nvSpPr>
        <dsp:cNvPr id="0" name=""/>
        <dsp:cNvSpPr/>
      </dsp:nvSpPr>
      <dsp:spPr>
        <a:xfrm>
          <a:off x="4358488"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6D0E87-9945-4ADD-933D-29241B324082}">
      <dsp:nvSpPr>
        <dsp:cNvPr id="0" name=""/>
        <dsp:cNvSpPr/>
      </dsp:nvSpPr>
      <dsp:spPr>
        <a:xfrm>
          <a:off x="5224524"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EB173-1463-4CE4-8B64-7FE357577D3C}">
      <dsp:nvSpPr>
        <dsp:cNvPr id="0" name=""/>
        <dsp:cNvSpPr/>
      </dsp:nvSpPr>
      <dsp:spPr>
        <a:xfrm>
          <a:off x="6091245" y="2347654"/>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20287E-3FB5-4C07-8CEB-48EB065A812B}">
      <dsp:nvSpPr>
        <dsp:cNvPr id="0" name=""/>
        <dsp:cNvSpPr/>
      </dsp:nvSpPr>
      <dsp:spPr>
        <a:xfrm>
          <a:off x="892973" y="2461756"/>
          <a:ext cx="6241624" cy="9128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rgbClr val="000000"/>
              </a:solidFill>
              <a:latin typeface="Trebuchet MS" panose="020B0603020202020204" pitchFamily="34" charset="0"/>
            </a:rPr>
            <a:t>UNECA, </a:t>
          </a:r>
          <a:r>
            <a:rPr lang="en-US" sz="1900" b="1" kern="1200" dirty="0" err="1">
              <a:solidFill>
                <a:srgbClr val="000000"/>
              </a:solidFill>
              <a:latin typeface="Trebuchet MS" panose="020B0603020202020204" pitchFamily="34" charset="0"/>
            </a:rPr>
            <a:t>AfDB</a:t>
          </a:r>
          <a:r>
            <a:rPr lang="en-US" sz="1900" b="1" kern="1200" dirty="0">
              <a:solidFill>
                <a:srgbClr val="000000"/>
              </a:solidFill>
              <a:latin typeface="Trebuchet MS" panose="020B0603020202020204" pitchFamily="34" charset="0"/>
            </a:rPr>
            <a:t>, </a:t>
          </a:r>
          <a:r>
            <a:rPr lang="en-US" sz="1900" b="1" kern="1200" dirty="0" err="1">
              <a:solidFill>
                <a:srgbClr val="000000"/>
              </a:solidFill>
              <a:latin typeface="Trebuchet MS" panose="020B0603020202020204" pitchFamily="34" charset="0"/>
            </a:rPr>
            <a:t>Afrexim</a:t>
          </a:r>
          <a:r>
            <a:rPr lang="en-US" sz="1900" b="1" kern="1200" dirty="0">
              <a:solidFill>
                <a:srgbClr val="000000"/>
              </a:solidFill>
              <a:latin typeface="Trebuchet MS" panose="020B0603020202020204" pitchFamily="34" charset="0"/>
            </a:rPr>
            <a:t>, World Bank, EU/EASA, local Commercial banks/financiers etc.</a:t>
          </a:r>
          <a:endParaRPr lang="en-US" sz="1900" kern="1200" dirty="0">
            <a:latin typeface="Trebuchet MS" panose="020B0603020202020204" pitchFamily="34" charset="0"/>
          </a:endParaRPr>
        </a:p>
      </dsp:txBody>
      <dsp:txXfrm>
        <a:off x="892973" y="2461756"/>
        <a:ext cx="6241624" cy="912818"/>
      </dsp:txXfrm>
    </dsp:sp>
    <dsp:sp modelId="{ECA975A7-805A-4228-BA87-4F6F5FF76886}">
      <dsp:nvSpPr>
        <dsp:cNvPr id="0" name=""/>
        <dsp:cNvSpPr/>
      </dsp:nvSpPr>
      <dsp:spPr>
        <a:xfrm>
          <a:off x="892973" y="3574415"/>
          <a:ext cx="6161524" cy="56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b="1" kern="1200" dirty="0">
              <a:solidFill>
                <a:schemeClr val="accent6">
                  <a:lumMod val="50000"/>
                </a:schemeClr>
              </a:solidFill>
              <a:latin typeface="Trebuchet MS" panose="020B0603020202020204" pitchFamily="34" charset="0"/>
            </a:rPr>
            <a:t>Private Sector</a:t>
          </a:r>
          <a:endParaRPr lang="en-US" sz="2600" kern="1200" dirty="0">
            <a:solidFill>
              <a:schemeClr val="accent6">
                <a:lumMod val="50000"/>
              </a:schemeClr>
            </a:solidFill>
            <a:latin typeface="Trebuchet MS" panose="020B0603020202020204" pitchFamily="34" charset="0"/>
          </a:endParaRPr>
        </a:p>
      </dsp:txBody>
      <dsp:txXfrm>
        <a:off x="892973" y="3574415"/>
        <a:ext cx="6161524" cy="560138"/>
      </dsp:txXfrm>
    </dsp:sp>
    <dsp:sp modelId="{CCB72A50-E11C-4EB5-9983-984B7F1FECA6}">
      <dsp:nvSpPr>
        <dsp:cNvPr id="0" name=""/>
        <dsp:cNvSpPr/>
      </dsp:nvSpPr>
      <dsp:spPr>
        <a:xfrm>
          <a:off x="892973"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1C374-BA3A-49DA-8518-187E57056CE4}">
      <dsp:nvSpPr>
        <dsp:cNvPr id="0" name=""/>
        <dsp:cNvSpPr/>
      </dsp:nvSpPr>
      <dsp:spPr>
        <a:xfrm>
          <a:off x="1759009"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01C7E3-13FD-4B7B-B2A6-A6FA713E92BF}">
      <dsp:nvSpPr>
        <dsp:cNvPr id="0" name=""/>
        <dsp:cNvSpPr/>
      </dsp:nvSpPr>
      <dsp:spPr>
        <a:xfrm>
          <a:off x="2625730"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C8964D-4FF8-4EAA-B856-2E311F0E83B9}">
      <dsp:nvSpPr>
        <dsp:cNvPr id="0" name=""/>
        <dsp:cNvSpPr/>
      </dsp:nvSpPr>
      <dsp:spPr>
        <a:xfrm>
          <a:off x="3491767"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7DA00F-55AF-4F87-A1E5-F01F17019B1B}">
      <dsp:nvSpPr>
        <dsp:cNvPr id="0" name=""/>
        <dsp:cNvSpPr/>
      </dsp:nvSpPr>
      <dsp:spPr>
        <a:xfrm>
          <a:off x="4358488"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52E64-6477-4FD3-BB99-6D22EA561C46}">
      <dsp:nvSpPr>
        <dsp:cNvPr id="0" name=""/>
        <dsp:cNvSpPr/>
      </dsp:nvSpPr>
      <dsp:spPr>
        <a:xfrm>
          <a:off x="5224524"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976A56-8B3F-4E2A-87AA-FE7E389CD314}">
      <dsp:nvSpPr>
        <dsp:cNvPr id="0" name=""/>
        <dsp:cNvSpPr/>
      </dsp:nvSpPr>
      <dsp:spPr>
        <a:xfrm>
          <a:off x="6091245" y="4134553"/>
          <a:ext cx="1441796" cy="1141022"/>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A8353-39B0-4157-9A98-11ED49C487B1}">
      <dsp:nvSpPr>
        <dsp:cNvPr id="0" name=""/>
        <dsp:cNvSpPr/>
      </dsp:nvSpPr>
      <dsp:spPr>
        <a:xfrm>
          <a:off x="892973" y="4248656"/>
          <a:ext cx="6241624" cy="91281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b="1" kern="1200" dirty="0" err="1">
              <a:solidFill>
                <a:schemeClr val="tx1"/>
              </a:solidFill>
              <a:latin typeface="Trebuchet MS" panose="020B0603020202020204" pitchFamily="34" charset="0"/>
            </a:rPr>
            <a:t>AfroChampions</a:t>
          </a:r>
          <a:r>
            <a:rPr lang="en-US" sz="1900" b="1" kern="1200" dirty="0">
              <a:solidFill>
                <a:schemeClr val="tx1"/>
              </a:solidFill>
              <a:latin typeface="Trebuchet MS" panose="020B0603020202020204" pitchFamily="34" charset="0"/>
            </a:rPr>
            <a:t>, Consumer Groups/Partners and Public</a:t>
          </a:r>
          <a:endParaRPr lang="en-US" sz="1900" kern="1200" dirty="0">
            <a:solidFill>
              <a:schemeClr val="tx1"/>
            </a:solidFill>
            <a:latin typeface="Trebuchet MS" panose="020B0603020202020204" pitchFamily="34" charset="0"/>
          </a:endParaRPr>
        </a:p>
        <a:p>
          <a:pPr marL="0" lvl="0" indent="0" algn="l" defTabSz="844550">
            <a:lnSpc>
              <a:spcPct val="90000"/>
            </a:lnSpc>
            <a:spcBef>
              <a:spcPct val="0"/>
            </a:spcBef>
            <a:spcAft>
              <a:spcPct val="35000"/>
            </a:spcAft>
            <a:buNone/>
          </a:pPr>
          <a:endParaRPr lang="en-US" sz="1900" kern="1200" dirty="0"/>
        </a:p>
      </dsp:txBody>
      <dsp:txXfrm>
        <a:off x="892973" y="4248656"/>
        <a:ext cx="6241624" cy="912818"/>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BA5108-CA98-4698-AE8A-85F152511918}"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CE019-21B1-4B11-B754-B7BC0A6802FE}" type="slidenum">
              <a:rPr lang="en-US" smtClean="0"/>
              <a:t>‹#›</a:t>
            </a:fld>
            <a:endParaRPr lang="en-US"/>
          </a:p>
        </p:txBody>
      </p:sp>
    </p:spTree>
    <p:extLst>
      <p:ext uri="{BB962C8B-B14F-4D97-AF65-F5344CB8AC3E}">
        <p14:creationId xmlns:p14="http://schemas.microsoft.com/office/powerpoint/2010/main" val="23528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highlight>
                  <a:srgbClr val="FFFFFF"/>
                </a:highlight>
                <a:latin typeface="Arial" panose="020B0604020202020204" pitchFamily="34" charset="0"/>
              </a:rPr>
              <a:t>Also please note we have a proposal to work with EAC region to advocate for EAC to become a domestic market without need for BASAs negotiation among its members. That would be a pilot for further expansion into other RECs </a:t>
            </a:r>
          </a:p>
          <a:p>
            <a:pPr algn="l"/>
            <a:br>
              <a:rPr lang="en-US" b="0" i="0" dirty="0">
                <a:solidFill>
                  <a:srgbClr val="222222"/>
                </a:solidFill>
                <a:effectLst/>
                <a:highlight>
                  <a:srgbClr val="FFFFFF"/>
                </a:highlight>
                <a:latin typeface="Arial" panose="020B0604020202020204" pitchFamily="34" charset="0"/>
              </a:rPr>
            </a:br>
            <a:endParaRPr lang="en-US" b="0" i="0" dirty="0">
              <a:solidFill>
                <a:srgbClr val="222222"/>
              </a:solidFill>
              <a:effectLst/>
              <a:highlight>
                <a:srgbClr val="FFFFFF"/>
              </a:highlight>
              <a:latin typeface="Arial" panose="020B0604020202020204" pitchFamily="34" charset="0"/>
            </a:endParaRPr>
          </a:p>
          <a:p>
            <a:pPr algn="l"/>
            <a:r>
              <a:rPr lang="en-US" b="0" i="0" dirty="0">
                <a:solidFill>
                  <a:srgbClr val="222222"/>
                </a:solidFill>
                <a:effectLst/>
                <a:highlight>
                  <a:srgbClr val="FFFFFF"/>
                </a:highlight>
                <a:latin typeface="Arial" panose="020B0604020202020204" pitchFamily="34" charset="0"/>
              </a:rPr>
              <a:t>The reason is that EAC was found to be a better connected REC. </a:t>
            </a:r>
          </a:p>
          <a:p>
            <a:endParaRPr lang="en-US" dirty="0"/>
          </a:p>
        </p:txBody>
      </p:sp>
      <p:sp>
        <p:nvSpPr>
          <p:cNvPr id="4" name="Slide Number Placeholder 3"/>
          <p:cNvSpPr>
            <a:spLocks noGrp="1"/>
          </p:cNvSpPr>
          <p:nvPr>
            <p:ph type="sldNum" sz="quarter" idx="5"/>
          </p:nvPr>
        </p:nvSpPr>
        <p:spPr/>
        <p:txBody>
          <a:bodyPr/>
          <a:lstStyle/>
          <a:p>
            <a:fld id="{CCCCE019-21B1-4B11-B754-B7BC0A6802FE}" type="slidenum">
              <a:rPr lang="en-US" smtClean="0"/>
              <a:t>18</a:t>
            </a:fld>
            <a:endParaRPr lang="en-US"/>
          </a:p>
        </p:txBody>
      </p:sp>
    </p:spTree>
    <p:extLst>
      <p:ext uri="{BB962C8B-B14F-4D97-AF65-F5344CB8AC3E}">
        <p14:creationId xmlns:p14="http://schemas.microsoft.com/office/powerpoint/2010/main" val="1887373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1CDC0-891C-4746-8FF3-CA09648DBA10}"/>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6F3897C5-48D6-468C-9235-BF0ACFF91C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CD084-7F19-4ECE-9894-231E1EDEFEA9}"/>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5" name="Footer Placeholder 4">
            <a:extLst>
              <a:ext uri="{FF2B5EF4-FFF2-40B4-BE49-F238E27FC236}">
                <a16:creationId xmlns:a16="http://schemas.microsoft.com/office/drawing/2014/main" id="{582EFC19-375A-4CF3-B007-79F572FE7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F929A-A1E7-4FA3-86CE-37F84EF89574}"/>
              </a:ext>
            </a:extLst>
          </p:cNvPr>
          <p:cNvSpPr>
            <a:spLocks noGrp="1"/>
          </p:cNvSpPr>
          <p:nvPr>
            <p:ph type="sldNum" sz="quarter" idx="12"/>
          </p:nvPr>
        </p:nvSpPr>
        <p:spPr/>
        <p:txBody>
          <a:bodyPr/>
          <a:lstStyle/>
          <a:p>
            <a:fld id="{3A0BB15C-5BB4-466C-A756-2A6AFC6C41F0}" type="slidenum">
              <a:rPr lang="en-US" smtClean="0"/>
              <a:t>‹#›</a:t>
            </a:fld>
            <a:endParaRPr lang="en-US"/>
          </a:p>
        </p:txBody>
      </p:sp>
      <p:grpSp>
        <p:nvGrpSpPr>
          <p:cNvPr id="10" name="Group 9">
            <a:extLst>
              <a:ext uri="{FF2B5EF4-FFF2-40B4-BE49-F238E27FC236}">
                <a16:creationId xmlns:a16="http://schemas.microsoft.com/office/drawing/2014/main" id="{00DA6D94-5AE4-4D9A-A30C-159DE5AF6A95}"/>
              </a:ext>
            </a:extLst>
          </p:cNvPr>
          <p:cNvGrpSpPr/>
          <p:nvPr userDrawn="1"/>
        </p:nvGrpSpPr>
        <p:grpSpPr>
          <a:xfrm>
            <a:off x="-941" y="58992"/>
            <a:ext cx="12192000" cy="560710"/>
            <a:chOff x="-941" y="0"/>
            <a:chExt cx="12192000" cy="560710"/>
          </a:xfrm>
        </p:grpSpPr>
        <p:cxnSp>
          <p:nvCxnSpPr>
            <p:cNvPr id="11" name="Straight Connector 10">
              <a:extLst>
                <a:ext uri="{FF2B5EF4-FFF2-40B4-BE49-F238E27FC236}">
                  <a16:creationId xmlns:a16="http://schemas.microsoft.com/office/drawing/2014/main" id="{C1BC5A61-E714-4F97-A41D-5FA4403EE426}"/>
                </a:ext>
              </a:extLst>
            </p:cNvPr>
            <p:cNvCxnSpPr/>
            <p:nvPr/>
          </p:nvCxnSpPr>
          <p:spPr>
            <a:xfrm>
              <a:off x="-941" y="448552"/>
              <a:ext cx="12192000" cy="0"/>
            </a:xfrm>
            <a:prstGeom prst="line">
              <a:avLst/>
            </a:prstGeom>
            <a:ln w="38100">
              <a:solidFill>
                <a:srgbClr val="29AD48"/>
              </a:solidFill>
            </a:ln>
            <a:effectLst>
              <a:reflection blurRad="6350" stA="50000" endA="300" endPos="90000" dir="5400000" sy="-100000" algn="bl" rotWithShape="0"/>
            </a:effectLst>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A1E08541-807B-4F0E-8CC7-4C899B37D935}"/>
                </a:ext>
              </a:extLst>
            </p:cNvPr>
            <p:cNvPicPr>
              <a:picLocks noChangeAspect="1"/>
            </p:cNvPicPr>
            <p:nvPr/>
          </p:nvPicPr>
          <p:blipFill>
            <a:blip r:embed="rId2"/>
            <a:stretch>
              <a:fillRect/>
            </a:stretch>
          </p:blipFill>
          <p:spPr>
            <a:xfrm>
              <a:off x="11303396" y="0"/>
              <a:ext cx="657067" cy="560710"/>
            </a:xfrm>
            <a:prstGeom prst="rect">
              <a:avLst/>
            </a:prstGeom>
            <a:effectLst>
              <a:glow rad="342900">
                <a:schemeClr val="bg1">
                  <a:alpha val="62000"/>
                </a:schemeClr>
              </a:glow>
            </a:effectLst>
          </p:spPr>
        </p:pic>
      </p:grpSp>
      <p:grpSp>
        <p:nvGrpSpPr>
          <p:cNvPr id="14" name="Group 13">
            <a:extLst>
              <a:ext uri="{FF2B5EF4-FFF2-40B4-BE49-F238E27FC236}">
                <a16:creationId xmlns:a16="http://schemas.microsoft.com/office/drawing/2014/main" id="{0F60B44E-5E7A-AB6F-813C-822E3A0AD8AE}"/>
              </a:ext>
            </a:extLst>
          </p:cNvPr>
          <p:cNvGrpSpPr/>
          <p:nvPr userDrawn="1"/>
        </p:nvGrpSpPr>
        <p:grpSpPr>
          <a:xfrm>
            <a:off x="0" y="6100619"/>
            <a:ext cx="12192000" cy="781769"/>
            <a:chOff x="0" y="6100619"/>
            <a:chExt cx="12192000" cy="781769"/>
          </a:xfrm>
        </p:grpSpPr>
        <p:grpSp>
          <p:nvGrpSpPr>
            <p:cNvPr id="7" name="Group 6">
              <a:extLst>
                <a:ext uri="{FF2B5EF4-FFF2-40B4-BE49-F238E27FC236}">
                  <a16:creationId xmlns:a16="http://schemas.microsoft.com/office/drawing/2014/main" id="{C026C0C7-3A51-4758-BD0F-39C7725B3894}"/>
                </a:ext>
              </a:extLst>
            </p:cNvPr>
            <p:cNvGrpSpPr/>
            <p:nvPr userDrawn="1"/>
          </p:nvGrpSpPr>
          <p:grpSpPr>
            <a:xfrm>
              <a:off x="0" y="6100619"/>
              <a:ext cx="12192000" cy="781769"/>
              <a:chOff x="0" y="6100619"/>
              <a:chExt cx="12192000" cy="781769"/>
            </a:xfrm>
          </p:grpSpPr>
          <p:sp>
            <p:nvSpPr>
              <p:cNvPr id="8" name="Title 1">
                <a:extLst>
                  <a:ext uri="{FF2B5EF4-FFF2-40B4-BE49-F238E27FC236}">
                    <a16:creationId xmlns:a16="http://schemas.microsoft.com/office/drawing/2014/main" id="{E27C96C4-2D15-4E64-82E9-238946AC992D}"/>
                  </a:ext>
                </a:extLst>
              </p:cNvPr>
              <p:cNvSpPr txBox="1">
                <a:spLocks/>
              </p:cNvSpPr>
              <p:nvPr userDrawn="1"/>
            </p:nvSpPr>
            <p:spPr>
              <a:xfrm>
                <a:off x="0" y="6100619"/>
                <a:ext cx="12192000" cy="757381"/>
              </a:xfrm>
              <a:prstGeom prst="rect">
                <a:avLst/>
              </a:prstGeom>
              <a:pattFill prst="dkUpDiag">
                <a:fgClr>
                  <a:srgbClr val="1E8035"/>
                </a:fgClr>
                <a:bgClr>
                  <a:srgbClr val="259B41"/>
                </a:bgClr>
              </a:patt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6075"/>
                <a:r>
                  <a:rPr lang="en-US" sz="3000" b="1">
                    <a:solidFill>
                      <a:schemeClr val="bg1"/>
                    </a:solidFill>
                    <a:latin typeface="Helvetica" panose="020B0604020202020204" pitchFamily="34" charset="0"/>
                    <a:cs typeface="Segoe UI" panose="020B0502040204020203" pitchFamily="34" charset="0"/>
                  </a:rPr>
                  <a:t> </a:t>
                </a:r>
                <a:endParaRPr lang="en-US" sz="3000" b="1" dirty="0">
                  <a:solidFill>
                    <a:schemeClr val="bg1"/>
                  </a:solidFill>
                  <a:latin typeface="Helvetica" panose="020B0604020202020204" pitchFamily="34" charset="0"/>
                  <a:cs typeface="Segoe UI" panose="020B0502040204020203" pitchFamily="34" charset="0"/>
                </a:endParaRPr>
              </a:p>
            </p:txBody>
          </p:sp>
          <p:pic>
            <p:nvPicPr>
              <p:cNvPr id="9" name="Picture 8">
                <a:extLst>
                  <a:ext uri="{FF2B5EF4-FFF2-40B4-BE49-F238E27FC236}">
                    <a16:creationId xmlns:a16="http://schemas.microsoft.com/office/drawing/2014/main" id="{6E571DC7-D432-4C5D-B1D4-5C8FE0E4C8BC}"/>
                  </a:ext>
                </a:extLst>
              </p:cNvPr>
              <p:cNvPicPr>
                <a:picLocks noChangeAspect="1"/>
              </p:cNvPicPr>
              <p:nvPr userDrawn="1"/>
            </p:nvPicPr>
            <p:blipFill>
              <a:blip r:embed="rId3"/>
              <a:stretch>
                <a:fillRect/>
              </a:stretch>
            </p:blipFill>
            <p:spPr>
              <a:xfrm>
                <a:off x="10571812" y="6100619"/>
                <a:ext cx="1620188" cy="781769"/>
              </a:xfrm>
              <a:prstGeom prst="rect">
                <a:avLst/>
              </a:prstGeom>
            </p:spPr>
          </p:pic>
        </p:grpSp>
        <p:pic>
          <p:nvPicPr>
            <p:cNvPr id="13" name="Picture 12">
              <a:extLst>
                <a:ext uri="{FF2B5EF4-FFF2-40B4-BE49-F238E27FC236}">
                  <a16:creationId xmlns:a16="http://schemas.microsoft.com/office/drawing/2014/main" id="{55AE21EF-AE8D-2458-030C-8664B47F07A7}"/>
                </a:ext>
              </a:extLst>
            </p:cNvPr>
            <p:cNvPicPr>
              <a:picLocks noChangeAspect="1"/>
            </p:cNvPicPr>
            <p:nvPr userDrawn="1"/>
          </p:nvPicPr>
          <p:blipFill>
            <a:blip r:embed="rId4"/>
            <a:stretch>
              <a:fillRect/>
            </a:stretch>
          </p:blipFill>
          <p:spPr>
            <a:xfrm>
              <a:off x="2844858" y="6214110"/>
              <a:ext cx="6309907" cy="530398"/>
            </a:xfrm>
            <a:prstGeom prst="rect">
              <a:avLst/>
            </a:prstGeom>
          </p:spPr>
        </p:pic>
      </p:grpSp>
    </p:spTree>
    <p:extLst>
      <p:ext uri="{BB962C8B-B14F-4D97-AF65-F5344CB8AC3E}">
        <p14:creationId xmlns:p14="http://schemas.microsoft.com/office/powerpoint/2010/main" val="8045442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FDA0-66B3-41A1-BCEF-50DDCBF6B0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975E6-219F-4E65-B3F0-C88B02D101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CAC88-3A1E-4960-BC29-0CAA7FCB9A31}"/>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5" name="Footer Placeholder 4">
            <a:extLst>
              <a:ext uri="{FF2B5EF4-FFF2-40B4-BE49-F238E27FC236}">
                <a16:creationId xmlns:a16="http://schemas.microsoft.com/office/drawing/2014/main" id="{52930B45-B127-4199-91E7-6999CA782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AEE1B-BBC5-4CA2-B286-13A3BED40D8B}"/>
              </a:ext>
            </a:extLst>
          </p:cNvPr>
          <p:cNvSpPr>
            <a:spLocks noGrp="1"/>
          </p:cNvSpPr>
          <p:nvPr>
            <p:ph type="sldNum" sz="quarter" idx="12"/>
          </p:nvPr>
        </p:nvSpPr>
        <p:spPr/>
        <p:txBody>
          <a:bodyPr/>
          <a:lstStyle/>
          <a:p>
            <a:fld id="{3A0BB15C-5BB4-466C-A756-2A6AFC6C41F0}" type="slidenum">
              <a:rPr lang="en-US" smtClean="0"/>
              <a:t>‹#›</a:t>
            </a:fld>
            <a:endParaRPr lang="en-US"/>
          </a:p>
        </p:txBody>
      </p:sp>
    </p:spTree>
    <p:extLst>
      <p:ext uri="{BB962C8B-B14F-4D97-AF65-F5344CB8AC3E}">
        <p14:creationId xmlns:p14="http://schemas.microsoft.com/office/powerpoint/2010/main" val="429195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951CFC-7FAF-475C-AC29-AC0F9848E4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8F9E18-B8ED-499B-B123-7A0A0BE3D1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21A39-F062-49D2-BEE6-270700A25150}"/>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5" name="Footer Placeholder 4">
            <a:extLst>
              <a:ext uri="{FF2B5EF4-FFF2-40B4-BE49-F238E27FC236}">
                <a16:creationId xmlns:a16="http://schemas.microsoft.com/office/drawing/2014/main" id="{9A3048F7-7E47-4375-9438-FA765ADF7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9F59B-E87F-432A-B442-1CA0FA5B2AE3}"/>
              </a:ext>
            </a:extLst>
          </p:cNvPr>
          <p:cNvSpPr>
            <a:spLocks noGrp="1"/>
          </p:cNvSpPr>
          <p:nvPr>
            <p:ph type="sldNum" sz="quarter" idx="12"/>
          </p:nvPr>
        </p:nvSpPr>
        <p:spPr/>
        <p:txBody>
          <a:bodyPr/>
          <a:lstStyle/>
          <a:p>
            <a:fld id="{3A0BB15C-5BB4-466C-A756-2A6AFC6C41F0}" type="slidenum">
              <a:rPr lang="en-US" smtClean="0"/>
              <a:t>‹#›</a:t>
            </a:fld>
            <a:endParaRPr lang="en-US"/>
          </a:p>
        </p:txBody>
      </p:sp>
    </p:spTree>
    <p:extLst>
      <p:ext uri="{BB962C8B-B14F-4D97-AF65-F5344CB8AC3E}">
        <p14:creationId xmlns:p14="http://schemas.microsoft.com/office/powerpoint/2010/main" val="350409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prstGeom prst="rect">
            <a:avLst/>
          </a:pr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82982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1886464" cy="439200"/>
          </a:xfrm>
        </p:spPr>
        <p:txBody>
          <a:bodyPr>
            <a:noAutofit/>
          </a:bodyPr>
          <a:lstStyle>
            <a:lvl1pPr>
              <a:defRPr sz="2600" b="1"/>
            </a:lvl1pPr>
          </a:lstStyle>
          <a:p>
            <a:r>
              <a:rPr lang="en-US" dirty="0"/>
              <a:t>CLICK TO EDIT MASTER TITLE STYLE</a:t>
            </a:r>
          </a:p>
        </p:txBody>
      </p:sp>
      <p:sp>
        <p:nvSpPr>
          <p:cNvPr id="6" name="Text Placeholder 6"/>
          <p:cNvSpPr>
            <a:spLocks noGrp="1"/>
          </p:cNvSpPr>
          <p:nvPr>
            <p:ph type="body" sz="quarter" idx="13"/>
          </p:nvPr>
        </p:nvSpPr>
        <p:spPr>
          <a:xfrm>
            <a:off x="151936" y="583128"/>
            <a:ext cx="11886464" cy="583200"/>
          </a:xfrm>
        </p:spPr>
        <p:txBody>
          <a:bodyPr>
            <a:normAutofit/>
          </a:bodyPr>
          <a:lstStyle>
            <a:lvl1pPr marL="0" indent="0">
              <a:buNone/>
              <a:defRPr sz="2000"/>
            </a:lvl1pPr>
          </a:lstStyle>
          <a:p>
            <a:pPr lvl="0"/>
            <a:r>
              <a:rPr lang="en-GB"/>
              <a:t>Click to edit Master text styles</a:t>
            </a:r>
          </a:p>
        </p:txBody>
      </p:sp>
      <p:sp>
        <p:nvSpPr>
          <p:cNvPr id="11" name="Rectangle 10"/>
          <p:cNvSpPr/>
          <p:nvPr/>
        </p:nvSpPr>
        <p:spPr>
          <a:xfrm>
            <a:off x="-6433" y="6789060"/>
            <a:ext cx="12206400" cy="77821"/>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o-RO"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5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07408" y="841830"/>
            <a:ext cx="5079998" cy="5079998"/>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2851859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28F5-D651-F58F-7961-0DD4004726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D71494-E010-EC4F-A9A0-D92EF296A8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38E8D9-E285-46C2-7864-7C20A4F7F996}"/>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5" name="Footer Placeholder 4">
            <a:extLst>
              <a:ext uri="{FF2B5EF4-FFF2-40B4-BE49-F238E27FC236}">
                <a16:creationId xmlns:a16="http://schemas.microsoft.com/office/drawing/2014/main" id="{AC82CE37-C3EF-5F11-F396-B2B6A07700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2D485-947F-B5A0-9A6E-9F5B510B3E52}"/>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128778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AFF1-4EA5-A3B2-0177-86788D7542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9872DA-61E2-0FFB-9691-D045BBA44B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AB0576-3A53-DAE9-4FFA-F8006596A4C8}"/>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5" name="Footer Placeholder 4">
            <a:extLst>
              <a:ext uri="{FF2B5EF4-FFF2-40B4-BE49-F238E27FC236}">
                <a16:creationId xmlns:a16="http://schemas.microsoft.com/office/drawing/2014/main" id="{0633ED56-417D-722A-5034-CDF7B43E6C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1DDFB7-01E9-EE1D-8C26-BCF04C7C0E2B}"/>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2877933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EE93-9B11-DA4C-ACF6-10BD028F13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5A2A92-B818-809E-3CC2-D3716699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E53E3F-5D39-3A6A-9737-DBA3695BDC2A}"/>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5" name="Footer Placeholder 4">
            <a:extLst>
              <a:ext uri="{FF2B5EF4-FFF2-40B4-BE49-F238E27FC236}">
                <a16:creationId xmlns:a16="http://schemas.microsoft.com/office/drawing/2014/main" id="{A4CD8D4C-B09A-BC9A-FDC7-CC72554598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0E5B36-2106-6B91-76F2-C30C02085167}"/>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966307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9254-1BF1-6B46-E225-205A0BBAD9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04DE12-1BD2-C10C-BD8B-67E79EBFF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AB8803-1895-9995-78C8-6E56164411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1AAD4C-707C-F4E2-D150-372D635AF684}"/>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6" name="Footer Placeholder 5">
            <a:extLst>
              <a:ext uri="{FF2B5EF4-FFF2-40B4-BE49-F238E27FC236}">
                <a16:creationId xmlns:a16="http://schemas.microsoft.com/office/drawing/2014/main" id="{F6415621-EB97-AE76-F4A3-846960E28F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F6E242-F980-9B83-0BD8-D88055644826}"/>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477225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4F85-EB95-31C1-6E8E-D112C775FE6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02FA0E-627F-11CE-B80E-DEE10B02C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AA6554-833E-BD9C-2576-E1C42770B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1AA5F8-8156-335D-7309-282618F4FF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05834E-C613-F5B6-762C-566E36C366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792F6F9-556B-5B46-708D-BFBD2F450AC7}"/>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8" name="Footer Placeholder 7">
            <a:extLst>
              <a:ext uri="{FF2B5EF4-FFF2-40B4-BE49-F238E27FC236}">
                <a16:creationId xmlns:a16="http://schemas.microsoft.com/office/drawing/2014/main" id="{495A0D2F-975F-26B9-E000-E05D8499A8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3FF5F7A-1931-55C9-7A72-3DF202A0926D}"/>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513275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88A4-42BC-4303-B301-AA7131979FCC}"/>
              </a:ext>
            </a:extLst>
          </p:cNvPr>
          <p:cNvSpPr>
            <a:spLocks noGrp="1"/>
          </p:cNvSpPr>
          <p:nvPr>
            <p:ph type="title"/>
          </p:nvPr>
        </p:nvSpPr>
        <p:spPr>
          <a:xfrm>
            <a:off x="838200" y="507544"/>
            <a:ext cx="10515600" cy="1183144"/>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4F26EF77-451A-45A3-B5D5-1134AA14EE6D}"/>
              </a:ext>
            </a:extLst>
          </p:cNvPr>
          <p:cNvSpPr>
            <a:spLocks noGrp="1"/>
          </p:cNvSpPr>
          <p:nvPr>
            <p:ph idx="1"/>
          </p:nvPr>
        </p:nvSpPr>
        <p:spPr>
          <a:xfrm>
            <a:off x="838200" y="1825625"/>
            <a:ext cx="10515600" cy="4138469"/>
          </a:xfrm>
        </p:spPr>
        <p:txBody>
          <a:bodyPr/>
          <a:lstStyle>
            <a:lvl1pPr marL="228600" indent="-228600">
              <a:buFont typeface="Wingdings" panose="05000000000000000000" pitchFamily="2" charset="2"/>
              <a:buChar char="§"/>
              <a:defRPr/>
            </a:lvl1pPr>
            <a:lvl3pPr marL="1143000" indent="-228600">
              <a:buFont typeface="Calibri" panose="020F0502020204030204" pitchFamily="34" charset="0"/>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2C223-C2B3-4D7C-861E-3D1B198E2868}"/>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5" name="Footer Placeholder 4">
            <a:extLst>
              <a:ext uri="{FF2B5EF4-FFF2-40B4-BE49-F238E27FC236}">
                <a16:creationId xmlns:a16="http://schemas.microsoft.com/office/drawing/2014/main" id="{B0813058-195D-4276-B8D9-14B4978BB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8A476-30E0-4851-8782-BBB25F553128}"/>
              </a:ext>
            </a:extLst>
          </p:cNvPr>
          <p:cNvSpPr>
            <a:spLocks noGrp="1"/>
          </p:cNvSpPr>
          <p:nvPr>
            <p:ph type="sldNum" sz="quarter" idx="12"/>
          </p:nvPr>
        </p:nvSpPr>
        <p:spPr/>
        <p:txBody>
          <a:bodyPr/>
          <a:lstStyle/>
          <a:p>
            <a:fld id="{3A0BB15C-5BB4-466C-A756-2A6AFC6C41F0}" type="slidenum">
              <a:rPr lang="en-US" smtClean="0"/>
              <a:t>‹#›</a:t>
            </a:fld>
            <a:endParaRPr lang="en-US"/>
          </a:p>
        </p:txBody>
      </p:sp>
      <p:grpSp>
        <p:nvGrpSpPr>
          <p:cNvPr id="10" name="Group 9">
            <a:extLst>
              <a:ext uri="{FF2B5EF4-FFF2-40B4-BE49-F238E27FC236}">
                <a16:creationId xmlns:a16="http://schemas.microsoft.com/office/drawing/2014/main" id="{5358F79A-D1EA-4170-AFDF-AAEAAAA955C3}"/>
              </a:ext>
            </a:extLst>
          </p:cNvPr>
          <p:cNvGrpSpPr/>
          <p:nvPr userDrawn="1"/>
        </p:nvGrpSpPr>
        <p:grpSpPr>
          <a:xfrm>
            <a:off x="-941" y="58992"/>
            <a:ext cx="12192000" cy="560710"/>
            <a:chOff x="-941" y="0"/>
            <a:chExt cx="12192000" cy="560710"/>
          </a:xfrm>
        </p:grpSpPr>
        <p:cxnSp>
          <p:nvCxnSpPr>
            <p:cNvPr id="11" name="Straight Connector 10">
              <a:extLst>
                <a:ext uri="{FF2B5EF4-FFF2-40B4-BE49-F238E27FC236}">
                  <a16:creationId xmlns:a16="http://schemas.microsoft.com/office/drawing/2014/main" id="{279B0FDB-6E19-4C33-BE97-F4B9C80232E5}"/>
                </a:ext>
              </a:extLst>
            </p:cNvPr>
            <p:cNvCxnSpPr/>
            <p:nvPr/>
          </p:nvCxnSpPr>
          <p:spPr>
            <a:xfrm>
              <a:off x="-941" y="448552"/>
              <a:ext cx="12192000" cy="0"/>
            </a:xfrm>
            <a:prstGeom prst="line">
              <a:avLst/>
            </a:prstGeom>
            <a:ln w="38100">
              <a:solidFill>
                <a:srgbClr val="29AD48"/>
              </a:solidFill>
            </a:ln>
            <a:effectLst>
              <a:reflection blurRad="6350" stA="50000" endA="300" endPos="90000" dir="5400000" sy="-100000" algn="bl" rotWithShape="0"/>
            </a:effectLst>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92368D6E-C592-47A6-A412-A9982C38EBB4}"/>
                </a:ext>
              </a:extLst>
            </p:cNvPr>
            <p:cNvPicPr>
              <a:picLocks noChangeAspect="1"/>
            </p:cNvPicPr>
            <p:nvPr/>
          </p:nvPicPr>
          <p:blipFill>
            <a:blip r:embed="rId2"/>
            <a:stretch>
              <a:fillRect/>
            </a:stretch>
          </p:blipFill>
          <p:spPr>
            <a:xfrm>
              <a:off x="11303396" y="0"/>
              <a:ext cx="657067" cy="560710"/>
            </a:xfrm>
            <a:prstGeom prst="rect">
              <a:avLst/>
            </a:prstGeom>
            <a:effectLst>
              <a:glow rad="342900">
                <a:schemeClr val="bg1">
                  <a:alpha val="62000"/>
                </a:schemeClr>
              </a:glow>
            </a:effectLst>
          </p:spPr>
        </p:pic>
      </p:grpSp>
      <p:grpSp>
        <p:nvGrpSpPr>
          <p:cNvPr id="7" name="Group 6">
            <a:extLst>
              <a:ext uri="{FF2B5EF4-FFF2-40B4-BE49-F238E27FC236}">
                <a16:creationId xmlns:a16="http://schemas.microsoft.com/office/drawing/2014/main" id="{6E2D5880-079E-AAC1-5C89-D9CBD6DAEDFD}"/>
              </a:ext>
            </a:extLst>
          </p:cNvPr>
          <p:cNvGrpSpPr/>
          <p:nvPr userDrawn="1"/>
        </p:nvGrpSpPr>
        <p:grpSpPr>
          <a:xfrm>
            <a:off x="0" y="6100619"/>
            <a:ext cx="12192000" cy="781769"/>
            <a:chOff x="0" y="6100619"/>
            <a:chExt cx="12192000" cy="781769"/>
          </a:xfrm>
        </p:grpSpPr>
        <p:grpSp>
          <p:nvGrpSpPr>
            <p:cNvPr id="14" name="Group 13">
              <a:extLst>
                <a:ext uri="{FF2B5EF4-FFF2-40B4-BE49-F238E27FC236}">
                  <a16:creationId xmlns:a16="http://schemas.microsoft.com/office/drawing/2014/main" id="{C3154FD5-8986-C402-F4FA-011D145D64FE}"/>
                </a:ext>
              </a:extLst>
            </p:cNvPr>
            <p:cNvGrpSpPr/>
            <p:nvPr userDrawn="1"/>
          </p:nvGrpSpPr>
          <p:grpSpPr>
            <a:xfrm>
              <a:off x="0" y="6100619"/>
              <a:ext cx="12192000" cy="781769"/>
              <a:chOff x="0" y="6100619"/>
              <a:chExt cx="12192000" cy="781769"/>
            </a:xfrm>
          </p:grpSpPr>
          <p:sp>
            <p:nvSpPr>
              <p:cNvPr id="16" name="Title 1">
                <a:extLst>
                  <a:ext uri="{FF2B5EF4-FFF2-40B4-BE49-F238E27FC236}">
                    <a16:creationId xmlns:a16="http://schemas.microsoft.com/office/drawing/2014/main" id="{2CF97C49-E27C-3DC4-004C-EF4F8256E8D5}"/>
                  </a:ext>
                </a:extLst>
              </p:cNvPr>
              <p:cNvSpPr txBox="1">
                <a:spLocks/>
              </p:cNvSpPr>
              <p:nvPr userDrawn="1"/>
            </p:nvSpPr>
            <p:spPr>
              <a:xfrm>
                <a:off x="0" y="6100619"/>
                <a:ext cx="12192000" cy="757381"/>
              </a:xfrm>
              <a:prstGeom prst="rect">
                <a:avLst/>
              </a:prstGeom>
              <a:pattFill prst="dkUpDiag">
                <a:fgClr>
                  <a:srgbClr val="1E8035"/>
                </a:fgClr>
                <a:bgClr>
                  <a:srgbClr val="259B41"/>
                </a:bgClr>
              </a:patt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6075"/>
                <a:r>
                  <a:rPr lang="en-US" sz="3000" b="1">
                    <a:solidFill>
                      <a:schemeClr val="bg1"/>
                    </a:solidFill>
                    <a:latin typeface="Helvetica" panose="020B0604020202020204" pitchFamily="34" charset="0"/>
                    <a:cs typeface="Segoe UI" panose="020B0502040204020203" pitchFamily="34" charset="0"/>
                  </a:rPr>
                  <a:t> </a:t>
                </a:r>
                <a:endParaRPr lang="en-US" sz="3000" b="1" dirty="0">
                  <a:solidFill>
                    <a:schemeClr val="bg1"/>
                  </a:solidFill>
                  <a:latin typeface="Helvetica" panose="020B0604020202020204"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F6B90243-3643-02D7-AE65-4C4C7F37A012}"/>
                  </a:ext>
                </a:extLst>
              </p:cNvPr>
              <p:cNvPicPr>
                <a:picLocks noChangeAspect="1"/>
              </p:cNvPicPr>
              <p:nvPr userDrawn="1"/>
            </p:nvPicPr>
            <p:blipFill>
              <a:blip r:embed="rId3"/>
              <a:stretch>
                <a:fillRect/>
              </a:stretch>
            </p:blipFill>
            <p:spPr>
              <a:xfrm>
                <a:off x="10571812" y="6100619"/>
                <a:ext cx="1620188" cy="781769"/>
              </a:xfrm>
              <a:prstGeom prst="rect">
                <a:avLst/>
              </a:prstGeom>
            </p:spPr>
          </p:pic>
        </p:grpSp>
        <p:pic>
          <p:nvPicPr>
            <p:cNvPr id="15" name="Picture 14">
              <a:extLst>
                <a:ext uri="{FF2B5EF4-FFF2-40B4-BE49-F238E27FC236}">
                  <a16:creationId xmlns:a16="http://schemas.microsoft.com/office/drawing/2014/main" id="{200D0FFE-3637-AC80-B8F8-2CB65DB009FE}"/>
                </a:ext>
              </a:extLst>
            </p:cNvPr>
            <p:cNvPicPr>
              <a:picLocks noChangeAspect="1"/>
            </p:cNvPicPr>
            <p:nvPr userDrawn="1"/>
          </p:nvPicPr>
          <p:blipFill>
            <a:blip r:embed="rId4"/>
            <a:stretch>
              <a:fillRect/>
            </a:stretch>
          </p:blipFill>
          <p:spPr>
            <a:xfrm>
              <a:off x="2844858" y="6214110"/>
              <a:ext cx="6309907" cy="530398"/>
            </a:xfrm>
            <a:prstGeom prst="rect">
              <a:avLst/>
            </a:prstGeom>
          </p:spPr>
        </p:pic>
      </p:grpSp>
    </p:spTree>
    <p:extLst>
      <p:ext uri="{BB962C8B-B14F-4D97-AF65-F5344CB8AC3E}">
        <p14:creationId xmlns:p14="http://schemas.microsoft.com/office/powerpoint/2010/main" val="2127902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8F66-EDDD-051C-4290-7BE5D5ED77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B28AEF-6AF1-C537-28DA-8766FA6B5122}"/>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4" name="Footer Placeholder 3">
            <a:extLst>
              <a:ext uri="{FF2B5EF4-FFF2-40B4-BE49-F238E27FC236}">
                <a16:creationId xmlns:a16="http://schemas.microsoft.com/office/drawing/2014/main" id="{C58FE435-51BD-9744-DA8D-8FCAACC73D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593358-D9FB-DB43-711E-9A734DD6B9DD}"/>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342780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764A1-DA37-1024-3489-C1E1A3F633CF}"/>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3" name="Footer Placeholder 2">
            <a:extLst>
              <a:ext uri="{FF2B5EF4-FFF2-40B4-BE49-F238E27FC236}">
                <a16:creationId xmlns:a16="http://schemas.microsoft.com/office/drawing/2014/main" id="{9E615156-DF89-8F83-7159-C8447EB498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955CA1-1D54-447D-82A8-38A3D5CC80D5}"/>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1248065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46DB2-ED7F-DC80-5151-27DBC4F5F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BB8ECC-798A-AA4F-CAE8-6C2DEBFC1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E11405-E6B4-538E-D010-DDDE4CF54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AB3F1-B402-6342-F01B-5C94D8E74F93}"/>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6" name="Footer Placeholder 5">
            <a:extLst>
              <a:ext uri="{FF2B5EF4-FFF2-40B4-BE49-F238E27FC236}">
                <a16:creationId xmlns:a16="http://schemas.microsoft.com/office/drawing/2014/main" id="{AA52BEDC-BCCB-C279-8055-A881DEAABE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0470A6-C74D-C9D2-0BE1-D12E7C43D4C9}"/>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794587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F4AD-34FF-9FE6-09D3-CEAD394A7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306EE6-5923-B451-D897-D6CEE737D8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CC61B82-7D7B-9E02-A8CA-1C5E87F98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9BB889-9096-C14F-3A09-3630ACB91823}"/>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6" name="Footer Placeholder 5">
            <a:extLst>
              <a:ext uri="{FF2B5EF4-FFF2-40B4-BE49-F238E27FC236}">
                <a16:creationId xmlns:a16="http://schemas.microsoft.com/office/drawing/2014/main" id="{A8D86C4C-49A7-7B01-C210-E012F3DD1E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FD2EB9-A856-F1C6-C533-673F5BF90C2E}"/>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234377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056F-E660-D186-1C3B-C029E9659D8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5C87B7-A0CD-777D-DD83-ACBAF5E67E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459FF9-3A1F-BC36-C33E-7A869E355874}"/>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5" name="Footer Placeholder 4">
            <a:extLst>
              <a:ext uri="{FF2B5EF4-FFF2-40B4-BE49-F238E27FC236}">
                <a16:creationId xmlns:a16="http://schemas.microsoft.com/office/drawing/2014/main" id="{5E9A9CB9-31ED-A73A-7D8C-B56AB5C78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A7FFFB-7E58-DCA1-8A1D-806908677ED0}"/>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3362138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79187-02F1-0D82-16DD-6E5C0536D9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2497D4-5C3C-E3C2-68CD-B39CFFD9B4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FC4BDD-ADC4-A8BC-940A-01DC5AD2F82D}"/>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5" name="Footer Placeholder 4">
            <a:extLst>
              <a:ext uri="{FF2B5EF4-FFF2-40B4-BE49-F238E27FC236}">
                <a16:creationId xmlns:a16="http://schemas.microsoft.com/office/drawing/2014/main" id="{50A07431-403D-53FD-E906-06AB72F53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E4680-7059-8D8B-06F2-F27C64EE092F}"/>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1780019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6842-614A-FAC0-0D1F-5D115F76B0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2575B0-7A6A-6C66-E533-42F24B59B3A3}"/>
              </a:ext>
            </a:extLst>
          </p:cNvPr>
          <p:cNvSpPr>
            <a:spLocks noGrp="1"/>
          </p:cNvSpPr>
          <p:nvPr>
            <p:ph type="dt" sz="half" idx="10"/>
          </p:nvPr>
        </p:nvSpPr>
        <p:spPr/>
        <p:txBody>
          <a:bodyPr/>
          <a:lstStyle/>
          <a:p>
            <a:fld id="{E09E44A9-4074-484D-95F0-7186E08C23AB}" type="datetimeFigureOut">
              <a:rPr lang="en-GB" smtClean="0"/>
              <a:t>14/05/2024</a:t>
            </a:fld>
            <a:endParaRPr lang="en-GB"/>
          </a:p>
        </p:txBody>
      </p:sp>
      <p:sp>
        <p:nvSpPr>
          <p:cNvPr id="4" name="Footer Placeholder 3">
            <a:extLst>
              <a:ext uri="{FF2B5EF4-FFF2-40B4-BE49-F238E27FC236}">
                <a16:creationId xmlns:a16="http://schemas.microsoft.com/office/drawing/2014/main" id="{299F1720-5C68-F8BD-E873-D0CE77F2C0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76697E-1CC9-8E20-631E-1225451030B4}"/>
              </a:ext>
            </a:extLst>
          </p:cNvPr>
          <p:cNvSpPr>
            <a:spLocks noGrp="1"/>
          </p:cNvSpPr>
          <p:nvPr>
            <p:ph type="sldNum" sz="quarter" idx="12"/>
          </p:nvPr>
        </p:nvSpPr>
        <p:spPr/>
        <p:txBody>
          <a:bodyPr/>
          <a:lstStyle/>
          <a:p>
            <a:fld id="{203E6FB3-B177-4BA7-ADA6-BEE1E0BAF747}" type="slidenum">
              <a:rPr lang="en-GB" smtClean="0"/>
              <a:t>‹#›</a:t>
            </a:fld>
            <a:endParaRPr lang="en-GB"/>
          </a:p>
        </p:txBody>
      </p:sp>
    </p:spTree>
    <p:extLst>
      <p:ext uri="{BB962C8B-B14F-4D97-AF65-F5344CB8AC3E}">
        <p14:creationId xmlns:p14="http://schemas.microsoft.com/office/powerpoint/2010/main" val="142966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16267" t="9963" r="7746" b="16584"/>
          <a:stretch>
            <a:fillRect/>
          </a:stretch>
        </p:blipFill>
        <p:spPr>
          <a:xfrm>
            <a:off x="5055438" y="0"/>
            <a:ext cx="7136561" cy="6858000"/>
          </a:xfrm>
          <a:prstGeom prst="rect">
            <a:avLst/>
          </a:prstGeom>
        </p:spPr>
      </p:pic>
      <p:sp>
        <p:nvSpPr>
          <p:cNvPr id="10" name="Rectangle 9"/>
          <p:cNvSpPr/>
          <p:nvPr/>
        </p:nvSpPr>
        <p:spPr>
          <a:xfrm>
            <a:off x="5055438" y="0"/>
            <a:ext cx="7136561" cy="2051824"/>
          </a:xfrm>
          <a:prstGeom prst="rect">
            <a:avLst/>
          </a:prstGeom>
          <a:gradFill>
            <a:gsLst>
              <a:gs pos="100000">
                <a:schemeClr val="accent1">
                  <a:alpha val="0"/>
                  <a:lumMod val="27000"/>
                </a:schemeClr>
              </a:gs>
              <a:gs pos="0">
                <a:schemeClr val="tx1">
                  <a:alpha val="40000"/>
                  <a:lumMod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1"/>
          </p:nvPr>
        </p:nvSpPr>
        <p:spPr>
          <a:xfrm>
            <a:off x="143934" y="6538823"/>
            <a:ext cx="3325220" cy="269099"/>
          </a:xfrm>
        </p:spPr>
        <p:txBody>
          <a:bodyPr/>
          <a:lstStyle/>
          <a:p>
            <a:fld id="{637347A0-462E-4785-9FC4-FA6479DE8A7B}" type="datetimeFigureOut">
              <a:rPr lang="en-US" smtClean="0"/>
              <a:t>5/14/2024</a:t>
            </a:fld>
            <a:endParaRPr lang="en-US"/>
          </a:p>
        </p:txBody>
      </p:sp>
      <p:sp>
        <p:nvSpPr>
          <p:cNvPr id="5" name="Footer Placeholder 4"/>
          <p:cNvSpPr>
            <a:spLocks noGrp="1"/>
          </p:cNvSpPr>
          <p:nvPr>
            <p:ph type="ftr" sz="quarter" idx="12"/>
          </p:nvPr>
        </p:nvSpPr>
        <p:spPr>
          <a:xfrm>
            <a:off x="3971223" y="6524627"/>
            <a:ext cx="4252356" cy="283295"/>
          </a:xfrm>
        </p:spPr>
        <p:txBody>
          <a:bodyPr/>
          <a:lstStyle/>
          <a:p>
            <a:endParaRPr lang="en-US"/>
          </a:p>
        </p:txBody>
      </p:sp>
      <p:sp>
        <p:nvSpPr>
          <p:cNvPr id="6" name="Slide Number Placeholder 5"/>
          <p:cNvSpPr>
            <a:spLocks noGrp="1"/>
          </p:cNvSpPr>
          <p:nvPr>
            <p:ph type="sldNum" sz="quarter" idx="13"/>
          </p:nvPr>
        </p:nvSpPr>
        <p:spPr>
          <a:xfrm>
            <a:off x="8725648" y="6535167"/>
            <a:ext cx="3275853" cy="276408"/>
          </a:xfrm>
        </p:spPr>
        <p:txBody>
          <a:bodyPr/>
          <a:lstStyle/>
          <a:p>
            <a:fld id="{3A0BB15C-5BB4-466C-A756-2A6AFC6C41F0}" type="slidenum">
              <a:rPr lang="en-US" smtClean="0"/>
              <a:t>‹#›</a:t>
            </a:fld>
            <a:endParaRPr lang="en-US"/>
          </a:p>
        </p:txBody>
      </p:sp>
      <p:sp>
        <p:nvSpPr>
          <p:cNvPr id="20" name="Text Placeholder 19"/>
          <p:cNvSpPr>
            <a:spLocks noGrp="1"/>
          </p:cNvSpPr>
          <p:nvPr>
            <p:ph type="body" sz="quarter" idx="14" hasCustomPrompt="1"/>
          </p:nvPr>
        </p:nvSpPr>
        <p:spPr>
          <a:xfrm>
            <a:off x="143934" y="2453269"/>
            <a:ext cx="3989452" cy="1951463"/>
          </a:xfrm>
          <a:prstGeom prst="rect">
            <a:avLst/>
          </a:prstGeom>
        </p:spPr>
        <p:txBody>
          <a:bodyPr lIns="396000" rIns="90000" anchor="ctr" anchorCtr="0"/>
          <a:lstStyle>
            <a:lvl1pPr marL="0" indent="0" algn="l">
              <a:buNone/>
              <a:defRPr sz="2600">
                <a:solidFill>
                  <a:schemeClr val="bg1"/>
                </a:solidFill>
              </a:defRPr>
            </a:lvl1pPr>
          </a:lstStyle>
          <a:p>
            <a:pPr lvl="0"/>
            <a:r>
              <a:rPr lang="en-US" dirty="0"/>
              <a:t>CLICK TO ADD COVER TITLE</a:t>
            </a:r>
          </a:p>
        </p:txBody>
      </p:sp>
      <p:pic>
        <p:nvPicPr>
          <p:cNvPr id="11" name="Picture 10"/>
          <p:cNvPicPr>
            <a:picLocks noChangeAspect="1"/>
          </p:cNvPicPr>
          <p:nvPr/>
        </p:nvPicPr>
        <p:blipFill>
          <a:blip r:embed="rId4"/>
          <a:stretch>
            <a:fillRect/>
          </a:stretch>
        </p:blipFill>
        <p:spPr>
          <a:xfrm>
            <a:off x="8853727" y="727550"/>
            <a:ext cx="3014983" cy="536205"/>
          </a:xfrm>
          <a:prstGeom prst="rect">
            <a:avLst/>
          </a:prstGeom>
        </p:spPr>
      </p:pic>
      <p:pic>
        <p:nvPicPr>
          <p:cNvPr id="12" name="Picture 11"/>
          <p:cNvPicPr>
            <a:picLocks noChangeAspect="1"/>
          </p:cNvPicPr>
          <p:nvPr/>
        </p:nvPicPr>
        <p:blipFill>
          <a:blip r:embed="rId5"/>
          <a:stretch>
            <a:fillRect/>
          </a:stretch>
        </p:blipFill>
        <p:spPr>
          <a:xfrm>
            <a:off x="-91458" y="-152510"/>
            <a:ext cx="4827823" cy="1747132"/>
          </a:xfrm>
          <a:prstGeom prst="rect">
            <a:avLst/>
          </a:prstGeom>
        </p:spPr>
      </p:pic>
    </p:spTree>
    <p:extLst>
      <p:ext uri="{BB962C8B-B14F-4D97-AF65-F5344CB8AC3E}">
        <p14:creationId xmlns:p14="http://schemas.microsoft.com/office/powerpoint/2010/main" val="34911411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829E6-0B29-40E1-B1AF-8CAA654259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5B5264-1BC6-41C5-8D3F-B77D3AF8CD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5C0F1B-8971-4FE0-84CB-B361B08B8255}"/>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5" name="Footer Placeholder 4">
            <a:extLst>
              <a:ext uri="{FF2B5EF4-FFF2-40B4-BE49-F238E27FC236}">
                <a16:creationId xmlns:a16="http://schemas.microsoft.com/office/drawing/2014/main" id="{F103E426-6819-4DA3-BD95-DB921A34E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2E578-38E6-413D-BA2D-5E03E5C1B316}"/>
              </a:ext>
            </a:extLst>
          </p:cNvPr>
          <p:cNvSpPr>
            <a:spLocks noGrp="1"/>
          </p:cNvSpPr>
          <p:nvPr>
            <p:ph type="sldNum" sz="quarter" idx="12"/>
          </p:nvPr>
        </p:nvSpPr>
        <p:spPr/>
        <p:txBody>
          <a:bodyPr/>
          <a:lstStyle/>
          <a:p>
            <a:fld id="{3A0BB15C-5BB4-466C-A756-2A6AFC6C41F0}" type="slidenum">
              <a:rPr lang="en-US" smtClean="0"/>
              <a:t>‹#›</a:t>
            </a:fld>
            <a:endParaRPr lang="en-US"/>
          </a:p>
        </p:txBody>
      </p:sp>
    </p:spTree>
    <p:extLst>
      <p:ext uri="{BB962C8B-B14F-4D97-AF65-F5344CB8AC3E}">
        <p14:creationId xmlns:p14="http://schemas.microsoft.com/office/powerpoint/2010/main" val="427280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360192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829E6-0B29-40E1-B1AF-8CAA654259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5B5264-1BC6-41C5-8D3F-B77D3AF8CD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5C0F1B-8971-4FE0-84CB-B361B08B8255}"/>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5" name="Footer Placeholder 4">
            <a:extLst>
              <a:ext uri="{FF2B5EF4-FFF2-40B4-BE49-F238E27FC236}">
                <a16:creationId xmlns:a16="http://schemas.microsoft.com/office/drawing/2014/main" id="{F103E426-6819-4DA3-BD95-DB921A34E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2E578-38E6-413D-BA2D-5E03E5C1B316}"/>
              </a:ext>
            </a:extLst>
          </p:cNvPr>
          <p:cNvSpPr>
            <a:spLocks noGrp="1"/>
          </p:cNvSpPr>
          <p:nvPr>
            <p:ph type="sldNum" sz="quarter" idx="12"/>
          </p:nvPr>
        </p:nvSpPr>
        <p:spPr/>
        <p:txBody>
          <a:bodyPr/>
          <a:lstStyle/>
          <a:p>
            <a:fld id="{3A0BB15C-5BB4-466C-A756-2A6AFC6C41F0}" type="slidenum">
              <a:rPr lang="en-US" smtClean="0"/>
              <a:t>‹#›</a:t>
            </a:fld>
            <a:endParaRPr lang="en-US"/>
          </a:p>
        </p:txBody>
      </p:sp>
    </p:spTree>
    <p:extLst>
      <p:ext uri="{BB962C8B-B14F-4D97-AF65-F5344CB8AC3E}">
        <p14:creationId xmlns:p14="http://schemas.microsoft.com/office/powerpoint/2010/main" val="1374584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15632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9EEF4-A2A7-423F-9BF7-476C6DE372B9}" type="datetimeFigureOut">
              <a:rPr lang="en-GB" smtClean="0">
                <a:solidFill>
                  <a:prstClr val="black">
                    <a:tint val="75000"/>
                  </a:prstClr>
                </a:solidFill>
              </a:rPr>
              <a:t>14/05/2024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67C9C5-C58C-4A7A-9364-BE38CE72E13A}"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4202594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3581161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89EEF4-A2A7-423F-9BF7-476C6DE372B9}" type="datetimeFigureOut">
              <a:rPr lang="en-GB" smtClean="0">
                <a:solidFill>
                  <a:prstClr val="black">
                    <a:tint val="75000"/>
                  </a:prstClr>
                </a:solidFill>
              </a:rPr>
              <a:t>14/05/2024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167C9C5-C58C-4A7A-9364-BE38CE72E13A}"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2877624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2159580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34049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3350704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621011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2332923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9FC7-5466-46DE-874D-998A82F87826}" type="datetimeFigureOut">
              <a:rPr lang="en-GB" smtClean="0">
                <a:solidFill>
                  <a:prstClr val="black">
                    <a:tint val="75000"/>
                  </a:prstClr>
                </a:solidFill>
              </a:rPr>
              <a:t>14/05/2024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A62E9AC-78E1-4799-8562-C66A38A92102}" type="slidenum">
              <a:rPr lang="en-GB" smtClean="0">
                <a:solidFill>
                  <a:prstClr val="black">
                    <a:tint val="75000"/>
                  </a:prstClr>
                </a:solidFill>
              </a:rPr>
              <a:t>‹#›</a:t>
            </a:fld>
            <a:endParaRPr lang="en-GB">
              <a:solidFill>
                <a:prstClr val="black">
                  <a:tint val="75000"/>
                </a:prstClr>
              </a:solidFill>
            </a:endParaRPr>
          </a:p>
        </p:txBody>
      </p:sp>
    </p:spTree>
    <p:extLst>
      <p:ext uri="{BB962C8B-B14F-4D97-AF65-F5344CB8AC3E}">
        <p14:creationId xmlns:p14="http://schemas.microsoft.com/office/powerpoint/2010/main" val="409739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7DA9-EF3A-451F-9457-E32865DE2F12}"/>
              </a:ext>
            </a:extLst>
          </p:cNvPr>
          <p:cNvSpPr>
            <a:spLocks noGrp="1"/>
          </p:cNvSpPr>
          <p:nvPr>
            <p:ph type="title"/>
          </p:nvPr>
        </p:nvSpPr>
        <p:spPr>
          <a:xfrm>
            <a:off x="838200" y="507544"/>
            <a:ext cx="10515600" cy="996792"/>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F3A0E83-7C55-4DD2-8113-B711E469CD54}"/>
              </a:ext>
            </a:extLst>
          </p:cNvPr>
          <p:cNvSpPr>
            <a:spLocks noGrp="1"/>
          </p:cNvSpPr>
          <p:nvPr>
            <p:ph sz="half" idx="1"/>
          </p:nvPr>
        </p:nvSpPr>
        <p:spPr>
          <a:xfrm>
            <a:off x="838200" y="1707641"/>
            <a:ext cx="5181600" cy="4351338"/>
          </a:xfrm>
        </p:spPr>
        <p:txBody>
          <a:bodyPr/>
          <a:lstStyle>
            <a:lvl1pPr marL="228600" indent="-228600">
              <a:buFont typeface="Wingdings" panose="05000000000000000000" pitchFamily="2" charset="2"/>
              <a:buChar char="§"/>
              <a:defRPr/>
            </a:lvl1pPr>
            <a:lvl3pPr marL="1143000" indent="-228600">
              <a:buFont typeface="Calibri" panose="020F0502020204030204" pitchFamily="34" charset="0"/>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8DF29A0-BBB5-44CF-9D4A-D8165E44CA96}"/>
              </a:ext>
            </a:extLst>
          </p:cNvPr>
          <p:cNvSpPr>
            <a:spLocks noGrp="1"/>
          </p:cNvSpPr>
          <p:nvPr>
            <p:ph sz="half" idx="2"/>
          </p:nvPr>
        </p:nvSpPr>
        <p:spPr>
          <a:xfrm>
            <a:off x="6172200" y="1697805"/>
            <a:ext cx="5181600" cy="4351338"/>
          </a:xfrm>
        </p:spPr>
        <p:txBody>
          <a:bodyPr/>
          <a:lstStyle>
            <a:lvl1pPr marL="228600" indent="-228600">
              <a:buFont typeface="Wingdings" panose="05000000000000000000" pitchFamily="2" charset="2"/>
              <a:buChar char="§"/>
              <a:defRPr/>
            </a:lvl1pPr>
            <a:lvl3pPr marL="1143000" indent="-228600">
              <a:buFont typeface="Calibri" panose="020F0502020204030204" pitchFamily="34" charset="0"/>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2C5EA5E-C4CF-462F-8876-856C2DA9B4AA}"/>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6" name="Footer Placeholder 5">
            <a:extLst>
              <a:ext uri="{FF2B5EF4-FFF2-40B4-BE49-F238E27FC236}">
                <a16:creationId xmlns:a16="http://schemas.microsoft.com/office/drawing/2014/main" id="{CB5BF1A8-3953-4A8A-9B96-FA57FE2F4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1AA3F-90E4-41BB-B51B-75D050EBB711}"/>
              </a:ext>
            </a:extLst>
          </p:cNvPr>
          <p:cNvSpPr>
            <a:spLocks noGrp="1"/>
          </p:cNvSpPr>
          <p:nvPr>
            <p:ph type="sldNum" sz="quarter" idx="12"/>
          </p:nvPr>
        </p:nvSpPr>
        <p:spPr/>
        <p:txBody>
          <a:bodyPr/>
          <a:lstStyle/>
          <a:p>
            <a:fld id="{3A0BB15C-5BB4-466C-A756-2A6AFC6C41F0}" type="slidenum">
              <a:rPr lang="en-US" smtClean="0"/>
              <a:t>‹#›</a:t>
            </a:fld>
            <a:endParaRPr lang="en-US"/>
          </a:p>
        </p:txBody>
      </p:sp>
      <p:grpSp>
        <p:nvGrpSpPr>
          <p:cNvPr id="8" name="Group 7">
            <a:extLst>
              <a:ext uri="{FF2B5EF4-FFF2-40B4-BE49-F238E27FC236}">
                <a16:creationId xmlns:a16="http://schemas.microsoft.com/office/drawing/2014/main" id="{D3D5C135-08A2-4343-8957-C8EF670E7ED3}"/>
              </a:ext>
            </a:extLst>
          </p:cNvPr>
          <p:cNvGrpSpPr/>
          <p:nvPr userDrawn="1"/>
        </p:nvGrpSpPr>
        <p:grpSpPr>
          <a:xfrm>
            <a:off x="-941" y="58992"/>
            <a:ext cx="12192000" cy="560710"/>
            <a:chOff x="-941" y="0"/>
            <a:chExt cx="12192000" cy="560710"/>
          </a:xfrm>
        </p:grpSpPr>
        <p:cxnSp>
          <p:nvCxnSpPr>
            <p:cNvPr id="9" name="Straight Connector 8">
              <a:extLst>
                <a:ext uri="{FF2B5EF4-FFF2-40B4-BE49-F238E27FC236}">
                  <a16:creationId xmlns:a16="http://schemas.microsoft.com/office/drawing/2014/main" id="{F1B50658-235F-46A4-8726-9164FA24A203}"/>
                </a:ext>
              </a:extLst>
            </p:cNvPr>
            <p:cNvCxnSpPr/>
            <p:nvPr/>
          </p:nvCxnSpPr>
          <p:spPr>
            <a:xfrm>
              <a:off x="-941" y="448552"/>
              <a:ext cx="12192000" cy="0"/>
            </a:xfrm>
            <a:prstGeom prst="line">
              <a:avLst/>
            </a:prstGeom>
            <a:ln w="38100">
              <a:solidFill>
                <a:srgbClr val="29AD48"/>
              </a:solidFill>
            </a:ln>
            <a:effectLst>
              <a:reflection blurRad="6350" stA="50000" endA="300" endPos="90000" dir="5400000" sy="-100000" algn="bl" rotWithShape="0"/>
            </a:effectLst>
          </p:spPr>
          <p:style>
            <a:lnRef idx="3">
              <a:schemeClr val="accent6"/>
            </a:lnRef>
            <a:fillRef idx="0">
              <a:schemeClr val="accent6"/>
            </a:fillRef>
            <a:effectRef idx="2">
              <a:schemeClr val="accent6"/>
            </a:effectRef>
            <a:fontRef idx="minor">
              <a:schemeClr val="tx1"/>
            </a:fontRef>
          </p:style>
        </p:cxnSp>
        <p:pic>
          <p:nvPicPr>
            <p:cNvPr id="10" name="Picture 9">
              <a:extLst>
                <a:ext uri="{FF2B5EF4-FFF2-40B4-BE49-F238E27FC236}">
                  <a16:creationId xmlns:a16="http://schemas.microsoft.com/office/drawing/2014/main" id="{B3364247-4A22-4603-9D37-73C0FF52B6B5}"/>
                </a:ext>
              </a:extLst>
            </p:cNvPr>
            <p:cNvPicPr>
              <a:picLocks noChangeAspect="1"/>
            </p:cNvPicPr>
            <p:nvPr/>
          </p:nvPicPr>
          <p:blipFill>
            <a:blip r:embed="rId2"/>
            <a:stretch>
              <a:fillRect/>
            </a:stretch>
          </p:blipFill>
          <p:spPr>
            <a:xfrm>
              <a:off x="11303396" y="0"/>
              <a:ext cx="657067" cy="560710"/>
            </a:xfrm>
            <a:prstGeom prst="rect">
              <a:avLst/>
            </a:prstGeom>
            <a:effectLst>
              <a:glow rad="342900">
                <a:schemeClr val="bg1">
                  <a:alpha val="62000"/>
                </a:schemeClr>
              </a:glow>
            </a:effectLst>
          </p:spPr>
        </p:pic>
      </p:grpSp>
      <p:grpSp>
        <p:nvGrpSpPr>
          <p:cNvPr id="14" name="Group 13">
            <a:extLst>
              <a:ext uri="{FF2B5EF4-FFF2-40B4-BE49-F238E27FC236}">
                <a16:creationId xmlns:a16="http://schemas.microsoft.com/office/drawing/2014/main" id="{6CE78E2E-1C81-062C-D6E8-179617CF60B6}"/>
              </a:ext>
            </a:extLst>
          </p:cNvPr>
          <p:cNvGrpSpPr/>
          <p:nvPr userDrawn="1"/>
        </p:nvGrpSpPr>
        <p:grpSpPr>
          <a:xfrm>
            <a:off x="0" y="6100619"/>
            <a:ext cx="12192000" cy="781769"/>
            <a:chOff x="0" y="6100619"/>
            <a:chExt cx="12192000" cy="781769"/>
          </a:xfrm>
        </p:grpSpPr>
        <p:grpSp>
          <p:nvGrpSpPr>
            <p:cNvPr id="15" name="Group 14">
              <a:extLst>
                <a:ext uri="{FF2B5EF4-FFF2-40B4-BE49-F238E27FC236}">
                  <a16:creationId xmlns:a16="http://schemas.microsoft.com/office/drawing/2014/main" id="{A1964DE4-6549-7FE7-586A-59FDC2552E8D}"/>
                </a:ext>
              </a:extLst>
            </p:cNvPr>
            <p:cNvGrpSpPr/>
            <p:nvPr userDrawn="1"/>
          </p:nvGrpSpPr>
          <p:grpSpPr>
            <a:xfrm>
              <a:off x="0" y="6100619"/>
              <a:ext cx="12192000" cy="781769"/>
              <a:chOff x="0" y="6100619"/>
              <a:chExt cx="12192000" cy="781769"/>
            </a:xfrm>
          </p:grpSpPr>
          <p:sp>
            <p:nvSpPr>
              <p:cNvPr id="17" name="Title 1">
                <a:extLst>
                  <a:ext uri="{FF2B5EF4-FFF2-40B4-BE49-F238E27FC236}">
                    <a16:creationId xmlns:a16="http://schemas.microsoft.com/office/drawing/2014/main" id="{1AF6EFBC-46D8-D834-A0B4-10E97ED2C966}"/>
                  </a:ext>
                </a:extLst>
              </p:cNvPr>
              <p:cNvSpPr txBox="1">
                <a:spLocks/>
              </p:cNvSpPr>
              <p:nvPr userDrawn="1"/>
            </p:nvSpPr>
            <p:spPr>
              <a:xfrm>
                <a:off x="0" y="6100619"/>
                <a:ext cx="12192000" cy="757381"/>
              </a:xfrm>
              <a:prstGeom prst="rect">
                <a:avLst/>
              </a:prstGeom>
              <a:pattFill prst="dkUpDiag">
                <a:fgClr>
                  <a:srgbClr val="1E8035"/>
                </a:fgClr>
                <a:bgClr>
                  <a:srgbClr val="259B41"/>
                </a:bgClr>
              </a:patt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6075"/>
                <a:r>
                  <a:rPr lang="en-US" sz="3000" b="1">
                    <a:solidFill>
                      <a:schemeClr val="bg1"/>
                    </a:solidFill>
                    <a:latin typeface="Helvetica" panose="020B0604020202020204" pitchFamily="34" charset="0"/>
                    <a:cs typeface="Segoe UI" panose="020B0502040204020203" pitchFamily="34" charset="0"/>
                  </a:rPr>
                  <a:t> </a:t>
                </a:r>
                <a:endParaRPr lang="en-US" sz="3000" b="1" dirty="0">
                  <a:solidFill>
                    <a:schemeClr val="bg1"/>
                  </a:solidFill>
                  <a:latin typeface="Helvetica" panose="020B0604020202020204" pitchFamily="34" charset="0"/>
                  <a:cs typeface="Segoe UI" panose="020B0502040204020203" pitchFamily="34" charset="0"/>
                </a:endParaRPr>
              </a:p>
            </p:txBody>
          </p:sp>
          <p:pic>
            <p:nvPicPr>
              <p:cNvPr id="18" name="Picture 17">
                <a:extLst>
                  <a:ext uri="{FF2B5EF4-FFF2-40B4-BE49-F238E27FC236}">
                    <a16:creationId xmlns:a16="http://schemas.microsoft.com/office/drawing/2014/main" id="{13D87651-EAEF-FD66-1F44-FEBDE388496A}"/>
                  </a:ext>
                </a:extLst>
              </p:cNvPr>
              <p:cNvPicPr>
                <a:picLocks noChangeAspect="1"/>
              </p:cNvPicPr>
              <p:nvPr userDrawn="1"/>
            </p:nvPicPr>
            <p:blipFill>
              <a:blip r:embed="rId3"/>
              <a:stretch>
                <a:fillRect/>
              </a:stretch>
            </p:blipFill>
            <p:spPr>
              <a:xfrm>
                <a:off x="10571812" y="6100619"/>
                <a:ext cx="1620188" cy="781769"/>
              </a:xfrm>
              <a:prstGeom prst="rect">
                <a:avLst/>
              </a:prstGeom>
            </p:spPr>
          </p:pic>
        </p:grpSp>
        <p:pic>
          <p:nvPicPr>
            <p:cNvPr id="16" name="Picture 15">
              <a:extLst>
                <a:ext uri="{FF2B5EF4-FFF2-40B4-BE49-F238E27FC236}">
                  <a16:creationId xmlns:a16="http://schemas.microsoft.com/office/drawing/2014/main" id="{FA5825BE-4FB3-DD8D-6765-0A2758D429B1}"/>
                </a:ext>
              </a:extLst>
            </p:cNvPr>
            <p:cNvPicPr>
              <a:picLocks noChangeAspect="1"/>
            </p:cNvPicPr>
            <p:nvPr userDrawn="1"/>
          </p:nvPicPr>
          <p:blipFill>
            <a:blip r:embed="rId4"/>
            <a:stretch>
              <a:fillRect/>
            </a:stretch>
          </p:blipFill>
          <p:spPr>
            <a:xfrm>
              <a:off x="2844858" y="6214110"/>
              <a:ext cx="6309907" cy="530398"/>
            </a:xfrm>
            <a:prstGeom prst="rect">
              <a:avLst/>
            </a:prstGeom>
          </p:spPr>
        </p:pic>
      </p:grpSp>
    </p:spTree>
    <p:extLst>
      <p:ext uri="{BB962C8B-B14F-4D97-AF65-F5344CB8AC3E}">
        <p14:creationId xmlns:p14="http://schemas.microsoft.com/office/powerpoint/2010/main" val="1704940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7676-F334-486F-BA33-57D8896FDA91}"/>
              </a:ext>
            </a:extLst>
          </p:cNvPr>
          <p:cNvSpPr>
            <a:spLocks noGrp="1"/>
          </p:cNvSpPr>
          <p:nvPr>
            <p:ph type="title"/>
          </p:nvPr>
        </p:nvSpPr>
        <p:spPr>
          <a:xfrm>
            <a:off x="839788" y="483156"/>
            <a:ext cx="10515600" cy="1207532"/>
          </a:xfrm>
        </p:spPr>
        <p:txBody>
          <a:bodyPr/>
          <a:lstStyle>
            <a:lvl1pPr>
              <a:defRPr b="1"/>
            </a:lvl1pPr>
          </a:lstStyle>
          <a:p>
            <a:r>
              <a:rPr lang="en-US" dirty="0"/>
              <a:t>Click to edit Master title style</a:t>
            </a:r>
          </a:p>
        </p:txBody>
      </p:sp>
      <p:sp>
        <p:nvSpPr>
          <p:cNvPr id="3" name="Text Placeholder 2">
            <a:extLst>
              <a:ext uri="{FF2B5EF4-FFF2-40B4-BE49-F238E27FC236}">
                <a16:creationId xmlns:a16="http://schemas.microsoft.com/office/drawing/2014/main" id="{741AD052-F91C-441E-9BAB-56800CA531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0FE1FB-DDF7-4D5D-8C14-5908776D9DEA}"/>
              </a:ext>
            </a:extLst>
          </p:cNvPr>
          <p:cNvSpPr>
            <a:spLocks noGrp="1"/>
          </p:cNvSpPr>
          <p:nvPr>
            <p:ph sz="half" idx="2"/>
          </p:nvPr>
        </p:nvSpPr>
        <p:spPr>
          <a:xfrm>
            <a:off x="839788" y="2505075"/>
            <a:ext cx="5157787" cy="3684588"/>
          </a:xfrm>
        </p:spPr>
        <p:txBody>
          <a:bodyPr/>
          <a:lstStyle>
            <a:lvl1pPr marL="228600" indent="-228600">
              <a:buFont typeface="Wingdings" panose="05000000000000000000" pitchFamily="2" charset="2"/>
              <a:buChar char="§"/>
              <a:defRPr/>
            </a:lvl1pPr>
            <a:lvl3pPr marL="1143000" indent="-228600">
              <a:buFont typeface="Calibri" panose="020F0502020204030204" pitchFamily="34" charset="0"/>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C7736A8-F5EF-41A6-A057-9BF6A7D7C3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03EA0C-98BB-4C60-8606-BA7375337F19}"/>
              </a:ext>
            </a:extLst>
          </p:cNvPr>
          <p:cNvSpPr>
            <a:spLocks noGrp="1"/>
          </p:cNvSpPr>
          <p:nvPr>
            <p:ph sz="quarter" idx="4"/>
          </p:nvPr>
        </p:nvSpPr>
        <p:spPr>
          <a:xfrm>
            <a:off x="6172200" y="2505075"/>
            <a:ext cx="5183188" cy="3684588"/>
          </a:xfrm>
        </p:spPr>
        <p:txBody>
          <a:bodyPr/>
          <a:lstStyle>
            <a:lvl1pPr marL="228600" indent="-228600">
              <a:buFont typeface="Wingdings" panose="05000000000000000000" pitchFamily="2" charset="2"/>
              <a:buChar char="§"/>
              <a:defRPr/>
            </a:lvl1pPr>
            <a:lvl3pPr marL="1143000" indent="-228600">
              <a:buFont typeface="Calibri" panose="020F0502020204030204" pitchFamily="34" charset="0"/>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174CFF3-F2D5-47D7-8467-D1E9958E3D7C}"/>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8" name="Footer Placeholder 7">
            <a:extLst>
              <a:ext uri="{FF2B5EF4-FFF2-40B4-BE49-F238E27FC236}">
                <a16:creationId xmlns:a16="http://schemas.microsoft.com/office/drawing/2014/main" id="{628F90DA-57F6-4560-841C-F7CA2CBEF6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7E10BB-F35B-49C0-85AD-184B71DDA415}"/>
              </a:ext>
            </a:extLst>
          </p:cNvPr>
          <p:cNvSpPr>
            <a:spLocks noGrp="1"/>
          </p:cNvSpPr>
          <p:nvPr>
            <p:ph type="sldNum" sz="quarter" idx="12"/>
          </p:nvPr>
        </p:nvSpPr>
        <p:spPr/>
        <p:txBody>
          <a:bodyPr/>
          <a:lstStyle/>
          <a:p>
            <a:fld id="{3A0BB15C-5BB4-466C-A756-2A6AFC6C41F0}" type="slidenum">
              <a:rPr lang="en-US" smtClean="0"/>
              <a:t>‹#›</a:t>
            </a:fld>
            <a:endParaRPr lang="en-US"/>
          </a:p>
        </p:txBody>
      </p:sp>
      <p:grpSp>
        <p:nvGrpSpPr>
          <p:cNvPr id="10" name="Group 9">
            <a:extLst>
              <a:ext uri="{FF2B5EF4-FFF2-40B4-BE49-F238E27FC236}">
                <a16:creationId xmlns:a16="http://schemas.microsoft.com/office/drawing/2014/main" id="{D2E289A6-C4F0-41DE-92A4-DCCF30278323}"/>
              </a:ext>
            </a:extLst>
          </p:cNvPr>
          <p:cNvGrpSpPr/>
          <p:nvPr userDrawn="1"/>
        </p:nvGrpSpPr>
        <p:grpSpPr>
          <a:xfrm>
            <a:off x="-941" y="58992"/>
            <a:ext cx="12192000" cy="560710"/>
            <a:chOff x="-941" y="0"/>
            <a:chExt cx="12192000" cy="560710"/>
          </a:xfrm>
        </p:grpSpPr>
        <p:cxnSp>
          <p:nvCxnSpPr>
            <p:cNvPr id="11" name="Straight Connector 10">
              <a:extLst>
                <a:ext uri="{FF2B5EF4-FFF2-40B4-BE49-F238E27FC236}">
                  <a16:creationId xmlns:a16="http://schemas.microsoft.com/office/drawing/2014/main" id="{9DD21CF4-F195-4165-959F-0E0E811417AD}"/>
                </a:ext>
              </a:extLst>
            </p:cNvPr>
            <p:cNvCxnSpPr/>
            <p:nvPr/>
          </p:nvCxnSpPr>
          <p:spPr>
            <a:xfrm>
              <a:off x="-941" y="448552"/>
              <a:ext cx="12192000" cy="0"/>
            </a:xfrm>
            <a:prstGeom prst="line">
              <a:avLst/>
            </a:prstGeom>
            <a:ln w="38100">
              <a:solidFill>
                <a:srgbClr val="29AD48"/>
              </a:solidFill>
            </a:ln>
            <a:effectLst>
              <a:reflection blurRad="6350" stA="50000" endA="300" endPos="90000" dir="5400000" sy="-100000" algn="bl" rotWithShape="0"/>
            </a:effectLst>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CFF59D98-BB17-4EE9-8CFD-8B38F2A655E4}"/>
                </a:ext>
              </a:extLst>
            </p:cNvPr>
            <p:cNvPicPr>
              <a:picLocks noChangeAspect="1"/>
            </p:cNvPicPr>
            <p:nvPr/>
          </p:nvPicPr>
          <p:blipFill>
            <a:blip r:embed="rId2"/>
            <a:stretch>
              <a:fillRect/>
            </a:stretch>
          </p:blipFill>
          <p:spPr>
            <a:xfrm>
              <a:off x="11303396" y="0"/>
              <a:ext cx="657067" cy="560710"/>
            </a:xfrm>
            <a:prstGeom prst="rect">
              <a:avLst/>
            </a:prstGeom>
            <a:effectLst>
              <a:glow rad="342900">
                <a:schemeClr val="bg1">
                  <a:alpha val="62000"/>
                </a:schemeClr>
              </a:glow>
            </a:effectLst>
          </p:spPr>
        </p:pic>
      </p:grpSp>
    </p:spTree>
    <p:extLst>
      <p:ext uri="{BB962C8B-B14F-4D97-AF65-F5344CB8AC3E}">
        <p14:creationId xmlns:p14="http://schemas.microsoft.com/office/powerpoint/2010/main" val="3075310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7BEE-CFB7-4019-9790-D4A8F83921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D409D4-EDAA-4838-8A56-A7D16DB07235}"/>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4" name="Footer Placeholder 3">
            <a:extLst>
              <a:ext uri="{FF2B5EF4-FFF2-40B4-BE49-F238E27FC236}">
                <a16:creationId xmlns:a16="http://schemas.microsoft.com/office/drawing/2014/main" id="{1B8C5E26-E0D6-4A27-A0EF-C538A9269D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F3234C-7A68-48D3-8B11-E43F213211EC}"/>
              </a:ext>
            </a:extLst>
          </p:cNvPr>
          <p:cNvSpPr>
            <a:spLocks noGrp="1"/>
          </p:cNvSpPr>
          <p:nvPr>
            <p:ph type="sldNum" sz="quarter" idx="12"/>
          </p:nvPr>
        </p:nvSpPr>
        <p:spPr/>
        <p:txBody>
          <a:bodyPr/>
          <a:lstStyle/>
          <a:p>
            <a:fld id="{3A0BB15C-5BB4-466C-A756-2A6AFC6C41F0}" type="slidenum">
              <a:rPr lang="en-US" smtClean="0"/>
              <a:t>‹#›</a:t>
            </a:fld>
            <a:endParaRPr lang="en-US"/>
          </a:p>
        </p:txBody>
      </p:sp>
    </p:spTree>
    <p:extLst>
      <p:ext uri="{BB962C8B-B14F-4D97-AF65-F5344CB8AC3E}">
        <p14:creationId xmlns:p14="http://schemas.microsoft.com/office/powerpoint/2010/main" val="30711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69289-C138-40E2-A968-F15EAB8C3C6A}"/>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3" name="Footer Placeholder 2">
            <a:extLst>
              <a:ext uri="{FF2B5EF4-FFF2-40B4-BE49-F238E27FC236}">
                <a16:creationId xmlns:a16="http://schemas.microsoft.com/office/drawing/2014/main" id="{9CC30CF4-C8AD-4785-8BEB-64D3F37FF3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282055-2EA8-4160-9753-532ED48BCBFF}"/>
              </a:ext>
            </a:extLst>
          </p:cNvPr>
          <p:cNvSpPr>
            <a:spLocks noGrp="1"/>
          </p:cNvSpPr>
          <p:nvPr>
            <p:ph type="sldNum" sz="quarter" idx="12"/>
          </p:nvPr>
        </p:nvSpPr>
        <p:spPr/>
        <p:txBody>
          <a:bodyPr/>
          <a:lstStyle/>
          <a:p>
            <a:fld id="{3A0BB15C-5BB4-466C-A756-2A6AFC6C41F0}" type="slidenum">
              <a:rPr lang="en-US" smtClean="0"/>
              <a:t>‹#›</a:t>
            </a:fld>
            <a:endParaRPr lang="en-US"/>
          </a:p>
        </p:txBody>
      </p:sp>
    </p:spTree>
    <p:extLst>
      <p:ext uri="{BB962C8B-B14F-4D97-AF65-F5344CB8AC3E}">
        <p14:creationId xmlns:p14="http://schemas.microsoft.com/office/powerpoint/2010/main" val="12351573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B5180-05F9-4984-9F2A-17CCEC3A3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9640B2-008D-4399-9EEB-1A78F3F029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ABDDBA-6F4D-4D13-ACF8-184AD13AD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0D3BD6-B6C2-4F7C-B744-C88696E8A4A7}"/>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6" name="Footer Placeholder 5">
            <a:extLst>
              <a:ext uri="{FF2B5EF4-FFF2-40B4-BE49-F238E27FC236}">
                <a16:creationId xmlns:a16="http://schemas.microsoft.com/office/drawing/2014/main" id="{BB4B099F-80D7-4EBD-984C-AA00A196B2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C798B-8237-4CB6-8319-30C7F1F40B22}"/>
              </a:ext>
            </a:extLst>
          </p:cNvPr>
          <p:cNvSpPr>
            <a:spLocks noGrp="1"/>
          </p:cNvSpPr>
          <p:nvPr>
            <p:ph type="sldNum" sz="quarter" idx="12"/>
          </p:nvPr>
        </p:nvSpPr>
        <p:spPr/>
        <p:txBody>
          <a:bodyPr/>
          <a:lstStyle/>
          <a:p>
            <a:fld id="{3A0BB15C-5BB4-466C-A756-2A6AFC6C41F0}" type="slidenum">
              <a:rPr lang="en-US" smtClean="0"/>
              <a:t>‹#›</a:t>
            </a:fld>
            <a:endParaRPr lang="en-US"/>
          </a:p>
        </p:txBody>
      </p:sp>
    </p:spTree>
    <p:extLst>
      <p:ext uri="{BB962C8B-B14F-4D97-AF65-F5344CB8AC3E}">
        <p14:creationId xmlns:p14="http://schemas.microsoft.com/office/powerpoint/2010/main" val="160168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090A-E8DF-4F61-9CA5-7630954363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1FAE9-23D6-4B97-9D42-87A1C874D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D571E9-A250-40B9-9443-58C0E899F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57F630-F7E1-4010-932B-F38F04F4DD93}"/>
              </a:ext>
            </a:extLst>
          </p:cNvPr>
          <p:cNvSpPr>
            <a:spLocks noGrp="1"/>
          </p:cNvSpPr>
          <p:nvPr>
            <p:ph type="dt" sz="half" idx="10"/>
          </p:nvPr>
        </p:nvSpPr>
        <p:spPr/>
        <p:txBody>
          <a:bodyPr/>
          <a:lstStyle/>
          <a:p>
            <a:fld id="{637347A0-462E-4785-9FC4-FA6479DE8A7B}" type="datetimeFigureOut">
              <a:rPr lang="en-US" smtClean="0"/>
              <a:t>5/14/2024</a:t>
            </a:fld>
            <a:endParaRPr lang="en-US"/>
          </a:p>
        </p:txBody>
      </p:sp>
      <p:sp>
        <p:nvSpPr>
          <p:cNvPr id="6" name="Footer Placeholder 5">
            <a:extLst>
              <a:ext uri="{FF2B5EF4-FFF2-40B4-BE49-F238E27FC236}">
                <a16:creationId xmlns:a16="http://schemas.microsoft.com/office/drawing/2014/main" id="{2CFDDEE8-EA00-427F-8A4B-6A0AE0D19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1779B-01DD-4FE9-91F9-382BD8C1CEA8}"/>
              </a:ext>
            </a:extLst>
          </p:cNvPr>
          <p:cNvSpPr>
            <a:spLocks noGrp="1"/>
          </p:cNvSpPr>
          <p:nvPr>
            <p:ph type="sldNum" sz="quarter" idx="12"/>
          </p:nvPr>
        </p:nvSpPr>
        <p:spPr/>
        <p:txBody>
          <a:bodyPr/>
          <a:lstStyle/>
          <a:p>
            <a:fld id="{3A0BB15C-5BB4-466C-A756-2A6AFC6C41F0}" type="slidenum">
              <a:rPr lang="en-US" smtClean="0"/>
              <a:t>‹#›</a:t>
            </a:fld>
            <a:endParaRPr lang="en-US"/>
          </a:p>
        </p:txBody>
      </p:sp>
    </p:spTree>
    <p:extLst>
      <p:ext uri="{BB962C8B-B14F-4D97-AF65-F5344CB8AC3E}">
        <p14:creationId xmlns:p14="http://schemas.microsoft.com/office/powerpoint/2010/main" val="287208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4D9BE-FCA5-4D25-BB76-BB45EB7C6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E65E97-98CB-4A40-87E5-B61E6F003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F7A24-C34B-4723-B727-0E50071211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347A0-462E-4785-9FC4-FA6479DE8A7B}" type="datetimeFigureOut">
              <a:rPr lang="en-US" smtClean="0"/>
              <a:t>5/14/2024</a:t>
            </a:fld>
            <a:endParaRPr lang="en-US"/>
          </a:p>
        </p:txBody>
      </p:sp>
      <p:sp>
        <p:nvSpPr>
          <p:cNvPr id="5" name="Footer Placeholder 4">
            <a:extLst>
              <a:ext uri="{FF2B5EF4-FFF2-40B4-BE49-F238E27FC236}">
                <a16:creationId xmlns:a16="http://schemas.microsoft.com/office/drawing/2014/main" id="{DA1454B4-54CC-4072-B8FD-2666F2EEEC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339D4A-4B2E-4339-AE6A-0F8E3D6F16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BB15C-5BB4-466C-A756-2A6AFC6C41F0}" type="slidenum">
              <a:rPr lang="en-US" smtClean="0"/>
              <a:t>‹#›</a:t>
            </a:fld>
            <a:endParaRPr lang="en-US"/>
          </a:p>
        </p:txBody>
      </p:sp>
    </p:spTree>
    <p:extLst>
      <p:ext uri="{BB962C8B-B14F-4D97-AF65-F5344CB8AC3E}">
        <p14:creationId xmlns:p14="http://schemas.microsoft.com/office/powerpoint/2010/main" val="3718941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5CCBB-857D-250D-2FF7-C0F81D2F0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5627D5-2841-5459-ABD0-6F803B7518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678CE1-7714-4961-32AB-044458A46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E44A9-4074-484D-95F0-7186E08C23AB}" type="datetimeFigureOut">
              <a:rPr lang="en-GB" smtClean="0"/>
              <a:t>14/05/2024</a:t>
            </a:fld>
            <a:endParaRPr lang="en-GB"/>
          </a:p>
        </p:txBody>
      </p:sp>
      <p:sp>
        <p:nvSpPr>
          <p:cNvPr id="5" name="Footer Placeholder 4">
            <a:extLst>
              <a:ext uri="{FF2B5EF4-FFF2-40B4-BE49-F238E27FC236}">
                <a16:creationId xmlns:a16="http://schemas.microsoft.com/office/drawing/2014/main" id="{1BE2565E-9057-D37A-2D8B-D1FA2A72E4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0E5EF84-693E-D80B-29B9-D22262F8BF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E6FB3-B177-4BA7-ADA6-BEE1E0BAF747}" type="slidenum">
              <a:rPr lang="en-GB" smtClean="0"/>
              <a:t>‹#›</a:t>
            </a:fld>
            <a:endParaRPr lang="en-GB"/>
          </a:p>
        </p:txBody>
      </p:sp>
    </p:spTree>
    <p:extLst>
      <p:ext uri="{BB962C8B-B14F-4D97-AF65-F5344CB8AC3E}">
        <p14:creationId xmlns:p14="http://schemas.microsoft.com/office/powerpoint/2010/main" val="35389759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43934" y="6538823"/>
            <a:ext cx="3325220" cy="269099"/>
          </a:xfrm>
          <a:prstGeom prst="rect">
            <a:avLst/>
          </a:prstGeom>
        </p:spPr>
        <p:txBody>
          <a:bodyPr vert="horz" lIns="91440" tIns="45720" rIns="91440" bIns="45720" rtlCol="0" anchor="ctr"/>
          <a:lstStyle>
            <a:lvl1pPr algn="l">
              <a:defRPr sz="600">
                <a:solidFill>
                  <a:schemeClr val="tx1">
                    <a:tint val="75000"/>
                  </a:schemeClr>
                </a:solidFill>
                <a:latin typeface="+mn-lt"/>
              </a:defRPr>
            </a:lvl1pPr>
          </a:lstStyle>
          <a:p>
            <a:fld id="{637347A0-462E-4785-9FC4-FA6479DE8A7B}" type="datetimeFigureOut">
              <a:rPr lang="en-US" smtClean="0"/>
              <a:t>5/14/2024</a:t>
            </a:fld>
            <a:endParaRPr lang="en-US"/>
          </a:p>
        </p:txBody>
      </p:sp>
      <p:sp>
        <p:nvSpPr>
          <p:cNvPr id="5" name="Footer Placeholder 4"/>
          <p:cNvSpPr>
            <a:spLocks noGrp="1"/>
          </p:cNvSpPr>
          <p:nvPr>
            <p:ph type="ftr" sz="quarter" idx="3"/>
          </p:nvPr>
        </p:nvSpPr>
        <p:spPr>
          <a:xfrm>
            <a:off x="3971223" y="6524627"/>
            <a:ext cx="4252356" cy="283295"/>
          </a:xfrm>
          <a:prstGeom prst="rect">
            <a:avLst/>
          </a:prstGeom>
        </p:spPr>
        <p:txBody>
          <a:bodyPr vert="horz" lIns="91440" tIns="45720" rIns="91440" bIns="45720" rtlCol="0" anchor="ctr"/>
          <a:lstStyle>
            <a:lvl1pPr algn="ctr">
              <a:defRPr sz="6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8725648" y="6535167"/>
            <a:ext cx="3275853" cy="276408"/>
          </a:xfrm>
          <a:prstGeom prst="rect">
            <a:avLst/>
          </a:prstGeom>
        </p:spPr>
        <p:txBody>
          <a:bodyPr vert="horz" lIns="91440" tIns="45720" rIns="91440" bIns="45720" rtlCol="0" anchor="ctr"/>
          <a:lstStyle>
            <a:lvl1pPr algn="r">
              <a:defRPr sz="900" b="1">
                <a:solidFill>
                  <a:srgbClr val="951F39"/>
                </a:solidFill>
                <a:latin typeface="+mn-lt"/>
              </a:defRPr>
            </a:lvl1pPr>
          </a:lstStyle>
          <a:p>
            <a:fld id="{3A0BB15C-5BB4-466C-A756-2A6AFC6C41F0}" type="slidenum">
              <a:rPr lang="en-US" smtClean="0"/>
              <a:t>‹#›</a:t>
            </a:fld>
            <a:endParaRPr lang="en-US"/>
          </a:p>
        </p:txBody>
      </p:sp>
    </p:spTree>
    <p:extLst>
      <p:ext uri="{BB962C8B-B14F-4D97-AF65-F5344CB8AC3E}">
        <p14:creationId xmlns:p14="http://schemas.microsoft.com/office/powerpoint/2010/main" val="211744158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marL="86995" indent="0" algn="l" defTabSz="685800" rtl="0" eaLnBrk="1" latinLnBrk="0" hangingPunct="1">
        <a:lnSpc>
          <a:spcPct val="90000"/>
        </a:lnSpc>
        <a:spcBef>
          <a:spcPct val="0"/>
        </a:spcBef>
        <a:buNone/>
        <a:tabLst>
          <a:tab pos="212725" algn="l"/>
        </a:tabLst>
        <a:defRPr sz="1500" b="1" kern="1200" baseline="0">
          <a:solidFill>
            <a:srgbClr val="53575A"/>
          </a:solidFill>
          <a:latin typeface="+mj-lt"/>
          <a:ea typeface="+mj-ea"/>
          <a:cs typeface="+mj-cs"/>
        </a:defRPr>
      </a:lvl1pPr>
    </p:titleStyle>
    <p:bodyStyle>
      <a:lvl1pPr marL="171450" indent="-171450" algn="just" defTabSz="685800" rtl="0" eaLnBrk="1" latinLnBrk="0" hangingPunct="1">
        <a:lnSpc>
          <a:spcPct val="100000"/>
        </a:lnSpc>
        <a:spcBef>
          <a:spcPts val="0"/>
        </a:spcBef>
        <a:spcAft>
          <a:spcPts val="450"/>
        </a:spcAft>
        <a:buFont typeface="Arial" panose="020B0604020202020204" pitchFamily="34" charset="0"/>
        <a:buChar char="•"/>
        <a:defRPr sz="1350" kern="1200">
          <a:solidFill>
            <a:srgbClr val="53575A"/>
          </a:solidFill>
          <a:latin typeface="Arial" panose="020B0604020202020204" pitchFamily="34" charset="0"/>
          <a:ea typeface="+mn-ea"/>
          <a:cs typeface="Arial" panose="020B0604020202020204" pitchFamily="34" charset="0"/>
        </a:defRPr>
      </a:lvl1pPr>
      <a:lvl2pPr marL="346710" indent="-173990" algn="just" defTabSz="685800" rtl="0" eaLnBrk="1" latinLnBrk="0" hangingPunct="1">
        <a:lnSpc>
          <a:spcPct val="100000"/>
        </a:lnSpc>
        <a:spcBef>
          <a:spcPts val="0"/>
        </a:spcBef>
        <a:spcAft>
          <a:spcPts val="450"/>
        </a:spcAft>
        <a:buFont typeface="Arial" panose="020B0604020202020204" pitchFamily="34" charset="0"/>
        <a:buChar char="•"/>
        <a:defRPr sz="1200" kern="1200">
          <a:solidFill>
            <a:srgbClr val="53575A"/>
          </a:solidFill>
          <a:latin typeface="Arial" panose="020B0604020202020204" pitchFamily="34" charset="0"/>
          <a:ea typeface="+mn-ea"/>
          <a:cs typeface="Arial" panose="020B0604020202020204" pitchFamily="34" charset="0"/>
        </a:defRPr>
      </a:lvl2pPr>
      <a:lvl3pPr marL="513080" indent="-167005" algn="just" defTabSz="685800" rtl="0" eaLnBrk="1" latinLnBrk="0" hangingPunct="1">
        <a:lnSpc>
          <a:spcPct val="100000"/>
        </a:lnSpc>
        <a:spcBef>
          <a:spcPts val="0"/>
        </a:spcBef>
        <a:spcAft>
          <a:spcPts val="450"/>
        </a:spcAft>
        <a:buFont typeface="Arial" panose="020B0604020202020204" pitchFamily="34" charset="0"/>
        <a:buChar char="•"/>
        <a:defRPr sz="1050" kern="1200">
          <a:solidFill>
            <a:srgbClr val="53575A"/>
          </a:solidFill>
          <a:latin typeface="Arial" panose="020B0604020202020204" pitchFamily="34" charset="0"/>
          <a:ea typeface="+mn-ea"/>
          <a:cs typeface="Arial" panose="020B0604020202020204" pitchFamily="34" charset="0"/>
        </a:defRPr>
      </a:lvl3pPr>
      <a:lvl4pPr marL="685800" indent="-172720" algn="just" defTabSz="685800" rtl="0" eaLnBrk="1" latinLnBrk="0" hangingPunct="1">
        <a:lnSpc>
          <a:spcPct val="100000"/>
        </a:lnSpc>
        <a:spcBef>
          <a:spcPts val="0"/>
        </a:spcBef>
        <a:spcAft>
          <a:spcPts val="450"/>
        </a:spcAft>
        <a:buFont typeface="Arial" panose="020B0604020202020204" pitchFamily="34" charset="0"/>
        <a:buChar char="•"/>
        <a:defRPr sz="900" kern="1200">
          <a:solidFill>
            <a:srgbClr val="53575A"/>
          </a:solidFill>
          <a:latin typeface="Arial" panose="020B0604020202020204" pitchFamily="34" charset="0"/>
          <a:ea typeface="+mn-ea"/>
          <a:cs typeface="Arial" panose="020B0604020202020204" pitchFamily="34" charset="0"/>
        </a:defRPr>
      </a:lvl4pPr>
      <a:lvl5pPr marL="858520" indent="-172720" algn="just" defTabSz="685800" rtl="0" eaLnBrk="1" latinLnBrk="0" hangingPunct="1">
        <a:lnSpc>
          <a:spcPct val="100000"/>
        </a:lnSpc>
        <a:spcBef>
          <a:spcPts val="0"/>
        </a:spcBef>
        <a:spcAft>
          <a:spcPts val="450"/>
        </a:spcAft>
        <a:buFont typeface="Arial" panose="020B0604020202020204" pitchFamily="34" charset="0"/>
        <a:buChar char="•"/>
        <a:defRPr sz="825" kern="1200">
          <a:solidFill>
            <a:srgbClr val="53575A"/>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7402E-D07B-4171-934E-01903D6D4EF2}" type="datetimeFigureOut">
              <a:rPr lang="en-GB" smtClean="0">
                <a:solidFill>
                  <a:prstClr val="black">
                    <a:tint val="75000"/>
                  </a:prstClr>
                </a:solidFill>
              </a:rPr>
              <a:t>14/05/2024</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8F7EB-9B2D-42CE-BB0E-B6ED9F2D2C56}" type="slidenum">
              <a:rPr lang="en-GB" smtClean="0">
                <a:solidFill>
                  <a:prstClr val="black">
                    <a:tint val="75000"/>
                  </a:prstClr>
                </a:solidFill>
              </a:rPr>
              <a:t>‹#›</a:t>
            </a:fld>
            <a:endParaRPr lang="en-GB">
              <a:solidFill>
                <a:prstClr val="black">
                  <a:tint val="75000"/>
                </a:prstClr>
              </a:solidFill>
            </a:endParaRPr>
          </a:p>
        </p:txBody>
      </p:sp>
      <p:sp>
        <p:nvSpPr>
          <p:cNvPr id="7" name="Rectangle 6"/>
          <p:cNvSpPr/>
          <p:nvPr userDrawn="1"/>
        </p:nvSpPr>
        <p:spPr>
          <a:xfrm>
            <a:off x="-17256" y="0"/>
            <a:ext cx="12192000" cy="677994"/>
          </a:xfrm>
          <a:prstGeom prst="rect">
            <a:avLst/>
          </a:prstGeom>
          <a:solidFill>
            <a:srgbClr val="951F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13" cstate="print"/>
          <a:stretch>
            <a:fillRect/>
          </a:stretch>
        </p:blipFill>
        <p:spPr>
          <a:xfrm>
            <a:off x="9942987" y="6518066"/>
            <a:ext cx="2430716" cy="434252"/>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4560" y="-58609"/>
            <a:ext cx="1732400" cy="626779"/>
          </a:xfrm>
          <a:prstGeom prst="rect">
            <a:avLst/>
          </a:prstGeom>
        </p:spPr>
      </p:pic>
    </p:spTree>
    <p:extLst>
      <p:ext uri="{BB962C8B-B14F-4D97-AF65-F5344CB8AC3E}">
        <p14:creationId xmlns:p14="http://schemas.microsoft.com/office/powerpoint/2010/main" val="1289285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6.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5.jpe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1.jpe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8.xml"/><Relationship Id="rId1" Type="http://schemas.openxmlformats.org/officeDocument/2006/relationships/themeOverride" Target="../theme/themeOverride2.xml"/><Relationship Id="rId5" Type="http://schemas.openxmlformats.org/officeDocument/2006/relationships/image" Target="../media/image5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4.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3993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A87322-0979-CA5F-91F5-DA5DC86F0A6D}"/>
              </a:ext>
            </a:extLst>
          </p:cNvPr>
          <p:cNvGrpSpPr/>
          <p:nvPr/>
        </p:nvGrpSpPr>
        <p:grpSpPr>
          <a:xfrm>
            <a:off x="9694059" y="0"/>
            <a:ext cx="2529840" cy="6858000"/>
            <a:chOff x="6074415" y="-1568975"/>
            <a:chExt cx="4324484" cy="8452375"/>
          </a:xfrm>
        </p:grpSpPr>
        <p:pic>
          <p:nvPicPr>
            <p:cNvPr id="10" name="Picture 9">
              <a:extLst>
                <a:ext uri="{FF2B5EF4-FFF2-40B4-BE49-F238E27FC236}">
                  <a16:creationId xmlns:a16="http://schemas.microsoft.com/office/drawing/2014/main" id="{DB5A48B2-AFBF-85CC-55F3-9830D38BEC66}"/>
                </a:ext>
              </a:extLst>
            </p:cNvPr>
            <p:cNvPicPr>
              <a:picLocks noChangeAspect="1"/>
            </p:cNvPicPr>
            <p:nvPr/>
          </p:nvPicPr>
          <p:blipFill rotWithShape="1">
            <a:blip r:embed="rId3"/>
            <a:srcRect l="38576" t="9963" r="7746" b="25958"/>
            <a:stretch>
              <a:fillRect/>
            </a:stretch>
          </p:blipFill>
          <p:spPr>
            <a:xfrm>
              <a:off x="6074415" y="-1568975"/>
              <a:ext cx="4320104" cy="8452375"/>
            </a:xfrm>
            <a:prstGeom prst="rect">
              <a:avLst/>
            </a:prstGeom>
            <a:ln>
              <a:noFill/>
            </a:ln>
          </p:spPr>
        </p:pic>
        <p:pic>
          <p:nvPicPr>
            <p:cNvPr id="11" name="Picture 10">
              <a:extLst>
                <a:ext uri="{FF2B5EF4-FFF2-40B4-BE49-F238E27FC236}">
                  <a16:creationId xmlns:a16="http://schemas.microsoft.com/office/drawing/2014/main" id="{29B8D729-81C0-3262-9D97-61DA862C0849}"/>
                </a:ext>
              </a:extLst>
            </p:cNvPr>
            <p:cNvPicPr>
              <a:picLocks noChangeAspect="1"/>
            </p:cNvPicPr>
            <p:nvPr/>
          </p:nvPicPr>
          <p:blipFill rotWithShape="1">
            <a:blip r:embed="rId4"/>
            <a:srcRect l="64566" t="49979" b="21"/>
            <a:stretch/>
          </p:blipFill>
          <p:spPr>
            <a:xfrm>
              <a:off x="6078794" y="3429000"/>
              <a:ext cx="4320105" cy="3429000"/>
            </a:xfrm>
            <a:prstGeom prst="rect">
              <a:avLst/>
            </a:prstGeom>
            <a:ln>
              <a:noFill/>
            </a:ln>
          </p:spPr>
        </p:pic>
      </p:grpSp>
      <p:pic>
        <p:nvPicPr>
          <p:cNvPr id="8" name="Picture 7">
            <a:extLst>
              <a:ext uri="{FF2B5EF4-FFF2-40B4-BE49-F238E27FC236}">
                <a16:creationId xmlns:a16="http://schemas.microsoft.com/office/drawing/2014/main" id="{4D1F2D11-FF0D-E747-D30C-612982EA95B7}"/>
              </a:ext>
            </a:extLst>
          </p:cNvPr>
          <p:cNvPicPr>
            <a:picLocks noChangeAspect="1"/>
          </p:cNvPicPr>
          <p:nvPr/>
        </p:nvPicPr>
        <p:blipFill>
          <a:blip r:embed="rId5"/>
          <a:stretch>
            <a:fillRect/>
          </a:stretch>
        </p:blipFill>
        <p:spPr>
          <a:xfrm>
            <a:off x="11185451" y="105619"/>
            <a:ext cx="911785" cy="851204"/>
          </a:xfrm>
          <a:prstGeom prst="rect">
            <a:avLst/>
          </a:prstGeom>
          <a:ln>
            <a:noFill/>
          </a:ln>
          <a:effectLst>
            <a:glow rad="1765300">
              <a:schemeClr val="bg1">
                <a:alpha val="82000"/>
              </a:schemeClr>
            </a:glow>
          </a:effectLst>
        </p:spPr>
      </p:pic>
      <p:sp>
        <p:nvSpPr>
          <p:cNvPr id="14" name="Google Shape;466;p53">
            <a:extLst>
              <a:ext uri="{FF2B5EF4-FFF2-40B4-BE49-F238E27FC236}">
                <a16:creationId xmlns:a16="http://schemas.microsoft.com/office/drawing/2014/main" id="{C8F7C84A-99C2-6B66-9A7A-193B738894B3}"/>
              </a:ext>
            </a:extLst>
          </p:cNvPr>
          <p:cNvSpPr txBox="1">
            <a:spLocks/>
          </p:cNvSpPr>
          <p:nvPr/>
        </p:nvSpPr>
        <p:spPr>
          <a:xfrm>
            <a:off x="2008490" y="3642041"/>
            <a:ext cx="5624762" cy="2215419"/>
          </a:xfrm>
          <a:prstGeom prst="rect">
            <a:avLst/>
          </a:prstGeom>
          <a:noFill/>
          <a:ln>
            <a:noFill/>
          </a:ln>
        </p:spPr>
        <p:txBody>
          <a:bodyPr spcFirstLastPara="1" wrap="square" lIns="91425" tIns="45700" rIns="91425" bIns="45700"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96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SINGLE AFRICAN AIR TRANSPORT MARKET (SAATM). </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12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80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rPr>
              <a:t>PRESENTED BY BRENDA NTIHINYURWA- EAC CASSOA ON BEHALF OF THE ERIC NTANGENGERWA –AFRICAN UNION</a:t>
            </a:r>
          </a:p>
          <a:p>
            <a:pPr marL="0" indent="0" algn="ctr">
              <a:spcBef>
                <a:spcPts val="0"/>
              </a:spcBef>
              <a:buClr>
                <a:schemeClr val="lt1"/>
              </a:buClr>
              <a:buSzPts val="2400"/>
              <a:buNone/>
            </a:pPr>
            <a:r>
              <a:rPr lang="en-US" sz="8000" b="1" dirty="0">
                <a:solidFill>
                  <a:schemeClr val="bg1"/>
                </a:solidFill>
                <a:latin typeface="Arial" panose="020B0604020202020204" pitchFamily="34" charset="0"/>
                <a:cs typeface="Arial" panose="020B0604020202020204" pitchFamily="34" charset="0"/>
              </a:rPr>
              <a:t> </a:t>
            </a:r>
          </a:p>
          <a:p>
            <a:pPr algn="ctr">
              <a:buClr>
                <a:schemeClr val="dk1"/>
              </a:buClr>
              <a:buSzPts val="2400"/>
            </a:pPr>
            <a:endParaRPr lang="en-US" sz="3600" b="1" dirty="0">
              <a:solidFill>
                <a:schemeClr val="bg1"/>
              </a:solidFill>
              <a:latin typeface="Arial" panose="020B0604020202020204" pitchFamily="34" charset="0"/>
              <a:ea typeface="Quattrocento Sans"/>
              <a:cs typeface="Arial" panose="020B0604020202020204" pitchFamily="34" charset="0"/>
              <a:sym typeface="Quattrocento Sans"/>
            </a:endParaRPr>
          </a:p>
          <a:p>
            <a:pPr algn="ctr">
              <a:buClr>
                <a:schemeClr val="dk1"/>
              </a:buClr>
              <a:buSzPts val="2400"/>
            </a:pPr>
            <a:endParaRPr lang="en-US" sz="3600" b="1" dirty="0">
              <a:solidFill>
                <a:schemeClr val="bg1"/>
              </a:solidFill>
              <a:latin typeface="Arial" panose="020B0604020202020204" pitchFamily="34" charset="0"/>
              <a:ea typeface="Quattrocento Sans"/>
              <a:cs typeface="Arial" panose="020B0604020202020204" pitchFamily="34" charset="0"/>
              <a:sym typeface="Quattrocento Sans"/>
            </a:endParaRPr>
          </a:p>
          <a:p>
            <a:pPr algn="ctr">
              <a:buClr>
                <a:schemeClr val="dk1"/>
              </a:buClr>
              <a:buSzPts val="2400"/>
            </a:pPr>
            <a:endParaRPr lang="en-US" sz="3600" b="1" dirty="0">
              <a:solidFill>
                <a:schemeClr val="bg1"/>
              </a:solidFill>
              <a:latin typeface="Arial" panose="020B0604020202020204" pitchFamily="34" charset="0"/>
              <a:ea typeface="Quattrocento Sans"/>
              <a:cs typeface="Arial" panose="020B0604020202020204" pitchFamily="34" charset="0"/>
              <a:sym typeface="Quattrocento Sans"/>
            </a:endParaRPr>
          </a:p>
        </p:txBody>
      </p:sp>
      <p:pic>
        <p:nvPicPr>
          <p:cNvPr id="12" name="Picture 11" descr="African Union">
            <a:extLst>
              <a:ext uri="{FF2B5EF4-FFF2-40B4-BE49-F238E27FC236}">
                <a16:creationId xmlns:a16="http://schemas.microsoft.com/office/drawing/2014/main" id="{C1C4BDA3-AF39-48CB-969D-7650E2160583}"/>
              </a:ext>
            </a:extLst>
          </p:cNvPr>
          <p:cNvPicPr/>
          <p:nvPr/>
        </p:nvPicPr>
        <p:blipFill>
          <a:blip r:embed="rId6"/>
          <a:stretch>
            <a:fillRect/>
          </a:stretch>
        </p:blipFill>
        <p:spPr>
          <a:xfrm>
            <a:off x="0" y="46607"/>
            <a:ext cx="2008490" cy="1012967"/>
          </a:xfrm>
          <a:prstGeom prst="rect">
            <a:avLst/>
          </a:prstGeom>
          <a:noFill/>
          <a:ln>
            <a:noFill/>
          </a:ln>
        </p:spPr>
      </p:pic>
      <p:pic>
        <p:nvPicPr>
          <p:cNvPr id="13" name="Image 3">
            <a:extLst>
              <a:ext uri="{FF2B5EF4-FFF2-40B4-BE49-F238E27FC236}">
                <a16:creationId xmlns:a16="http://schemas.microsoft.com/office/drawing/2014/main" id="{DBD37647-4976-4151-A760-2873DC4130BE}"/>
              </a:ext>
            </a:extLst>
          </p:cNvPr>
          <p:cNvPicPr>
            <a:picLocks noChangeAspect="1"/>
          </p:cNvPicPr>
          <p:nvPr/>
        </p:nvPicPr>
        <p:blipFill>
          <a:blip r:embed="rId7"/>
          <a:stretch>
            <a:fillRect/>
          </a:stretch>
        </p:blipFill>
        <p:spPr>
          <a:xfrm>
            <a:off x="3656629" y="39955"/>
            <a:ext cx="1587121" cy="12863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32347261-6615-2674-49F7-330B7B10044B}"/>
              </a:ext>
            </a:extLst>
          </p:cNvPr>
          <p:cNvPicPr>
            <a:picLocks noChangeAspect="1"/>
          </p:cNvPicPr>
          <p:nvPr/>
        </p:nvPicPr>
        <p:blipFill>
          <a:blip r:embed="rId2"/>
          <a:stretch>
            <a:fillRect/>
          </a:stretch>
        </p:blipFill>
        <p:spPr>
          <a:xfrm>
            <a:off x="9308794" y="4061349"/>
            <a:ext cx="2883206" cy="1300398"/>
          </a:xfrm>
          <a:prstGeom prst="rect">
            <a:avLst/>
          </a:prstGeom>
        </p:spPr>
      </p:pic>
      <p:pic>
        <p:nvPicPr>
          <p:cNvPr id="25" name="Image 24">
            <a:extLst>
              <a:ext uri="{FF2B5EF4-FFF2-40B4-BE49-F238E27FC236}">
                <a16:creationId xmlns:a16="http://schemas.microsoft.com/office/drawing/2014/main" id="{982D1497-7005-6B1C-2BAD-83F7EAE8A376}"/>
              </a:ext>
            </a:extLst>
          </p:cNvPr>
          <p:cNvPicPr>
            <a:picLocks noChangeAspect="1"/>
          </p:cNvPicPr>
          <p:nvPr/>
        </p:nvPicPr>
        <p:blipFill>
          <a:blip r:embed="rId3"/>
          <a:stretch>
            <a:fillRect/>
          </a:stretch>
        </p:blipFill>
        <p:spPr>
          <a:xfrm>
            <a:off x="6485226" y="1537586"/>
            <a:ext cx="2743200" cy="1238250"/>
          </a:xfrm>
          <a:prstGeom prst="rect">
            <a:avLst/>
          </a:prstGeom>
        </p:spPr>
      </p:pic>
      <p:pic>
        <p:nvPicPr>
          <p:cNvPr id="24" name="Image 23">
            <a:extLst>
              <a:ext uri="{FF2B5EF4-FFF2-40B4-BE49-F238E27FC236}">
                <a16:creationId xmlns:a16="http://schemas.microsoft.com/office/drawing/2014/main" id="{2E7710B1-A9F1-CECC-8443-DCC132E55A47}"/>
              </a:ext>
            </a:extLst>
          </p:cNvPr>
          <p:cNvPicPr>
            <a:picLocks noChangeAspect="1"/>
          </p:cNvPicPr>
          <p:nvPr/>
        </p:nvPicPr>
        <p:blipFill>
          <a:blip r:embed="rId4"/>
          <a:stretch>
            <a:fillRect/>
          </a:stretch>
        </p:blipFill>
        <p:spPr>
          <a:xfrm>
            <a:off x="5946513" y="5098213"/>
            <a:ext cx="3083396" cy="1734410"/>
          </a:xfrm>
          <a:prstGeom prst="rect">
            <a:avLst/>
          </a:prstGeom>
        </p:spPr>
      </p:pic>
      <p:sp>
        <p:nvSpPr>
          <p:cNvPr id="12" name="TextBox 5">
            <a:extLst>
              <a:ext uri="{FF2B5EF4-FFF2-40B4-BE49-F238E27FC236}">
                <a16:creationId xmlns:a16="http://schemas.microsoft.com/office/drawing/2014/main" id="{629A7C22-DBB8-430F-12C8-B1053ABEABCC}"/>
              </a:ext>
            </a:extLst>
          </p:cNvPr>
          <p:cNvSpPr txBox="1"/>
          <p:nvPr/>
        </p:nvSpPr>
        <p:spPr>
          <a:xfrm>
            <a:off x="249669" y="255908"/>
            <a:ext cx="5770179" cy="400110"/>
          </a:xfrm>
          <a:prstGeom prst="rect">
            <a:avLst/>
          </a:prstGeom>
          <a:solidFill>
            <a:srgbClr val="285A58"/>
          </a:solidFill>
        </p:spPr>
        <p:txBody>
          <a:bodyPr wrap="square" rtlCol="0">
            <a:spAutoFit/>
          </a:bodyPr>
          <a:lstStyle/>
          <a:p>
            <a:endParaRPr lang="en-US" sz="2000" b="1" dirty="0">
              <a:solidFill>
                <a:schemeClr val="bg1"/>
              </a:solidFill>
            </a:endParaRPr>
          </a:p>
        </p:txBody>
      </p:sp>
      <p:sp>
        <p:nvSpPr>
          <p:cNvPr id="21" name="Right Triangle 20"/>
          <p:cNvSpPr/>
          <p:nvPr/>
        </p:nvSpPr>
        <p:spPr>
          <a:xfrm rot="10800000">
            <a:off x="8094079" y="-2"/>
            <a:ext cx="4097921" cy="3810877"/>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3" name="Pie 2"/>
          <p:cNvSpPr/>
          <p:nvPr/>
        </p:nvSpPr>
        <p:spPr>
          <a:xfrm rot="16200000">
            <a:off x="-371475" y="6486525"/>
            <a:ext cx="742950" cy="742950"/>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pic>
        <p:nvPicPr>
          <p:cNvPr id="2" name="Picture Placeholder 1" descr="aerial-view-of-airplane-at-airport-2021-08-29-09-58-20-utc.jpg"/>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16670" r="16670"/>
          <a:stretch>
            <a:fillRect/>
          </a:stretch>
        </p:blipFill>
        <p:spPr>
          <a:xfrm>
            <a:off x="9842090" y="165"/>
            <a:ext cx="2349910" cy="2349910"/>
          </a:xfrm>
        </p:spPr>
      </p:pic>
      <p:pic>
        <p:nvPicPr>
          <p:cNvPr id="2052" name="Picture 4" descr="Air Côte d'Ivoire recrute pour ces 2 postes (25 Juillet 2022) - YOP L-FRI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6333" b="20271"/>
          <a:stretch/>
        </p:blipFill>
        <p:spPr bwMode="auto">
          <a:xfrm>
            <a:off x="123766" y="2495066"/>
            <a:ext cx="3083396" cy="8112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824" y="1637287"/>
            <a:ext cx="3430354" cy="129692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a:blip r:embed="rId8"/>
          <a:stretch>
            <a:fillRect/>
          </a:stretch>
        </p:blipFill>
        <p:spPr>
          <a:xfrm>
            <a:off x="249669" y="5767945"/>
            <a:ext cx="3083396" cy="649136"/>
          </a:xfrm>
          <a:prstGeom prst="rect">
            <a:avLst/>
          </a:prstGeom>
        </p:spPr>
      </p:pic>
      <p:pic>
        <p:nvPicPr>
          <p:cNvPr id="15" name="Image 14"/>
          <p:cNvPicPr>
            <a:picLocks noChangeAspect="1"/>
          </p:cNvPicPr>
          <p:nvPr/>
        </p:nvPicPr>
        <p:blipFill>
          <a:blip r:embed="rId9"/>
          <a:stretch>
            <a:fillRect/>
          </a:stretch>
        </p:blipFill>
        <p:spPr>
          <a:xfrm>
            <a:off x="154870" y="3638372"/>
            <a:ext cx="3471299" cy="788597"/>
          </a:xfrm>
          <a:prstGeom prst="rect">
            <a:avLst/>
          </a:prstGeom>
        </p:spPr>
      </p:pic>
      <p:pic>
        <p:nvPicPr>
          <p:cNvPr id="20" name="Image 19"/>
          <p:cNvPicPr>
            <a:picLocks noChangeAspect="1"/>
          </p:cNvPicPr>
          <p:nvPr/>
        </p:nvPicPr>
        <p:blipFill>
          <a:blip r:embed="rId10"/>
          <a:stretch>
            <a:fillRect/>
          </a:stretch>
        </p:blipFill>
        <p:spPr>
          <a:xfrm>
            <a:off x="3829345" y="3804814"/>
            <a:ext cx="2089303" cy="1556933"/>
          </a:xfrm>
          <a:prstGeom prst="rect">
            <a:avLst/>
          </a:prstGeom>
        </p:spPr>
      </p:pic>
      <p:pic>
        <p:nvPicPr>
          <p:cNvPr id="22" name="Image 21"/>
          <p:cNvPicPr>
            <a:picLocks noChangeAspect="1"/>
          </p:cNvPicPr>
          <p:nvPr/>
        </p:nvPicPr>
        <p:blipFill>
          <a:blip r:embed="rId11"/>
          <a:stretch>
            <a:fillRect/>
          </a:stretch>
        </p:blipFill>
        <p:spPr>
          <a:xfrm>
            <a:off x="381430" y="4701517"/>
            <a:ext cx="2714394" cy="1013275"/>
          </a:xfrm>
          <a:prstGeom prst="rect">
            <a:avLst/>
          </a:prstGeom>
        </p:spPr>
      </p:pic>
      <p:pic>
        <p:nvPicPr>
          <p:cNvPr id="23" name="Image 22"/>
          <p:cNvPicPr>
            <a:picLocks noChangeAspect="1"/>
          </p:cNvPicPr>
          <p:nvPr/>
        </p:nvPicPr>
        <p:blipFill>
          <a:blip r:embed="rId12"/>
          <a:stretch>
            <a:fillRect/>
          </a:stretch>
        </p:blipFill>
        <p:spPr>
          <a:xfrm>
            <a:off x="3574884" y="5532560"/>
            <a:ext cx="2018511" cy="1119905"/>
          </a:xfrm>
          <a:prstGeom prst="rect">
            <a:avLst/>
          </a:prstGeom>
        </p:spPr>
      </p:pic>
      <p:sp>
        <p:nvSpPr>
          <p:cNvPr id="10" name="Rectangle 9">
            <a:extLst>
              <a:ext uri="{FF2B5EF4-FFF2-40B4-BE49-F238E27FC236}">
                <a16:creationId xmlns:a16="http://schemas.microsoft.com/office/drawing/2014/main" id="{0AE35630-7AA0-3585-1300-5DFE685342CF}"/>
              </a:ext>
            </a:extLst>
          </p:cNvPr>
          <p:cNvSpPr/>
          <p:nvPr/>
        </p:nvSpPr>
        <p:spPr>
          <a:xfrm>
            <a:off x="5092" y="21128"/>
            <a:ext cx="5863463" cy="461665"/>
          </a:xfrm>
          <a:prstGeom prst="rect">
            <a:avLst/>
          </a:prstGeom>
          <a:solidFill>
            <a:srgbClr val="247059"/>
          </a:solidFill>
        </p:spPr>
        <p:txBody>
          <a:bodyPr wrap="square">
            <a:spAutoFit/>
          </a:bodyPr>
          <a:lstStyle/>
          <a:p>
            <a:r>
              <a:rPr lang="en-US" sz="2400" dirty="0">
                <a:solidFill>
                  <a:schemeClr val="bg1"/>
                </a:solidFill>
                <a:latin typeface="Arial Black" panose="020B0A04020102020204" pitchFamily="34" charset="0"/>
              </a:rPr>
              <a:t>DESIGNATED AFRICAN AIRLINES</a:t>
            </a:r>
          </a:p>
        </p:txBody>
      </p:sp>
      <p:pic>
        <p:nvPicPr>
          <p:cNvPr id="13" name="Image 12">
            <a:extLst>
              <a:ext uri="{FF2B5EF4-FFF2-40B4-BE49-F238E27FC236}">
                <a16:creationId xmlns:a16="http://schemas.microsoft.com/office/drawing/2014/main" id="{9C1AEE37-6B1B-271C-BF93-9E12FEABAF33}"/>
              </a:ext>
            </a:extLst>
          </p:cNvPr>
          <p:cNvPicPr>
            <a:picLocks noChangeAspect="1"/>
          </p:cNvPicPr>
          <p:nvPr/>
        </p:nvPicPr>
        <p:blipFill>
          <a:blip r:embed="rId13"/>
          <a:stretch>
            <a:fillRect/>
          </a:stretch>
        </p:blipFill>
        <p:spPr>
          <a:xfrm>
            <a:off x="3207162" y="2495066"/>
            <a:ext cx="2857500" cy="1428750"/>
          </a:xfrm>
          <a:prstGeom prst="rect">
            <a:avLst/>
          </a:prstGeom>
        </p:spPr>
      </p:pic>
      <p:pic>
        <p:nvPicPr>
          <p:cNvPr id="16" name="Image 15">
            <a:extLst>
              <a:ext uri="{FF2B5EF4-FFF2-40B4-BE49-F238E27FC236}">
                <a16:creationId xmlns:a16="http://schemas.microsoft.com/office/drawing/2014/main" id="{142AD1AE-A54E-A168-E526-0B594393CB98}"/>
              </a:ext>
            </a:extLst>
          </p:cNvPr>
          <p:cNvPicPr>
            <a:picLocks noChangeAspect="1"/>
          </p:cNvPicPr>
          <p:nvPr/>
        </p:nvPicPr>
        <p:blipFill>
          <a:blip r:embed="rId14"/>
          <a:stretch>
            <a:fillRect/>
          </a:stretch>
        </p:blipFill>
        <p:spPr>
          <a:xfrm>
            <a:off x="6296759" y="3912495"/>
            <a:ext cx="1988672" cy="1251207"/>
          </a:xfrm>
          <a:prstGeom prst="rect">
            <a:avLst/>
          </a:prstGeom>
        </p:spPr>
      </p:pic>
      <p:pic>
        <p:nvPicPr>
          <p:cNvPr id="19" name="Image 18">
            <a:extLst>
              <a:ext uri="{FF2B5EF4-FFF2-40B4-BE49-F238E27FC236}">
                <a16:creationId xmlns:a16="http://schemas.microsoft.com/office/drawing/2014/main" id="{1B97EA8E-BF51-FE1D-2410-9C1C3B800FCB}"/>
              </a:ext>
            </a:extLst>
          </p:cNvPr>
          <p:cNvPicPr>
            <a:picLocks noChangeAspect="1"/>
          </p:cNvPicPr>
          <p:nvPr/>
        </p:nvPicPr>
        <p:blipFill>
          <a:blip r:embed="rId15"/>
          <a:stretch>
            <a:fillRect/>
          </a:stretch>
        </p:blipFill>
        <p:spPr>
          <a:xfrm>
            <a:off x="9033752" y="5228891"/>
            <a:ext cx="2908579" cy="1727241"/>
          </a:xfrm>
          <a:prstGeom prst="rect">
            <a:avLst/>
          </a:prstGeom>
        </p:spPr>
      </p:pic>
      <p:pic>
        <p:nvPicPr>
          <p:cNvPr id="26" name="Image 25">
            <a:extLst>
              <a:ext uri="{FF2B5EF4-FFF2-40B4-BE49-F238E27FC236}">
                <a16:creationId xmlns:a16="http://schemas.microsoft.com/office/drawing/2014/main" id="{9B5EAF79-8C4C-9629-DBE3-6E523B075D92}"/>
              </a:ext>
            </a:extLst>
          </p:cNvPr>
          <p:cNvPicPr>
            <a:picLocks noChangeAspect="1"/>
          </p:cNvPicPr>
          <p:nvPr/>
        </p:nvPicPr>
        <p:blipFill>
          <a:blip r:embed="rId16"/>
          <a:stretch>
            <a:fillRect/>
          </a:stretch>
        </p:blipFill>
        <p:spPr>
          <a:xfrm>
            <a:off x="210049" y="1115991"/>
            <a:ext cx="2229675" cy="821263"/>
          </a:xfrm>
          <a:prstGeom prst="rect">
            <a:avLst/>
          </a:prstGeom>
        </p:spPr>
      </p:pic>
      <p:pic>
        <p:nvPicPr>
          <p:cNvPr id="27" name="Image 26">
            <a:extLst>
              <a:ext uri="{FF2B5EF4-FFF2-40B4-BE49-F238E27FC236}">
                <a16:creationId xmlns:a16="http://schemas.microsoft.com/office/drawing/2014/main" id="{62A83A12-E803-573E-28F9-21AD97CBEC0A}"/>
              </a:ext>
            </a:extLst>
          </p:cNvPr>
          <p:cNvPicPr>
            <a:picLocks noChangeAspect="1"/>
          </p:cNvPicPr>
          <p:nvPr/>
        </p:nvPicPr>
        <p:blipFill>
          <a:blip r:embed="rId17"/>
          <a:stretch>
            <a:fillRect/>
          </a:stretch>
        </p:blipFill>
        <p:spPr>
          <a:xfrm>
            <a:off x="2728818" y="897827"/>
            <a:ext cx="2589530" cy="906336"/>
          </a:xfrm>
          <a:prstGeom prst="rect">
            <a:avLst/>
          </a:prstGeom>
        </p:spPr>
      </p:pic>
      <p:pic>
        <p:nvPicPr>
          <p:cNvPr id="29" name="Image 28">
            <a:extLst>
              <a:ext uri="{FF2B5EF4-FFF2-40B4-BE49-F238E27FC236}">
                <a16:creationId xmlns:a16="http://schemas.microsoft.com/office/drawing/2014/main" id="{E6314F5E-BE21-F03C-F836-0904086F9FC8}"/>
              </a:ext>
            </a:extLst>
          </p:cNvPr>
          <p:cNvPicPr>
            <a:picLocks noChangeAspect="1"/>
          </p:cNvPicPr>
          <p:nvPr/>
        </p:nvPicPr>
        <p:blipFill>
          <a:blip r:embed="rId18"/>
          <a:stretch>
            <a:fillRect/>
          </a:stretch>
        </p:blipFill>
        <p:spPr>
          <a:xfrm>
            <a:off x="8500431" y="2767930"/>
            <a:ext cx="3285216" cy="1300398"/>
          </a:xfrm>
          <a:prstGeom prst="rect">
            <a:avLst/>
          </a:prstGeom>
        </p:spPr>
      </p:pic>
      <p:pic>
        <p:nvPicPr>
          <p:cNvPr id="32" name="Image 31">
            <a:extLst>
              <a:ext uri="{FF2B5EF4-FFF2-40B4-BE49-F238E27FC236}">
                <a16:creationId xmlns:a16="http://schemas.microsoft.com/office/drawing/2014/main" id="{1447E39C-0C1B-83D5-0972-8D85E207F26E}"/>
              </a:ext>
            </a:extLst>
          </p:cNvPr>
          <p:cNvPicPr>
            <a:picLocks noChangeAspect="1"/>
          </p:cNvPicPr>
          <p:nvPr/>
        </p:nvPicPr>
        <p:blipFill>
          <a:blip r:embed="rId19"/>
          <a:stretch>
            <a:fillRect/>
          </a:stretch>
        </p:blipFill>
        <p:spPr>
          <a:xfrm>
            <a:off x="6145030" y="2181635"/>
            <a:ext cx="3083396" cy="2055597"/>
          </a:xfrm>
          <a:prstGeom prst="rect">
            <a:avLst/>
          </a:prstGeom>
        </p:spPr>
      </p:pic>
      <p:pic>
        <p:nvPicPr>
          <p:cNvPr id="33" name="Image 32">
            <a:extLst>
              <a:ext uri="{FF2B5EF4-FFF2-40B4-BE49-F238E27FC236}">
                <a16:creationId xmlns:a16="http://schemas.microsoft.com/office/drawing/2014/main" id="{2560E88D-15A8-5728-73FA-9F138077A4FF}"/>
              </a:ext>
            </a:extLst>
          </p:cNvPr>
          <p:cNvPicPr>
            <a:picLocks noChangeAspect="1"/>
          </p:cNvPicPr>
          <p:nvPr/>
        </p:nvPicPr>
        <p:blipFill>
          <a:blip r:embed="rId20"/>
          <a:stretch>
            <a:fillRect/>
          </a:stretch>
        </p:blipFill>
        <p:spPr>
          <a:xfrm>
            <a:off x="6108672" y="522512"/>
            <a:ext cx="2090738" cy="942975"/>
          </a:xfrm>
          <a:prstGeom prst="rect">
            <a:avLst/>
          </a:prstGeom>
        </p:spPr>
      </p:pic>
    </p:spTree>
    <p:extLst>
      <p:ext uri="{BB962C8B-B14F-4D97-AF65-F5344CB8AC3E}">
        <p14:creationId xmlns:p14="http://schemas.microsoft.com/office/powerpoint/2010/main" val="196740128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A9ACF0-1ED3-71B4-D684-156FFBA92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187" y="741331"/>
            <a:ext cx="4297367" cy="6049482"/>
          </a:xfrm>
          <a:prstGeom prst="rect">
            <a:avLst/>
          </a:prstGeom>
        </p:spPr>
      </p:pic>
      <p:pic>
        <p:nvPicPr>
          <p:cNvPr id="5" name="Image 4">
            <a:extLst>
              <a:ext uri="{FF2B5EF4-FFF2-40B4-BE49-F238E27FC236}">
                <a16:creationId xmlns:a16="http://schemas.microsoft.com/office/drawing/2014/main" id="{1A041BEB-5F9E-61F2-EAF9-4FC63F2FD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03" y="754987"/>
            <a:ext cx="4034167" cy="5817981"/>
          </a:xfrm>
          <a:prstGeom prst="rect">
            <a:avLst/>
          </a:prstGeom>
        </p:spPr>
      </p:pic>
      <p:pic>
        <p:nvPicPr>
          <p:cNvPr id="7" name="Image 6">
            <a:extLst>
              <a:ext uri="{FF2B5EF4-FFF2-40B4-BE49-F238E27FC236}">
                <a16:creationId xmlns:a16="http://schemas.microsoft.com/office/drawing/2014/main" id="{54BCFB23-166D-C01F-69E3-CAD792A94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83" y="1502107"/>
            <a:ext cx="2483297" cy="1654885"/>
          </a:xfrm>
          <a:prstGeom prst="rect">
            <a:avLst/>
          </a:prstGeom>
        </p:spPr>
      </p:pic>
      <p:pic>
        <p:nvPicPr>
          <p:cNvPr id="9" name="Image 8">
            <a:extLst>
              <a:ext uri="{FF2B5EF4-FFF2-40B4-BE49-F238E27FC236}">
                <a16:creationId xmlns:a16="http://schemas.microsoft.com/office/drawing/2014/main" id="{B4ED5E13-9DA0-A4E6-E789-4EC972107ECD}"/>
              </a:ext>
            </a:extLst>
          </p:cNvPr>
          <p:cNvPicPr>
            <a:picLocks noChangeAspect="1"/>
          </p:cNvPicPr>
          <p:nvPr/>
        </p:nvPicPr>
        <p:blipFill>
          <a:blip r:embed="rId5"/>
          <a:stretch>
            <a:fillRect/>
          </a:stretch>
        </p:blipFill>
        <p:spPr>
          <a:xfrm>
            <a:off x="5489481" y="3213571"/>
            <a:ext cx="715876" cy="3618428"/>
          </a:xfrm>
          <a:prstGeom prst="rect">
            <a:avLst/>
          </a:prstGeom>
        </p:spPr>
      </p:pic>
      <p:sp>
        <p:nvSpPr>
          <p:cNvPr id="2" name="TextBox 5">
            <a:extLst>
              <a:ext uri="{FF2B5EF4-FFF2-40B4-BE49-F238E27FC236}">
                <a16:creationId xmlns:a16="http://schemas.microsoft.com/office/drawing/2014/main" id="{C618145F-FBF5-C7C6-2F0B-DB3C56B24ABE}"/>
              </a:ext>
            </a:extLst>
          </p:cNvPr>
          <p:cNvSpPr txBox="1"/>
          <p:nvPr/>
        </p:nvSpPr>
        <p:spPr>
          <a:xfrm>
            <a:off x="231197" y="218964"/>
            <a:ext cx="5770179" cy="400110"/>
          </a:xfrm>
          <a:prstGeom prst="rect">
            <a:avLst/>
          </a:prstGeom>
          <a:solidFill>
            <a:srgbClr val="285A58"/>
          </a:solidFill>
        </p:spPr>
        <p:txBody>
          <a:bodyPr wrap="square" rtlCol="0">
            <a:spAutoFit/>
          </a:bodyPr>
          <a:lstStyle/>
          <a:p>
            <a:endParaRPr lang="en-US" sz="2000" b="1" dirty="0">
              <a:solidFill>
                <a:schemeClr val="bg1"/>
              </a:solidFill>
            </a:endParaRPr>
          </a:p>
        </p:txBody>
      </p:sp>
      <p:sp>
        <p:nvSpPr>
          <p:cNvPr id="4" name="Pie 2">
            <a:extLst>
              <a:ext uri="{FF2B5EF4-FFF2-40B4-BE49-F238E27FC236}">
                <a16:creationId xmlns:a16="http://schemas.microsoft.com/office/drawing/2014/main" id="{F026057B-3E2D-7B6F-FB20-961E01B1CB0C}"/>
              </a:ext>
            </a:extLst>
          </p:cNvPr>
          <p:cNvSpPr/>
          <p:nvPr/>
        </p:nvSpPr>
        <p:spPr>
          <a:xfrm rot="16200000">
            <a:off x="-389947" y="6486525"/>
            <a:ext cx="742950" cy="742950"/>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6" name="Rectangle 5">
            <a:extLst>
              <a:ext uri="{FF2B5EF4-FFF2-40B4-BE49-F238E27FC236}">
                <a16:creationId xmlns:a16="http://schemas.microsoft.com/office/drawing/2014/main" id="{4DA77D2D-0586-A049-32F0-4266CF75A400}"/>
              </a:ext>
            </a:extLst>
          </p:cNvPr>
          <p:cNvSpPr/>
          <p:nvPr/>
        </p:nvSpPr>
        <p:spPr>
          <a:xfrm>
            <a:off x="-13380" y="-15816"/>
            <a:ext cx="5863463" cy="461665"/>
          </a:xfrm>
          <a:prstGeom prst="rect">
            <a:avLst/>
          </a:prstGeom>
          <a:solidFill>
            <a:srgbClr val="247059"/>
          </a:solidFill>
        </p:spPr>
        <p:txBody>
          <a:bodyPr wrap="square">
            <a:spAutoFit/>
          </a:bodyPr>
          <a:lstStyle/>
          <a:p>
            <a:r>
              <a:rPr lang="fr-FR" sz="2400" dirty="0">
                <a:solidFill>
                  <a:schemeClr val="bg1"/>
                </a:solidFill>
                <a:latin typeface="Arial Black" panose="020B0A04020102020204" pitchFamily="34" charset="0"/>
              </a:rPr>
              <a:t>SAATM CONTINENTAL BENEFITS</a:t>
            </a:r>
            <a:endParaRPr lang="en-US" sz="2400" dirty="0">
              <a:solidFill>
                <a:schemeClr val="bg1"/>
              </a:solidFill>
              <a:latin typeface="Arial Black" panose="020B0A04020102020204" pitchFamily="34" charset="0"/>
            </a:endParaRPr>
          </a:p>
        </p:txBody>
      </p:sp>
      <p:pic>
        <p:nvPicPr>
          <p:cNvPr id="8" name="Picture 29">
            <a:extLst>
              <a:ext uri="{FF2B5EF4-FFF2-40B4-BE49-F238E27FC236}">
                <a16:creationId xmlns:a16="http://schemas.microsoft.com/office/drawing/2014/main" id="{B707B3B0-0A55-51CF-16A8-4C7FBBAA9286}"/>
              </a:ext>
            </a:extLst>
          </p:cNvPr>
          <p:cNvPicPr>
            <a:picLocks noChangeAspect="1"/>
          </p:cNvPicPr>
          <p:nvPr/>
        </p:nvPicPr>
        <p:blipFill>
          <a:blip r:embed="rId6"/>
          <a:stretch>
            <a:fillRect/>
          </a:stretch>
        </p:blipFill>
        <p:spPr>
          <a:xfrm>
            <a:off x="10175874" y="22818"/>
            <a:ext cx="2016126" cy="718513"/>
          </a:xfrm>
          <a:prstGeom prst="rect">
            <a:avLst/>
          </a:prstGeom>
        </p:spPr>
      </p:pic>
      <p:sp>
        <p:nvSpPr>
          <p:cNvPr id="10" name="ZoneTexte 9">
            <a:extLst>
              <a:ext uri="{FF2B5EF4-FFF2-40B4-BE49-F238E27FC236}">
                <a16:creationId xmlns:a16="http://schemas.microsoft.com/office/drawing/2014/main" id="{BE4BC7D1-9A52-AD4E-F824-607719B586AA}"/>
              </a:ext>
            </a:extLst>
          </p:cNvPr>
          <p:cNvSpPr txBox="1"/>
          <p:nvPr/>
        </p:nvSpPr>
        <p:spPr>
          <a:xfrm>
            <a:off x="5006109" y="923636"/>
            <a:ext cx="1764146" cy="523220"/>
          </a:xfrm>
          <a:prstGeom prst="rect">
            <a:avLst/>
          </a:prstGeom>
          <a:noFill/>
        </p:spPr>
        <p:txBody>
          <a:bodyPr wrap="square" rtlCol="0">
            <a:spAutoFit/>
          </a:bodyPr>
          <a:lstStyle/>
          <a:p>
            <a:r>
              <a:rPr lang="fr-FR" sz="2800" b="1" dirty="0">
                <a:solidFill>
                  <a:schemeClr val="accent6">
                    <a:lumMod val="75000"/>
                  </a:schemeClr>
                </a:solidFill>
                <a:latin typeface="Algerian" panose="04020705040A02060702" pitchFamily="82" charset="0"/>
              </a:rPr>
              <a:t>SENEGAL</a:t>
            </a:r>
            <a:endParaRPr lang="en-US" sz="2800" b="1" dirty="0">
              <a:solidFill>
                <a:schemeClr val="accent6">
                  <a:lumMod val="75000"/>
                </a:schemeClr>
              </a:solidFill>
              <a:latin typeface="Algerian" panose="04020705040A02060702" pitchFamily="82" charset="0"/>
            </a:endParaRPr>
          </a:p>
        </p:txBody>
      </p:sp>
    </p:spTree>
    <p:extLst>
      <p:ext uri="{BB962C8B-B14F-4D97-AF65-F5344CB8AC3E}">
        <p14:creationId xmlns:p14="http://schemas.microsoft.com/office/powerpoint/2010/main" val="3192166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D29E954-55A8-E960-306B-64E4C8775B40}"/>
              </a:ext>
            </a:extLst>
          </p:cNvPr>
          <p:cNvPicPr>
            <a:picLocks noChangeAspect="1"/>
          </p:cNvPicPr>
          <p:nvPr/>
        </p:nvPicPr>
        <p:blipFill>
          <a:blip r:embed="rId2"/>
          <a:stretch>
            <a:fillRect/>
          </a:stretch>
        </p:blipFill>
        <p:spPr>
          <a:xfrm>
            <a:off x="5882" y="38100"/>
            <a:ext cx="12176286" cy="6858000"/>
          </a:xfrm>
          <a:prstGeom prst="rect">
            <a:avLst/>
          </a:prstGeom>
        </p:spPr>
      </p:pic>
      <p:sp>
        <p:nvSpPr>
          <p:cNvPr id="17" name="Rectangle 16">
            <a:extLst>
              <a:ext uri="{FF2B5EF4-FFF2-40B4-BE49-F238E27FC236}">
                <a16:creationId xmlns:a16="http://schemas.microsoft.com/office/drawing/2014/main" id="{44FF97DC-C4FF-32EC-4865-FC85488C6052}"/>
              </a:ext>
            </a:extLst>
          </p:cNvPr>
          <p:cNvSpPr/>
          <p:nvPr/>
        </p:nvSpPr>
        <p:spPr>
          <a:xfrm>
            <a:off x="-4740" y="21128"/>
            <a:ext cx="6374483" cy="461665"/>
          </a:xfrm>
          <a:prstGeom prst="rect">
            <a:avLst/>
          </a:prstGeom>
          <a:solidFill>
            <a:srgbClr val="247059"/>
          </a:solidFill>
        </p:spPr>
        <p:txBody>
          <a:bodyPr wrap="square">
            <a:spAutoFit/>
          </a:bodyPr>
          <a:lstStyle/>
          <a:p>
            <a:r>
              <a:rPr lang="fr-FR" sz="2400" dirty="0">
                <a:solidFill>
                  <a:schemeClr val="bg1"/>
                </a:solidFill>
                <a:latin typeface="Arial Black" panose="020B0A04020102020204" pitchFamily="34" charset="0"/>
              </a:rPr>
              <a:t>C</a:t>
            </a:r>
            <a:r>
              <a:rPr lang="en-US" sz="2400" dirty="0">
                <a:solidFill>
                  <a:schemeClr val="bg1"/>
                </a:solidFill>
                <a:latin typeface="Arial Black" panose="020B0A04020102020204" pitchFamily="34" charset="0"/>
              </a:rPr>
              <a:t>ONTINENTAL BENEFITS OF SAATM</a:t>
            </a:r>
          </a:p>
        </p:txBody>
      </p:sp>
      <p:grpSp>
        <p:nvGrpSpPr>
          <p:cNvPr id="4" name="Group 3">
            <a:extLst>
              <a:ext uri="{FF2B5EF4-FFF2-40B4-BE49-F238E27FC236}">
                <a16:creationId xmlns:a16="http://schemas.microsoft.com/office/drawing/2014/main" id="{7B1D3AB4-CF6B-3111-2FAC-E5A4C0A32DF6}"/>
              </a:ext>
            </a:extLst>
          </p:cNvPr>
          <p:cNvGrpSpPr/>
          <p:nvPr/>
        </p:nvGrpSpPr>
        <p:grpSpPr>
          <a:xfrm>
            <a:off x="570271" y="2379976"/>
            <a:ext cx="2635651" cy="4149364"/>
            <a:chOff x="1056000" y="1662222"/>
            <a:chExt cx="2149922" cy="3682540"/>
          </a:xfrm>
        </p:grpSpPr>
        <p:sp>
          <p:nvSpPr>
            <p:cNvPr id="7" name="Rectangle 6">
              <a:extLst>
                <a:ext uri="{FF2B5EF4-FFF2-40B4-BE49-F238E27FC236}">
                  <a16:creationId xmlns:a16="http://schemas.microsoft.com/office/drawing/2014/main" id="{D381E68A-3D38-AEB8-BF21-0AFB4ABFE127}"/>
                </a:ext>
              </a:extLst>
            </p:cNvPr>
            <p:cNvSpPr/>
            <p:nvPr/>
          </p:nvSpPr>
          <p:spPr bwMode="auto">
            <a:xfrm>
              <a:off x="1056000" y="1873880"/>
              <a:ext cx="2149922" cy="2913170"/>
            </a:xfrm>
            <a:prstGeom prst="rect">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84E2DCCF-7A62-5C8B-ACAE-E1BE04245946}"/>
                </a:ext>
              </a:extLst>
            </p:cNvPr>
            <p:cNvSpPr/>
            <p:nvPr/>
          </p:nvSpPr>
          <p:spPr bwMode="auto">
            <a:xfrm>
              <a:off x="1168464" y="2023679"/>
              <a:ext cx="1924993" cy="2613571"/>
            </a:xfrm>
            <a:prstGeom prst="roundRect">
              <a:avLst>
                <a:gd name="adj" fmla="val 9726"/>
              </a:avLst>
            </a:prstGeom>
            <a:solidFill>
              <a:schemeClr val="accent1"/>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1ADAFD5-6096-C623-A554-6E584633CC85}"/>
                </a:ext>
              </a:extLst>
            </p:cNvPr>
            <p:cNvSpPr/>
            <p:nvPr/>
          </p:nvSpPr>
          <p:spPr bwMode="auto">
            <a:xfrm>
              <a:off x="1429090" y="1662222"/>
              <a:ext cx="1403742" cy="441236"/>
            </a:xfrm>
            <a:prstGeom prst="rect">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04764224-6E78-0D12-79C5-659F8E2B3088}"/>
                </a:ext>
              </a:extLst>
            </p:cNvPr>
            <p:cNvSpPr/>
            <p:nvPr/>
          </p:nvSpPr>
          <p:spPr bwMode="auto">
            <a:xfrm>
              <a:off x="1722230" y="4527303"/>
              <a:ext cx="817460" cy="817459"/>
            </a:xfrm>
            <a:prstGeom prst="ellipse">
              <a:avLst/>
            </a:prstGeom>
            <a:solidFill>
              <a:schemeClr val="accent1">
                <a:lumMod val="75000"/>
              </a:schemeClr>
            </a:solidFill>
            <a:ln w="25400">
              <a:solidFill>
                <a:srgbClr val="F2F2F2"/>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59185A4-2568-CDA4-5734-6CB4F247AF66}"/>
              </a:ext>
            </a:extLst>
          </p:cNvPr>
          <p:cNvGrpSpPr/>
          <p:nvPr/>
        </p:nvGrpSpPr>
        <p:grpSpPr>
          <a:xfrm>
            <a:off x="3427420" y="2379976"/>
            <a:ext cx="2516666" cy="4098776"/>
            <a:chOff x="3699358" y="1662222"/>
            <a:chExt cx="2149922" cy="3637643"/>
          </a:xfrm>
        </p:grpSpPr>
        <p:sp>
          <p:nvSpPr>
            <p:cNvPr id="13" name="Rectangle 12">
              <a:extLst>
                <a:ext uri="{FF2B5EF4-FFF2-40B4-BE49-F238E27FC236}">
                  <a16:creationId xmlns:a16="http://schemas.microsoft.com/office/drawing/2014/main" id="{EC502E5D-F832-802E-76CD-270E47DE7381}"/>
                </a:ext>
              </a:extLst>
            </p:cNvPr>
            <p:cNvSpPr/>
            <p:nvPr/>
          </p:nvSpPr>
          <p:spPr bwMode="auto">
            <a:xfrm>
              <a:off x="3699358" y="1873880"/>
              <a:ext cx="2149922" cy="2913170"/>
            </a:xfrm>
            <a:prstGeom prst="rect">
              <a:avLst/>
            </a:pr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409F1860-72FA-4CD4-84AC-D10A26995403}"/>
                </a:ext>
              </a:extLst>
            </p:cNvPr>
            <p:cNvSpPr/>
            <p:nvPr/>
          </p:nvSpPr>
          <p:spPr bwMode="auto">
            <a:xfrm>
              <a:off x="3811822" y="2023679"/>
              <a:ext cx="1924993" cy="2613571"/>
            </a:xfrm>
            <a:prstGeom prst="roundRect">
              <a:avLst>
                <a:gd name="adj" fmla="val 9726"/>
              </a:avLst>
            </a:pr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1909B2D-257B-00D3-4340-2E0CD1D7D9CB}"/>
                </a:ext>
              </a:extLst>
            </p:cNvPr>
            <p:cNvSpPr/>
            <p:nvPr/>
          </p:nvSpPr>
          <p:spPr bwMode="auto">
            <a:xfrm>
              <a:off x="4072448" y="1662222"/>
              <a:ext cx="1403742" cy="441236"/>
            </a:xfrm>
            <a:prstGeom prst="rect">
              <a:avLst/>
            </a:pr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089A7DF-853B-6917-9915-658A8FBF46E0}"/>
                </a:ext>
              </a:extLst>
            </p:cNvPr>
            <p:cNvSpPr/>
            <p:nvPr/>
          </p:nvSpPr>
          <p:spPr bwMode="auto">
            <a:xfrm>
              <a:off x="4328136" y="4482406"/>
              <a:ext cx="817460" cy="817459"/>
            </a:xfrm>
            <a:prstGeom prst="ellipse">
              <a:avLst/>
            </a:prstGeom>
            <a:solidFill>
              <a:schemeClr val="accent2">
                <a:lumMod val="75000"/>
              </a:schemeClr>
            </a:solidFill>
            <a:ln w="25400">
              <a:solidFill>
                <a:srgbClr val="F2F2F2"/>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72889D59-ACB2-D421-7FD3-0B1A38DFB327}"/>
              </a:ext>
            </a:extLst>
          </p:cNvPr>
          <p:cNvGrpSpPr/>
          <p:nvPr/>
        </p:nvGrpSpPr>
        <p:grpSpPr>
          <a:xfrm>
            <a:off x="6070777" y="2379976"/>
            <a:ext cx="2421859" cy="4093075"/>
            <a:chOff x="6342715" y="1662222"/>
            <a:chExt cx="2149921" cy="3632584"/>
          </a:xfrm>
        </p:grpSpPr>
        <p:sp>
          <p:nvSpPr>
            <p:cNvPr id="18" name="Rectangle 17">
              <a:extLst>
                <a:ext uri="{FF2B5EF4-FFF2-40B4-BE49-F238E27FC236}">
                  <a16:creationId xmlns:a16="http://schemas.microsoft.com/office/drawing/2014/main" id="{14203DAB-2C8D-BC90-1F1D-91051FB88AE7}"/>
                </a:ext>
              </a:extLst>
            </p:cNvPr>
            <p:cNvSpPr/>
            <p:nvPr/>
          </p:nvSpPr>
          <p:spPr bwMode="auto">
            <a:xfrm>
              <a:off x="6342715" y="1873880"/>
              <a:ext cx="2149921" cy="2913170"/>
            </a:xfrm>
            <a:prstGeom prst="rect">
              <a:avLst/>
            </a:pr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607DF27C-BE19-AE1E-DEE8-92D5231577EC}"/>
                </a:ext>
              </a:extLst>
            </p:cNvPr>
            <p:cNvSpPr/>
            <p:nvPr/>
          </p:nvSpPr>
          <p:spPr bwMode="auto">
            <a:xfrm>
              <a:off x="6455180" y="2023679"/>
              <a:ext cx="1924993" cy="2613571"/>
            </a:xfrm>
            <a:prstGeom prst="roundRect">
              <a:avLst>
                <a:gd name="adj" fmla="val 9726"/>
              </a:avLst>
            </a:prstGeom>
            <a:solidFill>
              <a:schemeClr val="accent3"/>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5DADB8E-D614-AC39-7FE7-819ADC532B2F}"/>
                </a:ext>
              </a:extLst>
            </p:cNvPr>
            <p:cNvSpPr/>
            <p:nvPr/>
          </p:nvSpPr>
          <p:spPr bwMode="auto">
            <a:xfrm>
              <a:off x="6715805" y="1662222"/>
              <a:ext cx="1403742" cy="441236"/>
            </a:xfrm>
            <a:prstGeom prst="rect">
              <a:avLst/>
            </a:pr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01C0FA8-F73B-3A70-B92A-2451237BF193}"/>
                </a:ext>
              </a:extLst>
            </p:cNvPr>
            <p:cNvSpPr/>
            <p:nvPr/>
          </p:nvSpPr>
          <p:spPr bwMode="auto">
            <a:xfrm>
              <a:off x="7009577" y="4477347"/>
              <a:ext cx="817460" cy="817459"/>
            </a:xfrm>
            <a:prstGeom prst="ellipse">
              <a:avLst/>
            </a:prstGeom>
            <a:solidFill>
              <a:schemeClr val="accent3">
                <a:lumMod val="75000"/>
              </a:schemeClr>
            </a:solidFill>
            <a:ln w="25400">
              <a:solidFill>
                <a:srgbClr val="F2F2F2"/>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E34C0191-2AB4-29C2-9654-09DD8D880086}"/>
              </a:ext>
            </a:extLst>
          </p:cNvPr>
          <p:cNvGrpSpPr/>
          <p:nvPr/>
        </p:nvGrpSpPr>
        <p:grpSpPr>
          <a:xfrm>
            <a:off x="8714133" y="2379976"/>
            <a:ext cx="2421864" cy="4060149"/>
            <a:chOff x="8986075" y="1662222"/>
            <a:chExt cx="2149921" cy="3603363"/>
          </a:xfrm>
        </p:grpSpPr>
        <p:sp>
          <p:nvSpPr>
            <p:cNvPr id="23" name="Rectangle 22">
              <a:extLst>
                <a:ext uri="{FF2B5EF4-FFF2-40B4-BE49-F238E27FC236}">
                  <a16:creationId xmlns:a16="http://schemas.microsoft.com/office/drawing/2014/main" id="{0267483D-A69B-0B2E-7F87-0540EE123FCD}"/>
                </a:ext>
              </a:extLst>
            </p:cNvPr>
            <p:cNvSpPr/>
            <p:nvPr/>
          </p:nvSpPr>
          <p:spPr bwMode="auto">
            <a:xfrm>
              <a:off x="8986075" y="1873880"/>
              <a:ext cx="2149921" cy="2913170"/>
            </a:xfrm>
            <a:prstGeom prst="rect">
              <a:avLst/>
            </a:pr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AAA2C967-16DA-CE8F-B988-158E512EE47C}"/>
                </a:ext>
              </a:extLst>
            </p:cNvPr>
            <p:cNvSpPr/>
            <p:nvPr/>
          </p:nvSpPr>
          <p:spPr bwMode="auto">
            <a:xfrm>
              <a:off x="9098538" y="2023679"/>
              <a:ext cx="1924993" cy="2613571"/>
            </a:xfrm>
            <a:prstGeom prst="roundRect">
              <a:avLst>
                <a:gd name="adj" fmla="val 9726"/>
              </a:avLst>
            </a:prstGeom>
            <a:solidFill>
              <a:schemeClr val="accent4"/>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1834AA-A2F9-84E0-48D5-008EE1BD1F58}"/>
                </a:ext>
              </a:extLst>
            </p:cNvPr>
            <p:cNvSpPr/>
            <p:nvPr/>
          </p:nvSpPr>
          <p:spPr bwMode="auto">
            <a:xfrm>
              <a:off x="9359163" y="1662222"/>
              <a:ext cx="1403741" cy="441237"/>
            </a:xfrm>
            <a:prstGeom prst="rect">
              <a:avLst/>
            </a:pr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0CDD36F-879C-B284-AA51-75EBE0B6457B}"/>
                </a:ext>
              </a:extLst>
            </p:cNvPr>
            <p:cNvSpPr/>
            <p:nvPr/>
          </p:nvSpPr>
          <p:spPr bwMode="auto">
            <a:xfrm>
              <a:off x="9652312" y="4448126"/>
              <a:ext cx="817460" cy="817459"/>
            </a:xfrm>
            <a:prstGeom prst="ellipse">
              <a:avLst/>
            </a:prstGeom>
            <a:solidFill>
              <a:schemeClr val="accent4">
                <a:lumMod val="75000"/>
              </a:schemeClr>
            </a:solidFill>
            <a:ln w="25400">
              <a:solidFill>
                <a:srgbClr val="F2F2F2"/>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1F0306DA-A48F-87EB-57E8-73546E01D4E8}"/>
              </a:ext>
            </a:extLst>
          </p:cNvPr>
          <p:cNvSpPr txBox="1"/>
          <p:nvPr/>
        </p:nvSpPr>
        <p:spPr>
          <a:xfrm>
            <a:off x="1095707" y="2453280"/>
            <a:ext cx="161555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Fare Reduction</a:t>
            </a:r>
          </a:p>
        </p:txBody>
      </p:sp>
      <p:sp>
        <p:nvSpPr>
          <p:cNvPr id="33" name="TextBox 32">
            <a:extLst>
              <a:ext uri="{FF2B5EF4-FFF2-40B4-BE49-F238E27FC236}">
                <a16:creationId xmlns:a16="http://schemas.microsoft.com/office/drawing/2014/main" id="{5782B740-0497-188B-8129-4A846BED68B5}"/>
              </a:ext>
            </a:extLst>
          </p:cNvPr>
          <p:cNvSpPr txBox="1"/>
          <p:nvPr/>
        </p:nvSpPr>
        <p:spPr>
          <a:xfrm>
            <a:off x="708144" y="2992592"/>
            <a:ext cx="2359904" cy="2585323"/>
          </a:xfrm>
          <a:prstGeom prst="rect">
            <a:avLst/>
          </a:prstGeom>
          <a:noFill/>
        </p:spPr>
        <p:txBody>
          <a:bodyPr wrap="square">
            <a:spAutoFit/>
          </a:bodyPr>
          <a:lstStyle/>
          <a:p>
            <a:pPr marL="88900" lvl="0" indent="-88900" algn="just">
              <a:buFont typeface="Arial" panose="020B0604020202020204" pitchFamily="34" charset="0"/>
              <a:buChar char="•"/>
            </a:pPr>
            <a:r>
              <a:rPr lang="en-US" i="1" dirty="0">
                <a:solidFill>
                  <a:srgbClr val="FFFFFF"/>
                </a:solidFill>
              </a:rPr>
              <a:t>fare will reduce by </a:t>
            </a:r>
            <a:r>
              <a:rPr lang="en-US" b="1" i="1" dirty="0"/>
              <a:t>26% </a:t>
            </a:r>
            <a:r>
              <a:rPr lang="en-US" i="1" dirty="0">
                <a:solidFill>
                  <a:srgbClr val="FFFFFF"/>
                </a:solidFill>
              </a:rPr>
              <a:t>overall, results in a total fare saving of </a:t>
            </a:r>
            <a:r>
              <a:rPr lang="en-US" b="1" i="1" dirty="0"/>
              <a:t>US$ 1.46 billion</a:t>
            </a:r>
            <a:r>
              <a:rPr lang="en-US" i="1" dirty="0">
                <a:solidFill>
                  <a:srgbClr val="FFFFFF"/>
                </a:solidFill>
              </a:rPr>
              <a:t> per annum </a:t>
            </a:r>
          </a:p>
          <a:p>
            <a:pPr marL="88900" lvl="0" indent="-88900" algn="just">
              <a:buFont typeface="Arial" panose="020B0604020202020204" pitchFamily="34" charset="0"/>
              <a:buChar char="•"/>
            </a:pPr>
            <a:endParaRPr lang="en-US" b="1" dirty="0">
              <a:solidFill>
                <a:srgbClr val="FFFFFF"/>
              </a:solidFill>
            </a:endParaRPr>
          </a:p>
          <a:p>
            <a:pPr marL="88900" lvl="0" indent="-88900" algn="just">
              <a:buFont typeface="Arial" panose="020B0604020202020204" pitchFamily="34" charset="0"/>
              <a:buChar char="•"/>
            </a:pPr>
            <a:r>
              <a:rPr lang="en-US" i="1" dirty="0">
                <a:solidFill>
                  <a:srgbClr val="FFFFFF"/>
                </a:solidFill>
              </a:rPr>
              <a:t>Consumer surplus increase by </a:t>
            </a:r>
            <a:r>
              <a:rPr lang="en-US" b="1" i="1" dirty="0"/>
              <a:t>US$ 2.85 billion </a:t>
            </a:r>
            <a:endParaRPr kumimoji="0" lang="en-US" b="1" i="1" u="none" strike="noStrike" kern="1200" cap="none" spc="0" normalizeH="0" baseline="0" noProof="0" dirty="0">
              <a:ln>
                <a:noFill/>
              </a:ln>
              <a:effectLst/>
              <a:uLnTx/>
              <a:uFillTx/>
              <a:latin typeface="Calibri" panose="020F0502020204030204"/>
            </a:endParaRPr>
          </a:p>
        </p:txBody>
      </p:sp>
      <p:sp>
        <p:nvSpPr>
          <p:cNvPr id="59" name="Freeform: Shape 58">
            <a:extLst>
              <a:ext uri="{FF2B5EF4-FFF2-40B4-BE49-F238E27FC236}">
                <a16:creationId xmlns:a16="http://schemas.microsoft.com/office/drawing/2014/main" id="{1164406C-0845-6740-A891-47A957F22024}"/>
              </a:ext>
            </a:extLst>
          </p:cNvPr>
          <p:cNvSpPr>
            <a:spLocks noChangeAspect="1"/>
          </p:cNvSpPr>
          <p:nvPr/>
        </p:nvSpPr>
        <p:spPr>
          <a:xfrm>
            <a:off x="1661839" y="5787972"/>
            <a:ext cx="452511" cy="467374"/>
          </a:xfrm>
          <a:custGeom>
            <a:avLst/>
            <a:gdLst>
              <a:gd name="connsiteX0" fmla="*/ 1770577 w 3535847"/>
              <a:gd name="connsiteY0" fmla="*/ 3251739 h 3651990"/>
              <a:gd name="connsiteX1" fmla="*/ 1825345 w 3535847"/>
              <a:gd name="connsiteY1" fmla="*/ 3309366 h 3651990"/>
              <a:gd name="connsiteX2" fmla="*/ 1825345 w 3535847"/>
              <a:gd name="connsiteY2" fmla="*/ 3309461 h 3651990"/>
              <a:gd name="connsiteX3" fmla="*/ 1768481 w 3535847"/>
              <a:gd name="connsiteY3" fmla="*/ 3364896 h 3651990"/>
              <a:gd name="connsiteX4" fmla="*/ 1712855 w 3535847"/>
              <a:gd name="connsiteY4" fmla="*/ 3307270 h 3651990"/>
              <a:gd name="connsiteX5" fmla="*/ 1770577 w 3535847"/>
              <a:gd name="connsiteY5" fmla="*/ 3251739 h 3651990"/>
              <a:gd name="connsiteX6" fmla="*/ 1434154 w 3535847"/>
              <a:gd name="connsiteY6" fmla="*/ 3022950 h 3651990"/>
              <a:gd name="connsiteX7" fmla="*/ 1341476 w 3535847"/>
              <a:gd name="connsiteY7" fmla="*/ 3023521 h 3651990"/>
              <a:gd name="connsiteX8" fmla="*/ 1202887 w 3535847"/>
              <a:gd name="connsiteY8" fmla="*/ 3029998 h 3651990"/>
              <a:gd name="connsiteX9" fmla="*/ 975525 w 3535847"/>
              <a:gd name="connsiteY9" fmla="*/ 3256217 h 3651990"/>
              <a:gd name="connsiteX10" fmla="*/ 970382 w 3535847"/>
              <a:gd name="connsiteY10" fmla="*/ 3480340 h 3651990"/>
              <a:gd name="connsiteX11" fmla="*/ 1031723 w 3535847"/>
              <a:gd name="connsiteY11" fmla="*/ 3536538 h 3651990"/>
              <a:gd name="connsiteX12" fmla="*/ 1060202 w 3535847"/>
              <a:gd name="connsiteY12" fmla="*/ 3536633 h 3651990"/>
              <a:gd name="connsiteX13" fmla="*/ 1769624 w 3535847"/>
              <a:gd name="connsiteY13" fmla="*/ 3536633 h 3651990"/>
              <a:gd name="connsiteX14" fmla="*/ 1769624 w 3535847"/>
              <a:gd name="connsiteY14" fmla="*/ 3536538 h 3651990"/>
              <a:gd name="connsiteX15" fmla="*/ 2479046 w 3535847"/>
              <a:gd name="connsiteY15" fmla="*/ 3536538 h 3651990"/>
              <a:gd name="connsiteX16" fmla="*/ 2511146 w 3535847"/>
              <a:gd name="connsiteY16" fmla="*/ 3535966 h 3651990"/>
              <a:gd name="connsiteX17" fmla="*/ 2565534 w 3535847"/>
              <a:gd name="connsiteY17" fmla="*/ 3480436 h 3651990"/>
              <a:gd name="connsiteX18" fmla="*/ 2559247 w 3535847"/>
              <a:gd name="connsiteY18" fmla="*/ 3256407 h 3651990"/>
              <a:gd name="connsiteX19" fmla="*/ 2333219 w 3535847"/>
              <a:gd name="connsiteY19" fmla="*/ 3030570 h 3651990"/>
              <a:gd name="connsiteX20" fmla="*/ 2087760 w 3535847"/>
              <a:gd name="connsiteY20" fmla="*/ 3023902 h 3651990"/>
              <a:gd name="connsiteX21" fmla="*/ 2064042 w 3535847"/>
              <a:gd name="connsiteY21" fmla="*/ 3036666 h 3651990"/>
              <a:gd name="connsiteX22" fmla="*/ 1988699 w 3535847"/>
              <a:gd name="connsiteY22" fmla="*/ 3112580 h 3651990"/>
              <a:gd name="connsiteX23" fmla="*/ 1908499 w 3535847"/>
              <a:gd name="connsiteY23" fmla="*/ 3130963 h 3651990"/>
              <a:gd name="connsiteX24" fmla="*/ 1794009 w 3535847"/>
              <a:gd name="connsiteY24" fmla="*/ 3092101 h 3651990"/>
              <a:gd name="connsiteX25" fmla="*/ 1742193 w 3535847"/>
              <a:gd name="connsiteY25" fmla="*/ 3092101 h 3651990"/>
              <a:gd name="connsiteX26" fmla="*/ 1627607 w 3535847"/>
              <a:gd name="connsiteY26" fmla="*/ 3130963 h 3651990"/>
              <a:gd name="connsiteX27" fmla="*/ 1547311 w 3535847"/>
              <a:gd name="connsiteY27" fmla="*/ 3112771 h 3651990"/>
              <a:gd name="connsiteX28" fmla="*/ 1477588 w 3535847"/>
              <a:gd name="connsiteY28" fmla="*/ 3041428 h 3651990"/>
              <a:gd name="connsiteX29" fmla="*/ 1434154 w 3535847"/>
              <a:gd name="connsiteY29" fmla="*/ 3022950 h 3651990"/>
              <a:gd name="connsiteX30" fmla="*/ 1539786 w 3535847"/>
              <a:gd name="connsiteY30" fmla="*/ 2870073 h 3651990"/>
              <a:gd name="connsiteX31" fmla="*/ 1539882 w 3535847"/>
              <a:gd name="connsiteY31" fmla="*/ 2870097 h 3651990"/>
              <a:gd name="connsiteX32" fmla="*/ 1540263 w 3535847"/>
              <a:gd name="connsiteY32" fmla="*/ 2931414 h 3651990"/>
              <a:gd name="connsiteX33" fmla="*/ 1548264 w 3535847"/>
              <a:gd name="connsiteY33" fmla="*/ 2950084 h 3651990"/>
              <a:gd name="connsiteX34" fmla="*/ 1612557 w 3535847"/>
              <a:gd name="connsiteY34" fmla="*/ 3014949 h 3651990"/>
              <a:gd name="connsiteX35" fmla="*/ 1733334 w 3535847"/>
              <a:gd name="connsiteY35" fmla="*/ 2973896 h 3651990"/>
              <a:gd name="connsiteX36" fmla="*/ 1802295 w 3535847"/>
              <a:gd name="connsiteY36" fmla="*/ 2973801 h 3651990"/>
              <a:gd name="connsiteX37" fmla="*/ 1925835 w 3535847"/>
              <a:gd name="connsiteY37" fmla="*/ 3015520 h 3651990"/>
              <a:gd name="connsiteX38" fmla="*/ 1985175 w 3535847"/>
              <a:gd name="connsiteY38" fmla="*/ 2952846 h 3651990"/>
              <a:gd name="connsiteX39" fmla="*/ 1995177 w 3535847"/>
              <a:gd name="connsiteY39" fmla="*/ 2935034 h 3651990"/>
              <a:gd name="connsiteX40" fmla="*/ 1994605 w 3535847"/>
              <a:gd name="connsiteY40" fmla="*/ 2870550 h 3651990"/>
              <a:gd name="connsiteX41" fmla="*/ 1654371 w 3535847"/>
              <a:gd name="connsiteY41" fmla="*/ 2898853 h 3651990"/>
              <a:gd name="connsiteX42" fmla="*/ 1539882 w 3535847"/>
              <a:gd name="connsiteY42" fmla="*/ 2870097 h 3651990"/>
              <a:gd name="connsiteX43" fmla="*/ 1539882 w 3535847"/>
              <a:gd name="connsiteY43" fmla="*/ 2870073 h 3651990"/>
              <a:gd name="connsiteX44" fmla="*/ 3136900 w 3535847"/>
              <a:gd name="connsiteY44" fmla="*/ 2053009 h 3651990"/>
              <a:gd name="connsiteX45" fmla="*/ 3136938 w 3535847"/>
              <a:gd name="connsiteY45" fmla="*/ 2053019 h 3651990"/>
              <a:gd name="connsiteX46" fmla="*/ 3136843 w 3535847"/>
              <a:gd name="connsiteY46" fmla="*/ 2053019 h 3651990"/>
              <a:gd name="connsiteX47" fmla="*/ 3139891 w 3535847"/>
              <a:gd name="connsiteY47" fmla="*/ 1939957 h 3651990"/>
              <a:gd name="connsiteX48" fmla="*/ 3194184 w 3535847"/>
              <a:gd name="connsiteY48" fmla="*/ 1998059 h 3651990"/>
              <a:gd name="connsiteX49" fmla="*/ 3158688 w 3535847"/>
              <a:gd name="connsiteY49" fmla="*/ 2049267 h 3651990"/>
              <a:gd name="connsiteX50" fmla="*/ 3136900 w 3535847"/>
              <a:gd name="connsiteY50" fmla="*/ 2053009 h 3651990"/>
              <a:gd name="connsiteX51" fmla="*/ 3115461 w 3535847"/>
              <a:gd name="connsiteY51" fmla="*/ 2047652 h 3651990"/>
              <a:gd name="connsiteX52" fmla="*/ 3081693 w 3535847"/>
              <a:gd name="connsiteY52" fmla="*/ 1995011 h 3651990"/>
              <a:gd name="connsiteX53" fmla="*/ 3139891 w 3535847"/>
              <a:gd name="connsiteY53" fmla="*/ 1939957 h 3651990"/>
              <a:gd name="connsiteX54" fmla="*/ 401643 w 3535847"/>
              <a:gd name="connsiteY54" fmla="*/ 1939957 h 3651990"/>
              <a:gd name="connsiteX55" fmla="*/ 456508 w 3535847"/>
              <a:gd name="connsiteY55" fmla="*/ 1997393 h 3651990"/>
              <a:gd name="connsiteX56" fmla="*/ 399834 w 3535847"/>
              <a:gd name="connsiteY56" fmla="*/ 2053019 h 3651990"/>
              <a:gd name="connsiteX57" fmla="*/ 343922 w 3535847"/>
              <a:gd name="connsiteY57" fmla="*/ 1995488 h 3651990"/>
              <a:gd name="connsiteX58" fmla="*/ 401643 w 3535847"/>
              <a:gd name="connsiteY58" fmla="*/ 1939957 h 3651990"/>
              <a:gd name="connsiteX59" fmla="*/ 1323283 w 3535847"/>
              <a:gd name="connsiteY59" fmla="*/ 1893285 h 3651990"/>
              <a:gd name="connsiteX60" fmla="*/ 1206792 w 3535847"/>
              <a:gd name="connsiteY60" fmla="*/ 2011871 h 3651990"/>
              <a:gd name="connsiteX61" fmla="*/ 1198029 w 3535847"/>
              <a:gd name="connsiteY61" fmla="*/ 2033779 h 3651990"/>
              <a:gd name="connsiteX62" fmla="*/ 1204506 w 3535847"/>
              <a:gd name="connsiteY62" fmla="*/ 2307717 h 3651990"/>
              <a:gd name="connsiteX63" fmla="*/ 1374718 w 3535847"/>
              <a:gd name="connsiteY63" fmla="*/ 2636235 h 3651990"/>
              <a:gd name="connsiteX64" fmla="*/ 1852397 w 3535847"/>
              <a:gd name="connsiteY64" fmla="*/ 2787968 h 3651990"/>
              <a:gd name="connsiteX65" fmla="*/ 2175770 w 3535847"/>
              <a:gd name="connsiteY65" fmla="*/ 2622328 h 3651990"/>
              <a:gd name="connsiteX66" fmla="*/ 2338267 w 3535847"/>
              <a:gd name="connsiteY66" fmla="*/ 2216754 h 3651990"/>
              <a:gd name="connsiteX67" fmla="*/ 2339124 w 3535847"/>
              <a:gd name="connsiteY67" fmla="*/ 2077879 h 3651990"/>
              <a:gd name="connsiteX68" fmla="*/ 2298072 w 3535847"/>
              <a:gd name="connsiteY68" fmla="*/ 1979200 h 3651990"/>
              <a:gd name="connsiteX69" fmla="*/ 2211204 w 3535847"/>
              <a:gd name="connsiteY69" fmla="*/ 1893761 h 3651990"/>
              <a:gd name="connsiteX70" fmla="*/ 1323283 w 3535847"/>
              <a:gd name="connsiteY70" fmla="*/ 1893380 h 3651990"/>
              <a:gd name="connsiteX71" fmla="*/ 386654 w 3535847"/>
              <a:gd name="connsiteY71" fmla="*/ 1599129 h 3651990"/>
              <a:gd name="connsiteX72" fmla="*/ 416598 w 3535847"/>
              <a:gd name="connsiteY72" fmla="*/ 1601057 h 3651990"/>
              <a:gd name="connsiteX73" fmla="*/ 455269 w 3535847"/>
              <a:gd name="connsiteY73" fmla="*/ 1651349 h 3651990"/>
              <a:gd name="connsiteX74" fmla="*/ 456031 w 3535847"/>
              <a:gd name="connsiteY74" fmla="*/ 1729359 h 3651990"/>
              <a:gd name="connsiteX75" fmla="*/ 455650 w 3535847"/>
              <a:gd name="connsiteY75" fmla="*/ 1825181 h 3651990"/>
              <a:gd name="connsiteX76" fmla="*/ 422980 w 3535847"/>
              <a:gd name="connsiteY76" fmla="*/ 1876139 h 3651990"/>
              <a:gd name="connsiteX77" fmla="*/ 366211 w 3535847"/>
              <a:gd name="connsiteY77" fmla="*/ 1870424 h 3651990"/>
              <a:gd name="connsiteX78" fmla="*/ 342303 w 3535847"/>
              <a:gd name="connsiteY78" fmla="*/ 1821371 h 3651990"/>
              <a:gd name="connsiteX79" fmla="*/ 342208 w 3535847"/>
              <a:gd name="connsiteY79" fmla="*/ 1739741 h 3651990"/>
              <a:gd name="connsiteX80" fmla="*/ 342017 w 3535847"/>
              <a:gd name="connsiteY80" fmla="*/ 1739741 h 3651990"/>
              <a:gd name="connsiteX81" fmla="*/ 342017 w 3535847"/>
              <a:gd name="connsiteY81" fmla="*/ 1661732 h 3651990"/>
              <a:gd name="connsiteX82" fmla="*/ 360781 w 3535847"/>
              <a:gd name="connsiteY82" fmla="*/ 1613630 h 3651990"/>
              <a:gd name="connsiteX83" fmla="*/ 386654 w 3535847"/>
              <a:gd name="connsiteY83" fmla="*/ 1599129 h 3651990"/>
              <a:gd name="connsiteX84" fmla="*/ 3136843 w 3535847"/>
              <a:gd name="connsiteY84" fmla="*/ 1598009 h 3651990"/>
              <a:gd name="connsiteX85" fmla="*/ 3185325 w 3535847"/>
              <a:gd name="connsiteY85" fmla="*/ 1627917 h 3651990"/>
              <a:gd name="connsiteX86" fmla="*/ 3193421 w 3535847"/>
              <a:gd name="connsiteY86" fmla="*/ 1668970 h 3651990"/>
              <a:gd name="connsiteX87" fmla="*/ 3193802 w 3535847"/>
              <a:gd name="connsiteY87" fmla="*/ 1810893 h 3651990"/>
              <a:gd name="connsiteX88" fmla="*/ 3193517 w 3535847"/>
              <a:gd name="connsiteY88" fmla="*/ 1825085 h 3651990"/>
              <a:gd name="connsiteX89" fmla="*/ 3136843 w 3535847"/>
              <a:gd name="connsiteY89" fmla="*/ 1881949 h 3651990"/>
              <a:gd name="connsiteX90" fmla="*/ 3080074 w 3535847"/>
              <a:gd name="connsiteY90" fmla="*/ 1824990 h 3651990"/>
              <a:gd name="connsiteX91" fmla="*/ 3079788 w 3535847"/>
              <a:gd name="connsiteY91" fmla="*/ 1817941 h 3651990"/>
              <a:gd name="connsiteX92" fmla="*/ 3079788 w 3535847"/>
              <a:gd name="connsiteY92" fmla="*/ 1736312 h 3651990"/>
              <a:gd name="connsiteX93" fmla="*/ 3080169 w 3535847"/>
              <a:gd name="connsiteY93" fmla="*/ 1665351 h 3651990"/>
              <a:gd name="connsiteX94" fmla="*/ 3088265 w 3535847"/>
              <a:gd name="connsiteY94" fmla="*/ 1627822 h 3651990"/>
              <a:gd name="connsiteX95" fmla="*/ 3136843 w 3535847"/>
              <a:gd name="connsiteY95" fmla="*/ 1598009 h 3651990"/>
              <a:gd name="connsiteX96" fmla="*/ 400024 w 3535847"/>
              <a:gd name="connsiteY96" fmla="*/ 1541049 h 3651990"/>
              <a:gd name="connsiteX97" fmla="*/ 115036 w 3535847"/>
              <a:gd name="connsiteY97" fmla="*/ 1826418 h 3651990"/>
              <a:gd name="connsiteX98" fmla="*/ 398214 w 3535847"/>
              <a:gd name="connsiteY98" fmla="*/ 2109597 h 3651990"/>
              <a:gd name="connsiteX99" fmla="*/ 683964 w 3535847"/>
              <a:gd name="connsiteY99" fmla="*/ 1824609 h 3651990"/>
              <a:gd name="connsiteX100" fmla="*/ 400024 w 3535847"/>
              <a:gd name="connsiteY100" fmla="*/ 1541049 h 3651990"/>
              <a:gd name="connsiteX101" fmla="*/ 3137986 w 3535847"/>
              <a:gd name="connsiteY101" fmla="*/ 1540478 h 3651990"/>
              <a:gd name="connsiteX102" fmla="*/ 3138031 w 3535847"/>
              <a:gd name="connsiteY102" fmla="*/ 1540484 h 3651990"/>
              <a:gd name="connsiteX103" fmla="*/ 3080661 w 3535847"/>
              <a:gd name="connsiteY103" fmla="*/ 1546830 h 3651990"/>
              <a:gd name="connsiteX104" fmla="*/ 2852617 w 3535847"/>
              <a:gd name="connsiteY104" fmla="*/ 1822323 h 3651990"/>
              <a:gd name="connsiteX105" fmla="*/ 3135414 w 3535847"/>
              <a:gd name="connsiteY105" fmla="*/ 2109502 h 3651990"/>
              <a:gd name="connsiteX106" fmla="*/ 3420784 w 3535847"/>
              <a:gd name="connsiteY106" fmla="*/ 1828514 h 3651990"/>
              <a:gd name="connsiteX107" fmla="*/ 3196788 w 3535847"/>
              <a:gd name="connsiteY107" fmla="*/ 1547678 h 3651990"/>
              <a:gd name="connsiteX108" fmla="*/ 3138031 w 3535847"/>
              <a:gd name="connsiteY108" fmla="*/ 1540484 h 3651990"/>
              <a:gd name="connsiteX109" fmla="*/ 3138081 w 3535847"/>
              <a:gd name="connsiteY109" fmla="*/ 1540478 h 3651990"/>
              <a:gd name="connsiteX110" fmla="*/ 365829 w 3535847"/>
              <a:gd name="connsiteY110" fmla="*/ 1427892 h 3651990"/>
              <a:gd name="connsiteX111" fmla="*/ 795026 w 3535847"/>
              <a:gd name="connsiteY111" fmla="*/ 1768506 h 3651990"/>
              <a:gd name="connsiteX112" fmla="*/ 794931 w 3535847"/>
              <a:gd name="connsiteY112" fmla="*/ 1768506 h 3651990"/>
              <a:gd name="connsiteX113" fmla="*/ 892181 w 3535847"/>
              <a:gd name="connsiteY113" fmla="*/ 1768602 h 3651990"/>
              <a:gd name="connsiteX114" fmla="*/ 923994 w 3535847"/>
              <a:gd name="connsiteY114" fmla="*/ 1770983 h 3651990"/>
              <a:gd name="connsiteX115" fmla="*/ 968762 w 3535847"/>
              <a:gd name="connsiteY115" fmla="*/ 1827561 h 3651990"/>
              <a:gd name="connsiteX116" fmla="*/ 919994 w 3535847"/>
              <a:gd name="connsiteY116" fmla="*/ 1880901 h 3651990"/>
              <a:gd name="connsiteX117" fmla="*/ 863034 w 3535847"/>
              <a:gd name="connsiteY117" fmla="*/ 1882330 h 3651990"/>
              <a:gd name="connsiteX118" fmla="*/ 794740 w 3535847"/>
              <a:gd name="connsiteY118" fmla="*/ 1882330 h 3651990"/>
              <a:gd name="connsiteX119" fmla="*/ 615575 w 3535847"/>
              <a:gd name="connsiteY119" fmla="*/ 2159984 h 3651990"/>
              <a:gd name="connsiteX120" fmla="*/ 350685 w 3535847"/>
              <a:gd name="connsiteY120" fmla="*/ 2221420 h 3651990"/>
              <a:gd name="connsiteX121" fmla="*/ 546 w 3535847"/>
              <a:gd name="connsiteY121" fmla="*/ 1805463 h 3651990"/>
              <a:gd name="connsiteX122" fmla="*/ 365829 w 3535847"/>
              <a:gd name="connsiteY122" fmla="*/ 1427892 h 3651990"/>
              <a:gd name="connsiteX123" fmla="*/ 3170847 w 3535847"/>
              <a:gd name="connsiteY123" fmla="*/ 1427798 h 3651990"/>
              <a:gd name="connsiteX124" fmla="*/ 3535846 w 3535847"/>
              <a:gd name="connsiteY124" fmla="*/ 1823942 h 3651990"/>
              <a:gd name="connsiteX125" fmla="*/ 3173800 w 3535847"/>
              <a:gd name="connsiteY125" fmla="*/ 2222849 h 3651990"/>
              <a:gd name="connsiteX126" fmla="*/ 2741079 w 3535847"/>
              <a:gd name="connsiteY126" fmla="*/ 1883093 h 3651990"/>
              <a:gd name="connsiteX127" fmla="*/ 2693550 w 3535847"/>
              <a:gd name="connsiteY127" fmla="*/ 1882426 h 3651990"/>
              <a:gd name="connsiteX128" fmla="*/ 2625827 w 3535847"/>
              <a:gd name="connsiteY128" fmla="*/ 1881950 h 3651990"/>
              <a:gd name="connsiteX129" fmla="*/ 2566867 w 3535847"/>
              <a:gd name="connsiteY129" fmla="*/ 1826990 h 3651990"/>
              <a:gd name="connsiteX130" fmla="*/ 2626398 w 3535847"/>
              <a:gd name="connsiteY130" fmla="*/ 1768888 h 3651990"/>
              <a:gd name="connsiteX131" fmla="*/ 2704789 w 3535847"/>
              <a:gd name="connsiteY131" fmla="*/ 1768507 h 3651990"/>
              <a:gd name="connsiteX132" fmla="*/ 2741365 w 3535847"/>
              <a:gd name="connsiteY132" fmla="*/ 1768507 h 3651990"/>
              <a:gd name="connsiteX133" fmla="*/ 3170847 w 3535847"/>
              <a:gd name="connsiteY133" fmla="*/ 1427798 h 3651990"/>
              <a:gd name="connsiteX134" fmla="*/ 2030610 w 3535847"/>
              <a:gd name="connsiteY134" fmla="*/ 1255205 h 3651990"/>
              <a:gd name="connsiteX135" fmla="*/ 1652753 w 3535847"/>
              <a:gd name="connsiteY135" fmla="*/ 1255491 h 3651990"/>
              <a:gd name="connsiteX136" fmla="*/ 1589031 w 3535847"/>
              <a:gd name="connsiteY136" fmla="*/ 1261111 h 3651990"/>
              <a:gd name="connsiteX137" fmla="*/ 1211079 w 3535847"/>
              <a:gd name="connsiteY137" fmla="*/ 1602867 h 3651990"/>
              <a:gd name="connsiteX138" fmla="*/ 1197172 w 3535847"/>
              <a:gd name="connsiteY138" fmla="*/ 1858995 h 3651990"/>
              <a:gd name="connsiteX139" fmla="*/ 1197267 w 3535847"/>
              <a:gd name="connsiteY139" fmla="*/ 1858900 h 3651990"/>
              <a:gd name="connsiteX140" fmla="*/ 1256798 w 3535847"/>
              <a:gd name="connsiteY140" fmla="*/ 1799083 h 3651990"/>
              <a:gd name="connsiteX141" fmla="*/ 1353763 w 3535847"/>
              <a:gd name="connsiteY141" fmla="*/ 1782128 h 3651990"/>
              <a:gd name="connsiteX142" fmla="*/ 1730096 w 3535847"/>
              <a:gd name="connsiteY142" fmla="*/ 1880807 h 3651990"/>
              <a:gd name="connsiteX143" fmla="*/ 2184248 w 3535847"/>
              <a:gd name="connsiteY143" fmla="*/ 1780413 h 3651990"/>
              <a:gd name="connsiteX144" fmla="*/ 2276259 w 3535847"/>
              <a:gd name="connsiteY144" fmla="*/ 1795844 h 3651990"/>
              <a:gd name="connsiteX145" fmla="*/ 2336076 w 3535847"/>
              <a:gd name="connsiteY145" fmla="*/ 1856518 h 3651990"/>
              <a:gd name="connsiteX146" fmla="*/ 2335124 w 3535847"/>
              <a:gd name="connsiteY146" fmla="*/ 1684402 h 3651990"/>
              <a:gd name="connsiteX147" fmla="*/ 2314455 w 3535847"/>
              <a:gd name="connsiteY147" fmla="*/ 1613250 h 3651990"/>
              <a:gd name="connsiteX148" fmla="*/ 2116144 w 3535847"/>
              <a:gd name="connsiteY148" fmla="*/ 1483615 h 3651990"/>
              <a:gd name="connsiteX149" fmla="*/ 2052993 w 3535847"/>
              <a:gd name="connsiteY149" fmla="*/ 1415701 h 3651990"/>
              <a:gd name="connsiteX150" fmla="*/ 2052803 w 3535847"/>
              <a:gd name="connsiteY150" fmla="*/ 1283780 h 3651990"/>
              <a:gd name="connsiteX151" fmla="*/ 2050422 w 3535847"/>
              <a:gd name="connsiteY151" fmla="*/ 1256157 h 3651990"/>
              <a:gd name="connsiteX152" fmla="*/ 2030610 w 3535847"/>
              <a:gd name="connsiteY152" fmla="*/ 1255205 h 3651990"/>
              <a:gd name="connsiteX153" fmla="*/ 2098332 w 3535847"/>
              <a:gd name="connsiteY153" fmla="*/ 1141381 h 3651990"/>
              <a:gd name="connsiteX154" fmla="*/ 2139195 w 3535847"/>
              <a:gd name="connsiteY154" fmla="*/ 1149668 h 3651990"/>
              <a:gd name="connsiteX155" fmla="*/ 2167293 w 3535847"/>
              <a:gd name="connsiteY155" fmla="*/ 1203103 h 3651990"/>
              <a:gd name="connsiteX156" fmla="*/ 2167103 w 3535847"/>
              <a:gd name="connsiteY156" fmla="*/ 1368171 h 3651990"/>
              <a:gd name="connsiteX157" fmla="*/ 2285118 w 3535847"/>
              <a:gd name="connsiteY157" fmla="*/ 1419892 h 3651990"/>
              <a:gd name="connsiteX158" fmla="*/ 2446090 w 3535847"/>
              <a:gd name="connsiteY158" fmla="*/ 1659351 h 3651990"/>
              <a:gd name="connsiteX159" fmla="*/ 2452091 w 3535847"/>
              <a:gd name="connsiteY159" fmla="*/ 1755077 h 3651990"/>
              <a:gd name="connsiteX160" fmla="*/ 2452186 w 3535847"/>
              <a:gd name="connsiteY160" fmla="*/ 2207705 h 3651990"/>
              <a:gd name="connsiteX161" fmla="*/ 2121859 w 3535847"/>
              <a:gd name="connsiteY161" fmla="*/ 2809780 h 3651990"/>
              <a:gd name="connsiteX162" fmla="*/ 2111763 w 3535847"/>
              <a:gd name="connsiteY162" fmla="*/ 2817400 h 3651990"/>
              <a:gd name="connsiteX163" fmla="*/ 2111763 w 3535847"/>
              <a:gd name="connsiteY163" fmla="*/ 2906840 h 3651990"/>
              <a:gd name="connsiteX164" fmla="*/ 2138528 w 3535847"/>
              <a:gd name="connsiteY164" fmla="*/ 2909126 h 3651990"/>
              <a:gd name="connsiteX165" fmla="*/ 2281117 w 3535847"/>
              <a:gd name="connsiteY165" fmla="*/ 2909317 h 3651990"/>
              <a:gd name="connsiteX166" fmla="*/ 2680310 w 3535847"/>
              <a:gd name="connsiteY166" fmla="*/ 3304795 h 3651990"/>
              <a:gd name="connsiteX167" fmla="*/ 2681072 w 3535847"/>
              <a:gd name="connsiteY167" fmla="*/ 3458052 h 3651990"/>
              <a:gd name="connsiteX168" fmla="*/ 2489334 w 3535847"/>
              <a:gd name="connsiteY168" fmla="*/ 3651981 h 3651990"/>
              <a:gd name="connsiteX169" fmla="*/ 1430820 w 3535847"/>
              <a:gd name="connsiteY169" fmla="*/ 3650838 h 3651990"/>
              <a:gd name="connsiteX170" fmla="*/ 1038771 w 3535847"/>
              <a:gd name="connsiteY170" fmla="*/ 3651409 h 3651990"/>
              <a:gd name="connsiteX171" fmla="*/ 855034 w 3535847"/>
              <a:gd name="connsiteY171" fmla="*/ 3467863 h 3651990"/>
              <a:gd name="connsiteX172" fmla="*/ 855606 w 3535847"/>
              <a:gd name="connsiteY172" fmla="*/ 3307462 h 3651990"/>
              <a:gd name="connsiteX173" fmla="*/ 1255751 w 3535847"/>
              <a:gd name="connsiteY173" fmla="*/ 2909317 h 3651990"/>
              <a:gd name="connsiteX174" fmla="*/ 1394720 w 3535847"/>
              <a:gd name="connsiteY174" fmla="*/ 2909317 h 3651990"/>
              <a:gd name="connsiteX175" fmla="*/ 1424057 w 3535847"/>
              <a:gd name="connsiteY175" fmla="*/ 2909317 h 3651990"/>
              <a:gd name="connsiteX176" fmla="*/ 1423962 w 3535847"/>
              <a:gd name="connsiteY176" fmla="*/ 2909126 h 3651990"/>
              <a:gd name="connsiteX177" fmla="*/ 1423962 w 3535847"/>
              <a:gd name="connsiteY177" fmla="*/ 2820544 h 3651990"/>
              <a:gd name="connsiteX178" fmla="*/ 1308234 w 3535847"/>
              <a:gd name="connsiteY178" fmla="*/ 2729675 h 3651990"/>
              <a:gd name="connsiteX179" fmla="*/ 1083920 w 3535847"/>
              <a:gd name="connsiteY179" fmla="*/ 2227803 h 3651990"/>
              <a:gd name="connsiteX180" fmla="*/ 1083729 w 3535847"/>
              <a:gd name="connsiteY180" fmla="*/ 1707452 h 3651990"/>
              <a:gd name="connsiteX181" fmla="*/ 1550169 w 3535847"/>
              <a:gd name="connsiteY181" fmla="*/ 1151287 h 3651990"/>
              <a:gd name="connsiteX182" fmla="*/ 1656372 w 3535847"/>
              <a:gd name="connsiteY182" fmla="*/ 1141476 h 3651990"/>
              <a:gd name="connsiteX183" fmla="*/ 2098332 w 3535847"/>
              <a:gd name="connsiteY183" fmla="*/ 1141381 h 3651990"/>
              <a:gd name="connsiteX184" fmla="*/ 2778989 w 3535847"/>
              <a:gd name="connsiteY184" fmla="*/ 932879 h 3651990"/>
              <a:gd name="connsiteX185" fmla="*/ 2834424 w 3535847"/>
              <a:gd name="connsiteY185" fmla="*/ 990410 h 3651990"/>
              <a:gd name="connsiteX186" fmla="*/ 2775083 w 3535847"/>
              <a:gd name="connsiteY186" fmla="*/ 1044321 h 3651990"/>
              <a:gd name="connsiteX187" fmla="*/ 2722410 w 3535847"/>
              <a:gd name="connsiteY187" fmla="*/ 984600 h 3651990"/>
              <a:gd name="connsiteX188" fmla="*/ 2778989 w 3535847"/>
              <a:gd name="connsiteY188" fmla="*/ 932879 h 3651990"/>
              <a:gd name="connsiteX189" fmla="*/ 760260 w 3535847"/>
              <a:gd name="connsiteY189" fmla="*/ 932593 h 3651990"/>
              <a:gd name="connsiteX190" fmla="*/ 818458 w 3535847"/>
              <a:gd name="connsiteY190" fmla="*/ 987742 h 3651990"/>
              <a:gd name="connsiteX191" fmla="*/ 760927 w 3535847"/>
              <a:gd name="connsiteY191" fmla="*/ 1043559 h 3651990"/>
              <a:gd name="connsiteX192" fmla="*/ 705396 w 3535847"/>
              <a:gd name="connsiteY192" fmla="*/ 990028 h 3651990"/>
              <a:gd name="connsiteX193" fmla="*/ 760260 w 3535847"/>
              <a:gd name="connsiteY193" fmla="*/ 932593 h 3651990"/>
              <a:gd name="connsiteX194" fmla="*/ 2769464 w 3535847"/>
              <a:gd name="connsiteY194" fmla="*/ 591026 h 3651990"/>
              <a:gd name="connsiteX195" fmla="*/ 2825471 w 3535847"/>
              <a:gd name="connsiteY195" fmla="*/ 620268 h 3651990"/>
              <a:gd name="connsiteX196" fmla="*/ 2832424 w 3535847"/>
              <a:gd name="connsiteY196" fmla="*/ 654653 h 3651990"/>
              <a:gd name="connsiteX197" fmla="*/ 2832519 w 3535847"/>
              <a:gd name="connsiteY197" fmla="*/ 661797 h 3651990"/>
              <a:gd name="connsiteX198" fmla="*/ 2832519 w 3535847"/>
              <a:gd name="connsiteY198" fmla="*/ 733044 h 3651990"/>
              <a:gd name="connsiteX199" fmla="*/ 2831566 w 3535847"/>
              <a:gd name="connsiteY199" fmla="*/ 733044 h 3651990"/>
              <a:gd name="connsiteX200" fmla="*/ 2831090 w 3535847"/>
              <a:gd name="connsiteY200" fmla="*/ 822007 h 3651990"/>
              <a:gd name="connsiteX201" fmla="*/ 2780989 w 3535847"/>
              <a:gd name="connsiteY201" fmla="*/ 872775 h 3651990"/>
              <a:gd name="connsiteX202" fmla="*/ 2723172 w 3535847"/>
              <a:gd name="connsiteY202" fmla="*/ 834961 h 3651990"/>
              <a:gd name="connsiteX203" fmla="*/ 2722505 w 3535847"/>
              <a:gd name="connsiteY203" fmla="*/ 831437 h 3651990"/>
              <a:gd name="connsiteX204" fmla="*/ 2723267 w 3535847"/>
              <a:gd name="connsiteY204" fmla="*/ 632745 h 3651990"/>
              <a:gd name="connsiteX205" fmla="*/ 2769464 w 3535847"/>
              <a:gd name="connsiteY205" fmla="*/ 591026 h 3651990"/>
              <a:gd name="connsiteX206" fmla="*/ 755117 w 3535847"/>
              <a:gd name="connsiteY206" fmla="*/ 590741 h 3651990"/>
              <a:gd name="connsiteX207" fmla="*/ 813124 w 3535847"/>
              <a:gd name="connsiteY207" fmla="*/ 631889 h 3651990"/>
              <a:gd name="connsiteX208" fmla="*/ 817506 w 3535847"/>
              <a:gd name="connsiteY208" fmla="*/ 667036 h 3651990"/>
              <a:gd name="connsiteX209" fmla="*/ 817696 w 3535847"/>
              <a:gd name="connsiteY209" fmla="*/ 734759 h 3651990"/>
              <a:gd name="connsiteX210" fmla="*/ 817601 w 3535847"/>
              <a:gd name="connsiteY210" fmla="*/ 734759 h 3651990"/>
              <a:gd name="connsiteX211" fmla="*/ 817315 w 3535847"/>
              <a:gd name="connsiteY211" fmla="*/ 798862 h 3651990"/>
              <a:gd name="connsiteX212" fmla="*/ 811505 w 3535847"/>
              <a:gd name="connsiteY212" fmla="*/ 837343 h 3651990"/>
              <a:gd name="connsiteX213" fmla="*/ 755784 w 3535847"/>
              <a:gd name="connsiteY213" fmla="*/ 872871 h 3651990"/>
              <a:gd name="connsiteX214" fmla="*/ 705587 w 3535847"/>
              <a:gd name="connsiteY214" fmla="*/ 829818 h 3651990"/>
              <a:gd name="connsiteX215" fmla="*/ 703872 w 3535847"/>
              <a:gd name="connsiteY215" fmla="*/ 815721 h 3651990"/>
              <a:gd name="connsiteX216" fmla="*/ 704539 w 3535847"/>
              <a:gd name="connsiteY216" fmla="*/ 644747 h 3651990"/>
              <a:gd name="connsiteX217" fmla="*/ 755117 w 3535847"/>
              <a:gd name="connsiteY217" fmla="*/ 590741 h 3651990"/>
              <a:gd name="connsiteX218" fmla="*/ 2777369 w 3535847"/>
              <a:gd name="connsiteY218" fmla="*/ 533114 h 3651990"/>
              <a:gd name="connsiteX219" fmla="*/ 2492096 w 3535847"/>
              <a:gd name="connsiteY219" fmla="*/ 817912 h 3651990"/>
              <a:gd name="connsiteX220" fmla="*/ 2775083 w 3535847"/>
              <a:gd name="connsiteY220" fmla="*/ 1101471 h 3651990"/>
              <a:gd name="connsiteX221" fmla="*/ 3060262 w 3535847"/>
              <a:gd name="connsiteY221" fmla="*/ 816674 h 3651990"/>
              <a:gd name="connsiteX222" fmla="*/ 3060357 w 3535847"/>
              <a:gd name="connsiteY222" fmla="*/ 816578 h 3651990"/>
              <a:gd name="connsiteX223" fmla="*/ 2777369 w 3535847"/>
              <a:gd name="connsiteY223" fmla="*/ 533114 h 3651990"/>
              <a:gd name="connsiteX224" fmla="*/ 761784 w 3535847"/>
              <a:gd name="connsiteY224" fmla="*/ 532923 h 3651990"/>
              <a:gd name="connsiteX225" fmla="*/ 475844 w 3535847"/>
              <a:gd name="connsiteY225" fmla="*/ 816959 h 3651990"/>
              <a:gd name="connsiteX226" fmla="*/ 475748 w 3535847"/>
              <a:gd name="connsiteY226" fmla="*/ 816959 h 3651990"/>
              <a:gd name="connsiteX227" fmla="*/ 757688 w 3535847"/>
              <a:gd name="connsiteY227" fmla="*/ 1101280 h 3651990"/>
              <a:gd name="connsiteX228" fmla="*/ 1043819 w 3535847"/>
              <a:gd name="connsiteY228" fmla="*/ 817245 h 3651990"/>
              <a:gd name="connsiteX229" fmla="*/ 761784 w 3535847"/>
              <a:gd name="connsiteY229" fmla="*/ 532923 h 3651990"/>
              <a:gd name="connsiteX230" fmla="*/ 1768767 w 3535847"/>
              <a:gd name="connsiteY230" fmla="*/ 514065 h 3651990"/>
              <a:gd name="connsiteX231" fmla="*/ 1825441 w 3535847"/>
              <a:gd name="connsiteY231" fmla="*/ 569691 h 3651990"/>
              <a:gd name="connsiteX232" fmla="*/ 1770577 w 3535847"/>
              <a:gd name="connsiteY232" fmla="*/ 627222 h 3651990"/>
              <a:gd name="connsiteX233" fmla="*/ 1712855 w 3535847"/>
              <a:gd name="connsiteY233" fmla="*/ 571405 h 3651990"/>
              <a:gd name="connsiteX234" fmla="*/ 1768767 w 3535847"/>
              <a:gd name="connsiteY234" fmla="*/ 514065 h 3651990"/>
              <a:gd name="connsiteX235" fmla="*/ 2809921 w 3535847"/>
              <a:gd name="connsiteY235" fmla="*/ 420160 h 3651990"/>
              <a:gd name="connsiteX236" fmla="*/ 3059405 w 3535847"/>
              <a:gd name="connsiteY236" fmla="*/ 536543 h 3651990"/>
              <a:gd name="connsiteX237" fmla="*/ 3099028 w 3535847"/>
              <a:gd name="connsiteY237" fmla="*/ 1051751 h 3651990"/>
              <a:gd name="connsiteX238" fmla="*/ 2535434 w 3535847"/>
              <a:gd name="connsiteY238" fmla="*/ 1139285 h 3651990"/>
              <a:gd name="connsiteX239" fmla="*/ 2475808 w 3535847"/>
              <a:gd name="connsiteY239" fmla="*/ 1198436 h 3651990"/>
              <a:gd name="connsiteX240" fmla="*/ 2449805 w 3535847"/>
              <a:gd name="connsiteY240" fmla="*/ 1222629 h 3651990"/>
              <a:gd name="connsiteX241" fmla="*/ 2372366 w 3535847"/>
              <a:gd name="connsiteY241" fmla="*/ 1218438 h 3651990"/>
              <a:gd name="connsiteX242" fmla="*/ 2371033 w 3535847"/>
              <a:gd name="connsiteY242" fmla="*/ 1143667 h 3651990"/>
              <a:gd name="connsiteX243" fmla="*/ 2412752 w 3535847"/>
              <a:gd name="connsiteY243" fmla="*/ 1099947 h 3651990"/>
              <a:gd name="connsiteX244" fmla="*/ 2454377 w 3535847"/>
              <a:gd name="connsiteY244" fmla="*/ 1058132 h 3651990"/>
              <a:gd name="connsiteX245" fmla="*/ 2544578 w 3535847"/>
              <a:gd name="connsiteY245" fmla="*/ 492157 h 3651990"/>
              <a:gd name="connsiteX246" fmla="*/ 2809921 w 3535847"/>
              <a:gd name="connsiteY246" fmla="*/ 420160 h 3651990"/>
              <a:gd name="connsiteX247" fmla="*/ 729732 w 3535847"/>
              <a:gd name="connsiteY247" fmla="*/ 419909 h 3651990"/>
              <a:gd name="connsiteX248" fmla="*/ 994385 w 3535847"/>
              <a:gd name="connsiteY248" fmla="*/ 494157 h 3651990"/>
              <a:gd name="connsiteX249" fmla="*/ 1081157 w 3535847"/>
              <a:gd name="connsiteY249" fmla="*/ 1058894 h 3651990"/>
              <a:gd name="connsiteX250" fmla="*/ 1080967 w 3535847"/>
              <a:gd name="connsiteY250" fmla="*/ 1058799 h 3651990"/>
              <a:gd name="connsiteX251" fmla="*/ 1150785 w 3535847"/>
              <a:gd name="connsiteY251" fmla="*/ 1127569 h 3651990"/>
              <a:gd name="connsiteX252" fmla="*/ 1170692 w 3535847"/>
              <a:gd name="connsiteY252" fmla="*/ 1152429 h 3651990"/>
              <a:gd name="connsiteX253" fmla="*/ 1161263 w 3535847"/>
              <a:gd name="connsiteY253" fmla="*/ 1220914 h 3651990"/>
              <a:gd name="connsiteX254" fmla="*/ 1092302 w 3535847"/>
              <a:gd name="connsiteY254" fmla="*/ 1226629 h 3651990"/>
              <a:gd name="connsiteX255" fmla="*/ 1065441 w 3535847"/>
              <a:gd name="connsiteY255" fmla="*/ 1203579 h 3651990"/>
              <a:gd name="connsiteX256" fmla="*/ 1000862 w 3535847"/>
              <a:gd name="connsiteY256" fmla="*/ 1139285 h 3651990"/>
              <a:gd name="connsiteX257" fmla="*/ 434886 w 3535847"/>
              <a:gd name="connsiteY257" fmla="*/ 1049274 h 3651990"/>
              <a:gd name="connsiteX258" fmla="*/ 479082 w 3535847"/>
              <a:gd name="connsiteY258" fmla="*/ 534257 h 3651990"/>
              <a:gd name="connsiteX259" fmla="*/ 729732 w 3535847"/>
              <a:gd name="connsiteY259" fmla="*/ 419909 h 3651990"/>
              <a:gd name="connsiteX260" fmla="*/ 1779530 w 3535847"/>
              <a:gd name="connsiteY260" fmla="*/ 173117 h 3651990"/>
              <a:gd name="connsiteX261" fmla="*/ 1821154 w 3535847"/>
              <a:gd name="connsiteY261" fmla="*/ 211741 h 3651990"/>
              <a:gd name="connsiteX262" fmla="*/ 1824774 w 3535847"/>
              <a:gd name="connsiteY262" fmla="*/ 243173 h 3651990"/>
              <a:gd name="connsiteX263" fmla="*/ 1824964 w 3535847"/>
              <a:gd name="connsiteY263" fmla="*/ 385096 h 3651990"/>
              <a:gd name="connsiteX264" fmla="*/ 1824679 w 3535847"/>
              <a:gd name="connsiteY264" fmla="*/ 399288 h 3651990"/>
              <a:gd name="connsiteX265" fmla="*/ 1768005 w 3535847"/>
              <a:gd name="connsiteY265" fmla="*/ 456057 h 3651990"/>
              <a:gd name="connsiteX266" fmla="*/ 1711617 w 3535847"/>
              <a:gd name="connsiteY266" fmla="*/ 399002 h 3651990"/>
              <a:gd name="connsiteX267" fmla="*/ 1711236 w 3535847"/>
              <a:gd name="connsiteY267" fmla="*/ 310325 h 3651990"/>
              <a:gd name="connsiteX268" fmla="*/ 1710950 w 3535847"/>
              <a:gd name="connsiteY268" fmla="*/ 310325 h 3651990"/>
              <a:gd name="connsiteX269" fmla="*/ 1710950 w 3535847"/>
              <a:gd name="connsiteY269" fmla="*/ 310229 h 3651990"/>
              <a:gd name="connsiteX270" fmla="*/ 1711617 w 3535847"/>
              <a:gd name="connsiteY270" fmla="*/ 235839 h 3651990"/>
              <a:gd name="connsiteX271" fmla="*/ 1727619 w 3535847"/>
              <a:gd name="connsiteY271" fmla="*/ 190500 h 3651990"/>
              <a:gd name="connsiteX272" fmla="*/ 1779530 w 3535847"/>
              <a:gd name="connsiteY272" fmla="*/ 173117 h 3651990"/>
              <a:gd name="connsiteX273" fmla="*/ 1769434 w 3535847"/>
              <a:gd name="connsiteY273" fmla="*/ 114491 h 3651990"/>
              <a:gd name="connsiteX274" fmla="*/ 1769480 w 3535847"/>
              <a:gd name="connsiteY274" fmla="*/ 114501 h 3651990"/>
              <a:gd name="connsiteX275" fmla="*/ 1659638 w 3535847"/>
              <a:gd name="connsiteY275" fmla="*/ 136678 h 3651990"/>
              <a:gd name="connsiteX276" fmla="*/ 1483874 w 3535847"/>
              <a:gd name="connsiteY276" fmla="*/ 396050 h 3651990"/>
              <a:gd name="connsiteX277" fmla="*/ 1766195 w 3535847"/>
              <a:gd name="connsiteY277" fmla="*/ 683514 h 3651990"/>
              <a:gd name="connsiteX278" fmla="*/ 2051850 w 3535847"/>
              <a:gd name="connsiteY278" fmla="*/ 402812 h 3651990"/>
              <a:gd name="connsiteX279" fmla="*/ 1881887 w 3535847"/>
              <a:gd name="connsiteY279" fmla="*/ 139115 h 3651990"/>
              <a:gd name="connsiteX280" fmla="*/ 1769480 w 3535847"/>
              <a:gd name="connsiteY280" fmla="*/ 114501 h 3651990"/>
              <a:gd name="connsiteX281" fmla="*/ 1769529 w 3535847"/>
              <a:gd name="connsiteY281" fmla="*/ 114491 h 3651990"/>
              <a:gd name="connsiteX282" fmla="*/ 1717809 w 3535847"/>
              <a:gd name="connsiteY282" fmla="*/ 0 h 3651990"/>
              <a:gd name="connsiteX283" fmla="*/ 1817631 w 3535847"/>
              <a:gd name="connsiteY283" fmla="*/ 0 h 3651990"/>
              <a:gd name="connsiteX284" fmla="*/ 1817726 w 3535847"/>
              <a:gd name="connsiteY284" fmla="*/ 191 h 3651990"/>
              <a:gd name="connsiteX285" fmla="*/ 1864970 w 3535847"/>
              <a:gd name="connsiteY285" fmla="*/ 12859 h 3651990"/>
              <a:gd name="connsiteX286" fmla="*/ 2165769 w 3535847"/>
              <a:gd name="connsiteY286" fmla="*/ 429768 h 3651990"/>
              <a:gd name="connsiteX287" fmla="*/ 1840681 w 3535847"/>
              <a:gd name="connsiteY287" fmla="*/ 791813 h 3651990"/>
              <a:gd name="connsiteX288" fmla="*/ 1826203 w 3535847"/>
              <a:gd name="connsiteY288" fmla="*/ 794861 h 3651990"/>
              <a:gd name="connsiteX289" fmla="*/ 1824965 w 3535847"/>
              <a:gd name="connsiteY289" fmla="*/ 853154 h 3651990"/>
              <a:gd name="connsiteX290" fmla="*/ 1824584 w 3535847"/>
              <a:gd name="connsiteY290" fmla="*/ 910114 h 3651990"/>
              <a:gd name="connsiteX291" fmla="*/ 1769910 w 3535847"/>
              <a:gd name="connsiteY291" fmla="*/ 969264 h 3651990"/>
              <a:gd name="connsiteX292" fmla="*/ 1711331 w 3535847"/>
              <a:gd name="connsiteY292" fmla="*/ 910209 h 3651990"/>
              <a:gd name="connsiteX293" fmla="*/ 1710760 w 3535847"/>
              <a:gd name="connsiteY293" fmla="*/ 817626 h 3651990"/>
              <a:gd name="connsiteX294" fmla="*/ 1709426 w 3535847"/>
              <a:gd name="connsiteY294" fmla="*/ 797338 h 3651990"/>
              <a:gd name="connsiteX295" fmla="*/ 1627130 w 3535847"/>
              <a:gd name="connsiteY295" fmla="*/ 772001 h 3651990"/>
              <a:gd name="connsiteX296" fmla="*/ 1369860 w 3535847"/>
              <a:gd name="connsiteY296" fmla="*/ 369379 h 3651990"/>
              <a:gd name="connsiteX297" fmla="*/ 1701806 w 3535847"/>
              <a:gd name="connsiteY297" fmla="*/ 6191 h 3651990"/>
              <a:gd name="connsiteX298" fmla="*/ 1717809 w 3535847"/>
              <a:gd name="connsiteY298" fmla="*/ 0 h 365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535847" h="3651990">
                <a:moveTo>
                  <a:pt x="1770577" y="3251739"/>
                </a:moveTo>
                <a:cubicBezTo>
                  <a:pt x="1801533" y="3252406"/>
                  <a:pt x="1825822" y="3278028"/>
                  <a:pt x="1825345" y="3309366"/>
                </a:cubicBezTo>
                <a:lnTo>
                  <a:pt x="1825345" y="3309461"/>
                </a:lnTo>
                <a:cubicBezTo>
                  <a:pt x="1824869" y="3340703"/>
                  <a:pt x="1799247" y="3365753"/>
                  <a:pt x="1768481" y="3364896"/>
                </a:cubicBezTo>
                <a:cubicBezTo>
                  <a:pt x="1738382" y="3364134"/>
                  <a:pt x="1712093" y="3336893"/>
                  <a:pt x="1712855" y="3307270"/>
                </a:cubicBezTo>
                <a:cubicBezTo>
                  <a:pt x="1713617" y="3277266"/>
                  <a:pt x="1740763" y="3251168"/>
                  <a:pt x="1770577" y="3251739"/>
                </a:cubicBezTo>
                <a:close/>
                <a:moveTo>
                  <a:pt x="1434154" y="3022950"/>
                </a:moveTo>
                <a:cubicBezTo>
                  <a:pt x="1403293" y="3024474"/>
                  <a:pt x="1372337" y="3022664"/>
                  <a:pt x="1341476" y="3023521"/>
                </a:cubicBezTo>
                <a:cubicBezTo>
                  <a:pt x="1295280" y="3024855"/>
                  <a:pt x="1248512" y="3023521"/>
                  <a:pt x="1202887" y="3029998"/>
                </a:cubicBezTo>
                <a:cubicBezTo>
                  <a:pt x="1091064" y="3045810"/>
                  <a:pt x="992956" y="3145251"/>
                  <a:pt x="975525" y="3256217"/>
                </a:cubicBezTo>
                <a:cubicBezTo>
                  <a:pt x="963810" y="3330703"/>
                  <a:pt x="969906" y="3405664"/>
                  <a:pt x="970382" y="3480340"/>
                </a:cubicBezTo>
                <a:cubicBezTo>
                  <a:pt x="970668" y="3515202"/>
                  <a:pt x="994861" y="3534442"/>
                  <a:pt x="1031723" y="3536538"/>
                </a:cubicBezTo>
                <a:cubicBezTo>
                  <a:pt x="1041152" y="3537109"/>
                  <a:pt x="1050773" y="3536633"/>
                  <a:pt x="1060202" y="3536633"/>
                </a:cubicBezTo>
                <a:cubicBezTo>
                  <a:pt x="1296708" y="3536633"/>
                  <a:pt x="1533119" y="3536633"/>
                  <a:pt x="1769624" y="3536633"/>
                </a:cubicBezTo>
                <a:lnTo>
                  <a:pt x="1769624" y="3536538"/>
                </a:lnTo>
                <a:cubicBezTo>
                  <a:pt x="2006130" y="3536538"/>
                  <a:pt x="2242541" y="3536538"/>
                  <a:pt x="2479046" y="3536538"/>
                </a:cubicBezTo>
                <a:cubicBezTo>
                  <a:pt x="2489715" y="3536538"/>
                  <a:pt x="2500478" y="3537109"/>
                  <a:pt x="2511146" y="3535966"/>
                </a:cubicBezTo>
                <a:cubicBezTo>
                  <a:pt x="2543054" y="3532537"/>
                  <a:pt x="2565534" y="3512535"/>
                  <a:pt x="2565534" y="3480436"/>
                </a:cubicBezTo>
                <a:cubicBezTo>
                  <a:pt x="2565534" y="3405664"/>
                  <a:pt x="2567915" y="3330322"/>
                  <a:pt x="2559247" y="3256407"/>
                </a:cubicBezTo>
                <a:cubicBezTo>
                  <a:pt x="2546198" y="3144489"/>
                  <a:pt x="2445328" y="3043143"/>
                  <a:pt x="2333219" y="3030570"/>
                </a:cubicBezTo>
                <a:cubicBezTo>
                  <a:pt x="2252161" y="3021521"/>
                  <a:pt x="2169674" y="3024855"/>
                  <a:pt x="2087760" y="3023902"/>
                </a:cubicBezTo>
                <a:cubicBezTo>
                  <a:pt x="2079854" y="3023807"/>
                  <a:pt x="2070424" y="3030570"/>
                  <a:pt x="2064042" y="3036666"/>
                </a:cubicBezTo>
                <a:cubicBezTo>
                  <a:pt x="2038325" y="3061336"/>
                  <a:pt x="2013084" y="3086481"/>
                  <a:pt x="1988699" y="3112580"/>
                </a:cubicBezTo>
                <a:cubicBezTo>
                  <a:pt x="1965649" y="3137250"/>
                  <a:pt x="1940408" y="3143155"/>
                  <a:pt x="1908499" y="3130963"/>
                </a:cubicBezTo>
                <a:cubicBezTo>
                  <a:pt x="1870875" y="3116580"/>
                  <a:pt x="1831918" y="3105722"/>
                  <a:pt x="1794009" y="3092101"/>
                </a:cubicBezTo>
                <a:cubicBezTo>
                  <a:pt x="1776197" y="3085720"/>
                  <a:pt x="1760004" y="3085720"/>
                  <a:pt x="1742193" y="3092101"/>
                </a:cubicBezTo>
                <a:cubicBezTo>
                  <a:pt x="1704283" y="3105722"/>
                  <a:pt x="1665326" y="3116580"/>
                  <a:pt x="1627607" y="3130963"/>
                </a:cubicBezTo>
                <a:cubicBezTo>
                  <a:pt x="1595793" y="3143155"/>
                  <a:pt x="1570361" y="3137440"/>
                  <a:pt x="1547311" y="3112771"/>
                </a:cubicBezTo>
                <a:cubicBezTo>
                  <a:pt x="1524642" y="3088387"/>
                  <a:pt x="1500067" y="3065812"/>
                  <a:pt x="1477588" y="3041428"/>
                </a:cubicBezTo>
                <a:cubicBezTo>
                  <a:pt x="1465396" y="3028188"/>
                  <a:pt x="1452537" y="3021997"/>
                  <a:pt x="1434154" y="3022950"/>
                </a:cubicBezTo>
                <a:close/>
                <a:moveTo>
                  <a:pt x="1539786" y="2870073"/>
                </a:moveTo>
                <a:lnTo>
                  <a:pt x="1539882" y="2870097"/>
                </a:lnTo>
                <a:lnTo>
                  <a:pt x="1540263" y="2931414"/>
                </a:lnTo>
                <a:cubicBezTo>
                  <a:pt x="1540644" y="2937796"/>
                  <a:pt x="1543787" y="2945416"/>
                  <a:pt x="1548264" y="2950084"/>
                </a:cubicBezTo>
                <a:cubicBezTo>
                  <a:pt x="1569409" y="2972372"/>
                  <a:pt x="1591412" y="2993803"/>
                  <a:pt x="1612557" y="3014949"/>
                </a:cubicBezTo>
                <a:cubicBezTo>
                  <a:pt x="1654848" y="3000661"/>
                  <a:pt x="1694568" y="2988374"/>
                  <a:pt x="1733334" y="2973896"/>
                </a:cubicBezTo>
                <a:cubicBezTo>
                  <a:pt x="1756956" y="2965038"/>
                  <a:pt x="1778673" y="2965038"/>
                  <a:pt x="1802295" y="2973801"/>
                </a:cubicBezTo>
                <a:cubicBezTo>
                  <a:pt x="1842015" y="2988564"/>
                  <a:pt x="1882686" y="3001138"/>
                  <a:pt x="1925835" y="3015520"/>
                </a:cubicBezTo>
                <a:cubicBezTo>
                  <a:pt x="1946123" y="2994184"/>
                  <a:pt x="1965935" y="2973801"/>
                  <a:pt x="1985175" y="2952846"/>
                </a:cubicBezTo>
                <a:cubicBezTo>
                  <a:pt x="1989747" y="2947893"/>
                  <a:pt x="1994891" y="2941225"/>
                  <a:pt x="1995177" y="2935034"/>
                </a:cubicBezTo>
                <a:cubicBezTo>
                  <a:pt x="1996129" y="2914555"/>
                  <a:pt x="1994986" y="2893981"/>
                  <a:pt x="1994605" y="2870550"/>
                </a:cubicBezTo>
                <a:cubicBezTo>
                  <a:pt x="1880163" y="2908555"/>
                  <a:pt x="1768185" y="2918056"/>
                  <a:pt x="1654371" y="2898853"/>
                </a:cubicBezTo>
                <a:lnTo>
                  <a:pt x="1539882" y="2870097"/>
                </a:lnTo>
                <a:lnTo>
                  <a:pt x="1539882" y="2870073"/>
                </a:lnTo>
                <a:close/>
                <a:moveTo>
                  <a:pt x="3136900" y="2053009"/>
                </a:moveTo>
                <a:lnTo>
                  <a:pt x="3136938" y="2053019"/>
                </a:lnTo>
                <a:lnTo>
                  <a:pt x="3136843" y="2053019"/>
                </a:lnTo>
                <a:close/>
                <a:moveTo>
                  <a:pt x="3139891" y="1939957"/>
                </a:moveTo>
                <a:cubicBezTo>
                  <a:pt x="3170752" y="1940909"/>
                  <a:pt x="3194946" y="1966722"/>
                  <a:pt x="3194184" y="1998059"/>
                </a:cubicBezTo>
                <a:cubicBezTo>
                  <a:pt x="3193684" y="2021491"/>
                  <a:pt x="3178986" y="2041279"/>
                  <a:pt x="3158688" y="2049267"/>
                </a:cubicBezTo>
                <a:lnTo>
                  <a:pt x="3136900" y="2053009"/>
                </a:lnTo>
                <a:lnTo>
                  <a:pt x="3115461" y="2047652"/>
                </a:lnTo>
                <a:cubicBezTo>
                  <a:pt x="3095445" y="2038089"/>
                  <a:pt x="3080907" y="2017086"/>
                  <a:pt x="3081693" y="1995011"/>
                </a:cubicBezTo>
                <a:cubicBezTo>
                  <a:pt x="3082741" y="1964912"/>
                  <a:pt x="3110173" y="1939100"/>
                  <a:pt x="3139891" y="1939957"/>
                </a:cubicBezTo>
                <a:close/>
                <a:moveTo>
                  <a:pt x="401643" y="1939957"/>
                </a:moveTo>
                <a:cubicBezTo>
                  <a:pt x="432600" y="1940529"/>
                  <a:pt x="456984" y="1966056"/>
                  <a:pt x="456508" y="1997393"/>
                </a:cubicBezTo>
                <a:cubicBezTo>
                  <a:pt x="456031" y="2028540"/>
                  <a:pt x="430409" y="2053686"/>
                  <a:pt x="399834" y="2053019"/>
                </a:cubicBezTo>
                <a:cubicBezTo>
                  <a:pt x="370021" y="2052352"/>
                  <a:pt x="343351" y="2024920"/>
                  <a:pt x="343922" y="1995488"/>
                </a:cubicBezTo>
                <a:cubicBezTo>
                  <a:pt x="344493" y="1965675"/>
                  <a:pt x="371735" y="1939386"/>
                  <a:pt x="401643" y="1939957"/>
                </a:cubicBezTo>
                <a:close/>
                <a:moveTo>
                  <a:pt x="1323283" y="1893285"/>
                </a:moveTo>
                <a:cubicBezTo>
                  <a:pt x="1283183" y="1933957"/>
                  <a:pt x="1244606" y="1972533"/>
                  <a:pt x="1206792" y="2011871"/>
                </a:cubicBezTo>
                <a:cubicBezTo>
                  <a:pt x="1201649" y="2017205"/>
                  <a:pt x="1197839" y="2026444"/>
                  <a:pt x="1198029" y="2033779"/>
                </a:cubicBezTo>
                <a:cubicBezTo>
                  <a:pt x="1199934" y="2125123"/>
                  <a:pt x="1191171" y="2216659"/>
                  <a:pt x="1204506" y="2307717"/>
                </a:cubicBezTo>
                <a:cubicBezTo>
                  <a:pt x="1223366" y="2436781"/>
                  <a:pt x="1279659" y="2547367"/>
                  <a:pt x="1374718" y="2636235"/>
                </a:cubicBezTo>
                <a:cubicBezTo>
                  <a:pt x="1509306" y="2762251"/>
                  <a:pt x="1669136" y="2813876"/>
                  <a:pt x="1852397" y="2787968"/>
                </a:cubicBezTo>
                <a:cubicBezTo>
                  <a:pt x="1979079" y="2770061"/>
                  <a:pt x="2087188" y="2713578"/>
                  <a:pt x="2175770" y="2622328"/>
                </a:cubicBezTo>
                <a:cubicBezTo>
                  <a:pt x="2285022" y="2509838"/>
                  <a:pt x="2337981" y="2373535"/>
                  <a:pt x="2338267" y="2216754"/>
                </a:cubicBezTo>
                <a:cubicBezTo>
                  <a:pt x="2338267" y="2170462"/>
                  <a:pt x="2335505" y="2123885"/>
                  <a:pt x="2339124" y="2077879"/>
                </a:cubicBezTo>
                <a:cubicBezTo>
                  <a:pt x="2342363" y="2036350"/>
                  <a:pt x="2329885" y="2005966"/>
                  <a:pt x="2298072" y="1979200"/>
                </a:cubicBezTo>
                <a:cubicBezTo>
                  <a:pt x="2267496" y="1953483"/>
                  <a:pt x="2240826" y="1923193"/>
                  <a:pt x="2211204" y="1893761"/>
                </a:cubicBezTo>
                <a:cubicBezTo>
                  <a:pt x="1914595" y="2029587"/>
                  <a:pt x="1619130" y="2029016"/>
                  <a:pt x="1323283" y="1893380"/>
                </a:cubicBezTo>
                <a:close/>
                <a:moveTo>
                  <a:pt x="386654" y="1599129"/>
                </a:moveTo>
                <a:cubicBezTo>
                  <a:pt x="395976" y="1596771"/>
                  <a:pt x="405977" y="1597152"/>
                  <a:pt x="416598" y="1601057"/>
                </a:cubicBezTo>
                <a:cubicBezTo>
                  <a:pt x="439934" y="1609725"/>
                  <a:pt x="453745" y="1626680"/>
                  <a:pt x="455269" y="1651349"/>
                </a:cubicBezTo>
                <a:cubicBezTo>
                  <a:pt x="456793" y="1677257"/>
                  <a:pt x="456031" y="1703356"/>
                  <a:pt x="456031" y="1729359"/>
                </a:cubicBezTo>
                <a:cubicBezTo>
                  <a:pt x="456031" y="1761268"/>
                  <a:pt x="456412" y="1793272"/>
                  <a:pt x="455650" y="1825181"/>
                </a:cubicBezTo>
                <a:cubicBezTo>
                  <a:pt x="455079" y="1848326"/>
                  <a:pt x="443839" y="1865757"/>
                  <a:pt x="422980" y="1876139"/>
                </a:cubicBezTo>
                <a:cubicBezTo>
                  <a:pt x="402977" y="1886141"/>
                  <a:pt x="384022" y="1883093"/>
                  <a:pt x="366211" y="1870424"/>
                </a:cubicBezTo>
                <a:cubicBezTo>
                  <a:pt x="349351" y="1858518"/>
                  <a:pt x="342684" y="1841183"/>
                  <a:pt x="342303" y="1821371"/>
                </a:cubicBezTo>
                <a:cubicBezTo>
                  <a:pt x="341731" y="1794224"/>
                  <a:pt x="342208" y="1766983"/>
                  <a:pt x="342208" y="1739741"/>
                </a:cubicBezTo>
                <a:lnTo>
                  <a:pt x="342017" y="1739741"/>
                </a:lnTo>
                <a:cubicBezTo>
                  <a:pt x="342017" y="1713738"/>
                  <a:pt x="342017" y="1687735"/>
                  <a:pt x="342017" y="1661732"/>
                </a:cubicBezTo>
                <a:cubicBezTo>
                  <a:pt x="342017" y="1643158"/>
                  <a:pt x="346875" y="1626013"/>
                  <a:pt x="360781" y="1613630"/>
                </a:cubicBezTo>
                <a:cubicBezTo>
                  <a:pt x="368687" y="1606582"/>
                  <a:pt x="377331" y="1601486"/>
                  <a:pt x="386654" y="1599129"/>
                </a:cubicBezTo>
                <a:close/>
                <a:moveTo>
                  <a:pt x="3136843" y="1598009"/>
                </a:moveTo>
                <a:cubicBezTo>
                  <a:pt x="3158560" y="1598009"/>
                  <a:pt x="3176562" y="1607915"/>
                  <a:pt x="3185325" y="1627917"/>
                </a:cubicBezTo>
                <a:cubicBezTo>
                  <a:pt x="3190850" y="1640395"/>
                  <a:pt x="3193135" y="1655159"/>
                  <a:pt x="3193421" y="1668970"/>
                </a:cubicBezTo>
                <a:cubicBezTo>
                  <a:pt x="3194374" y="1716214"/>
                  <a:pt x="3193802" y="1763554"/>
                  <a:pt x="3193802" y="1810893"/>
                </a:cubicBezTo>
                <a:cubicBezTo>
                  <a:pt x="3193802" y="1815655"/>
                  <a:pt x="3193898" y="1820418"/>
                  <a:pt x="3193517" y="1825085"/>
                </a:cubicBezTo>
                <a:cubicBezTo>
                  <a:pt x="3190468" y="1858422"/>
                  <a:pt x="3166751" y="1882140"/>
                  <a:pt x="3136843" y="1881949"/>
                </a:cubicBezTo>
                <a:cubicBezTo>
                  <a:pt x="3106363" y="1881759"/>
                  <a:pt x="3083598" y="1858899"/>
                  <a:pt x="3080074" y="1824990"/>
                </a:cubicBezTo>
                <a:cubicBezTo>
                  <a:pt x="3079788" y="1822609"/>
                  <a:pt x="3079788" y="1820227"/>
                  <a:pt x="3079788" y="1817941"/>
                </a:cubicBezTo>
                <a:cubicBezTo>
                  <a:pt x="3079788" y="1790700"/>
                  <a:pt x="3079788" y="1763554"/>
                  <a:pt x="3079788" y="1736312"/>
                </a:cubicBezTo>
                <a:cubicBezTo>
                  <a:pt x="3079788" y="1712690"/>
                  <a:pt x="3078931" y="1688973"/>
                  <a:pt x="3080169" y="1665351"/>
                </a:cubicBezTo>
                <a:cubicBezTo>
                  <a:pt x="3080836" y="1652683"/>
                  <a:pt x="3083026" y="1639252"/>
                  <a:pt x="3088265" y="1627822"/>
                </a:cubicBezTo>
                <a:cubicBezTo>
                  <a:pt x="3097409" y="1608010"/>
                  <a:pt x="3115126" y="1598009"/>
                  <a:pt x="3136843" y="1598009"/>
                </a:cubicBezTo>
                <a:close/>
                <a:moveTo>
                  <a:pt x="400024" y="1541049"/>
                </a:moveTo>
                <a:cubicBezTo>
                  <a:pt x="239433" y="1542478"/>
                  <a:pt x="114560" y="1665446"/>
                  <a:pt x="115036" y="1826418"/>
                </a:cubicBezTo>
                <a:cubicBezTo>
                  <a:pt x="115512" y="1986629"/>
                  <a:pt x="239433" y="2109025"/>
                  <a:pt x="398214" y="2109597"/>
                </a:cubicBezTo>
                <a:cubicBezTo>
                  <a:pt x="559282" y="2110168"/>
                  <a:pt x="681202" y="1984152"/>
                  <a:pt x="683964" y="1824609"/>
                </a:cubicBezTo>
                <a:cubicBezTo>
                  <a:pt x="683298" y="1669732"/>
                  <a:pt x="554901" y="1539621"/>
                  <a:pt x="400024" y="1541049"/>
                </a:cubicBezTo>
                <a:close/>
                <a:moveTo>
                  <a:pt x="3137986" y="1540478"/>
                </a:moveTo>
                <a:lnTo>
                  <a:pt x="3138031" y="1540484"/>
                </a:lnTo>
                <a:lnTo>
                  <a:pt x="3080661" y="1546830"/>
                </a:lnTo>
                <a:cubicBezTo>
                  <a:pt x="2950973" y="1573636"/>
                  <a:pt x="2854284" y="1681972"/>
                  <a:pt x="2852617" y="1822323"/>
                </a:cubicBezTo>
                <a:cubicBezTo>
                  <a:pt x="2850712" y="1980629"/>
                  <a:pt x="2973013" y="2108549"/>
                  <a:pt x="3135414" y="2109502"/>
                </a:cubicBezTo>
                <a:cubicBezTo>
                  <a:pt x="3293625" y="2110454"/>
                  <a:pt x="3418879" y="1988534"/>
                  <a:pt x="3420784" y="1828514"/>
                </a:cubicBezTo>
                <a:cubicBezTo>
                  <a:pt x="3422450" y="1689497"/>
                  <a:pt x="3328876" y="1576806"/>
                  <a:pt x="3196788" y="1547678"/>
                </a:cubicBezTo>
                <a:lnTo>
                  <a:pt x="3138031" y="1540484"/>
                </a:lnTo>
                <a:lnTo>
                  <a:pt x="3138081" y="1540478"/>
                </a:lnTo>
                <a:close/>
                <a:moveTo>
                  <a:pt x="365829" y="1427892"/>
                </a:moveTo>
                <a:cubicBezTo>
                  <a:pt x="567664" y="1410176"/>
                  <a:pt x="755688" y="1546098"/>
                  <a:pt x="795026" y="1768506"/>
                </a:cubicBezTo>
                <a:lnTo>
                  <a:pt x="794931" y="1768506"/>
                </a:lnTo>
                <a:cubicBezTo>
                  <a:pt x="828459" y="1768506"/>
                  <a:pt x="860367" y="1768316"/>
                  <a:pt x="892181" y="1768602"/>
                </a:cubicBezTo>
                <a:cubicBezTo>
                  <a:pt x="902849" y="1768602"/>
                  <a:pt x="913803" y="1768602"/>
                  <a:pt x="923994" y="1770983"/>
                </a:cubicBezTo>
                <a:cubicBezTo>
                  <a:pt x="951426" y="1777365"/>
                  <a:pt x="969905" y="1801463"/>
                  <a:pt x="968762" y="1827561"/>
                </a:cubicBezTo>
                <a:cubicBezTo>
                  <a:pt x="967714" y="1853850"/>
                  <a:pt x="947712" y="1877187"/>
                  <a:pt x="919994" y="1880901"/>
                </a:cubicBezTo>
                <a:cubicBezTo>
                  <a:pt x="901325" y="1883378"/>
                  <a:pt x="882084" y="1882235"/>
                  <a:pt x="863034" y="1882330"/>
                </a:cubicBezTo>
                <a:cubicBezTo>
                  <a:pt x="840651" y="1882521"/>
                  <a:pt x="818362" y="1882330"/>
                  <a:pt x="794740" y="1882330"/>
                </a:cubicBezTo>
                <a:cubicBezTo>
                  <a:pt x="773309" y="2001583"/>
                  <a:pt x="715111" y="2094928"/>
                  <a:pt x="615575" y="2159984"/>
                </a:cubicBezTo>
                <a:cubicBezTo>
                  <a:pt x="535184" y="2212467"/>
                  <a:pt x="446220" y="2233612"/>
                  <a:pt x="350685" y="2221420"/>
                </a:cubicBezTo>
                <a:cubicBezTo>
                  <a:pt x="136372" y="2194179"/>
                  <a:pt x="-10122" y="2007774"/>
                  <a:pt x="546" y="1805463"/>
                </a:cubicBezTo>
                <a:cubicBezTo>
                  <a:pt x="10642" y="1613725"/>
                  <a:pt x="156184" y="1446276"/>
                  <a:pt x="365829" y="1427892"/>
                </a:cubicBezTo>
                <a:close/>
                <a:moveTo>
                  <a:pt x="3170847" y="1427798"/>
                </a:moveTo>
                <a:cubicBezTo>
                  <a:pt x="3377254" y="1445514"/>
                  <a:pt x="3535274" y="1618774"/>
                  <a:pt x="3535846" y="1823942"/>
                </a:cubicBezTo>
                <a:cubicBezTo>
                  <a:pt x="3536417" y="2029492"/>
                  <a:pt x="3380493" y="2203418"/>
                  <a:pt x="3173800" y="2222849"/>
                </a:cubicBezTo>
                <a:cubicBezTo>
                  <a:pt x="2971680" y="2241899"/>
                  <a:pt x="2781180" y="2106835"/>
                  <a:pt x="2741079" y="1883093"/>
                </a:cubicBezTo>
                <a:cubicBezTo>
                  <a:pt x="2725839" y="1882902"/>
                  <a:pt x="2709742" y="1882521"/>
                  <a:pt x="2693550" y="1882426"/>
                </a:cubicBezTo>
                <a:cubicBezTo>
                  <a:pt x="2670976" y="1882235"/>
                  <a:pt x="2648306" y="1883283"/>
                  <a:pt x="2625827" y="1881950"/>
                </a:cubicBezTo>
                <a:cubicBezTo>
                  <a:pt x="2591156" y="1879949"/>
                  <a:pt x="2567629" y="1857185"/>
                  <a:pt x="2566867" y="1826990"/>
                </a:cubicBezTo>
                <a:cubicBezTo>
                  <a:pt x="2566010" y="1795177"/>
                  <a:pt x="2590108" y="1770793"/>
                  <a:pt x="2626398" y="1768888"/>
                </a:cubicBezTo>
                <a:cubicBezTo>
                  <a:pt x="2652497" y="1767459"/>
                  <a:pt x="2678691" y="1768507"/>
                  <a:pt x="2704789" y="1768507"/>
                </a:cubicBezTo>
                <a:cubicBezTo>
                  <a:pt x="2716410" y="1768507"/>
                  <a:pt x="2728030" y="1768507"/>
                  <a:pt x="2741365" y="1768507"/>
                </a:cubicBezTo>
                <a:cubicBezTo>
                  <a:pt x="2778894" y="1550575"/>
                  <a:pt x="2965870" y="1410272"/>
                  <a:pt x="3170847" y="1427798"/>
                </a:cubicBezTo>
                <a:close/>
                <a:moveTo>
                  <a:pt x="2030610" y="1255205"/>
                </a:moveTo>
                <a:cubicBezTo>
                  <a:pt x="1904689" y="1255205"/>
                  <a:pt x="1778673" y="1254919"/>
                  <a:pt x="1652753" y="1255491"/>
                </a:cubicBezTo>
                <a:cubicBezTo>
                  <a:pt x="1631512" y="1255491"/>
                  <a:pt x="1610081" y="1257967"/>
                  <a:pt x="1589031" y="1261111"/>
                </a:cubicBezTo>
                <a:cubicBezTo>
                  <a:pt x="1402245" y="1288828"/>
                  <a:pt x="1257942" y="1419892"/>
                  <a:pt x="1211079" y="1602867"/>
                </a:cubicBezTo>
                <a:cubicBezTo>
                  <a:pt x="1190028" y="1684878"/>
                  <a:pt x="1200029" y="1768031"/>
                  <a:pt x="1197172" y="1858995"/>
                </a:cubicBezTo>
                <a:lnTo>
                  <a:pt x="1197267" y="1858900"/>
                </a:lnTo>
                <a:cubicBezTo>
                  <a:pt x="1220508" y="1835658"/>
                  <a:pt x="1238796" y="1817561"/>
                  <a:pt x="1256798" y="1799083"/>
                </a:cubicBezTo>
                <a:cubicBezTo>
                  <a:pt x="1292708" y="1762411"/>
                  <a:pt x="1307376" y="1760602"/>
                  <a:pt x="1353763" y="1782128"/>
                </a:cubicBezTo>
                <a:cubicBezTo>
                  <a:pt x="1473207" y="1837563"/>
                  <a:pt x="1597984" y="1874425"/>
                  <a:pt x="1730096" y="1880807"/>
                </a:cubicBezTo>
                <a:cubicBezTo>
                  <a:pt x="1890306" y="1888522"/>
                  <a:pt x="2040897" y="1848612"/>
                  <a:pt x="2184248" y="1780413"/>
                </a:cubicBezTo>
                <a:cubicBezTo>
                  <a:pt x="2222157" y="1762316"/>
                  <a:pt x="2251875" y="1767745"/>
                  <a:pt x="2276259" y="1795844"/>
                </a:cubicBezTo>
                <a:cubicBezTo>
                  <a:pt x="2293881" y="1816228"/>
                  <a:pt x="2314074" y="1834325"/>
                  <a:pt x="2336076" y="1856518"/>
                </a:cubicBezTo>
                <a:cubicBezTo>
                  <a:pt x="2336076" y="1795368"/>
                  <a:pt x="2338172" y="1739742"/>
                  <a:pt x="2335124" y="1684402"/>
                </a:cubicBezTo>
                <a:cubicBezTo>
                  <a:pt x="2333790" y="1660303"/>
                  <a:pt x="2325313" y="1635062"/>
                  <a:pt x="2314455" y="1613250"/>
                </a:cubicBezTo>
                <a:cubicBezTo>
                  <a:pt x="2273973" y="1531906"/>
                  <a:pt x="2206441" y="1489996"/>
                  <a:pt x="2116144" y="1483615"/>
                </a:cubicBezTo>
                <a:cubicBezTo>
                  <a:pt x="2070995" y="1480471"/>
                  <a:pt x="2053279" y="1461326"/>
                  <a:pt x="2052993" y="1415701"/>
                </a:cubicBezTo>
                <a:cubicBezTo>
                  <a:pt x="2052708" y="1371696"/>
                  <a:pt x="2052993" y="1327786"/>
                  <a:pt x="2052803" y="1283780"/>
                </a:cubicBezTo>
                <a:cubicBezTo>
                  <a:pt x="2052803" y="1274731"/>
                  <a:pt x="2051279" y="1265682"/>
                  <a:pt x="2050422" y="1256157"/>
                </a:cubicBezTo>
                <a:cubicBezTo>
                  <a:pt x="2042230" y="1255777"/>
                  <a:pt x="2036420" y="1255205"/>
                  <a:pt x="2030610" y="1255205"/>
                </a:cubicBezTo>
                <a:close/>
                <a:moveTo>
                  <a:pt x="2098332" y="1141381"/>
                </a:moveTo>
                <a:cubicBezTo>
                  <a:pt x="2112048" y="1141381"/>
                  <a:pt x="2127193" y="1143572"/>
                  <a:pt x="2139195" y="1149668"/>
                </a:cubicBezTo>
                <a:cubicBezTo>
                  <a:pt x="2160054" y="1160050"/>
                  <a:pt x="2167579" y="1179672"/>
                  <a:pt x="2167293" y="1203103"/>
                </a:cubicBezTo>
                <a:cubicBezTo>
                  <a:pt x="2166627" y="1258920"/>
                  <a:pt x="2167103" y="1314641"/>
                  <a:pt x="2167103" y="1368171"/>
                </a:cubicBezTo>
                <a:cubicBezTo>
                  <a:pt x="2207965" y="1385698"/>
                  <a:pt x="2249018" y="1398461"/>
                  <a:pt x="2285118" y="1419892"/>
                </a:cubicBezTo>
                <a:cubicBezTo>
                  <a:pt x="2375795" y="1473708"/>
                  <a:pt x="2430755" y="1554195"/>
                  <a:pt x="2446090" y="1659351"/>
                </a:cubicBezTo>
                <a:cubicBezTo>
                  <a:pt x="2450662" y="1690879"/>
                  <a:pt x="2451995" y="1723168"/>
                  <a:pt x="2452091" y="1755077"/>
                </a:cubicBezTo>
                <a:cubicBezTo>
                  <a:pt x="2452662" y="1905953"/>
                  <a:pt x="2452948" y="2056829"/>
                  <a:pt x="2452186" y="2207705"/>
                </a:cubicBezTo>
                <a:cubicBezTo>
                  <a:pt x="2450853" y="2467833"/>
                  <a:pt x="2341124" y="2668905"/>
                  <a:pt x="2121859" y="2809780"/>
                </a:cubicBezTo>
                <a:cubicBezTo>
                  <a:pt x="2118906" y="2811685"/>
                  <a:pt x="2116239" y="2814067"/>
                  <a:pt x="2111763" y="2817400"/>
                </a:cubicBezTo>
                <a:lnTo>
                  <a:pt x="2111763" y="2906840"/>
                </a:lnTo>
                <a:cubicBezTo>
                  <a:pt x="2120430" y="2907602"/>
                  <a:pt x="2129479" y="2909126"/>
                  <a:pt x="2138528" y="2909126"/>
                </a:cubicBezTo>
                <a:cubicBezTo>
                  <a:pt x="2186058" y="2909412"/>
                  <a:pt x="2233587" y="2909031"/>
                  <a:pt x="2281117" y="2909317"/>
                </a:cubicBezTo>
                <a:cubicBezTo>
                  <a:pt x="2500763" y="2910745"/>
                  <a:pt x="2677357" y="3085624"/>
                  <a:pt x="2680310" y="3304795"/>
                </a:cubicBezTo>
                <a:cubicBezTo>
                  <a:pt x="2680977" y="3355848"/>
                  <a:pt x="2677738" y="3407188"/>
                  <a:pt x="2681072" y="3458052"/>
                </a:cubicBezTo>
                <a:cubicBezTo>
                  <a:pt x="2688501" y="3570923"/>
                  <a:pt x="2600871" y="3653029"/>
                  <a:pt x="2489334" y="3651981"/>
                </a:cubicBezTo>
                <a:cubicBezTo>
                  <a:pt x="2136528" y="3648838"/>
                  <a:pt x="1783626" y="3650838"/>
                  <a:pt x="1430820" y="3650838"/>
                </a:cubicBezTo>
                <a:cubicBezTo>
                  <a:pt x="1300137" y="3650838"/>
                  <a:pt x="1169454" y="3648933"/>
                  <a:pt x="1038771" y="3651409"/>
                </a:cubicBezTo>
                <a:cubicBezTo>
                  <a:pt x="932948" y="3653410"/>
                  <a:pt x="851224" y="3569780"/>
                  <a:pt x="855034" y="3467863"/>
                </a:cubicBezTo>
                <a:cubicBezTo>
                  <a:pt x="857034" y="3414427"/>
                  <a:pt x="855034" y="3360897"/>
                  <a:pt x="855606" y="3307462"/>
                </a:cubicBezTo>
                <a:cubicBezTo>
                  <a:pt x="858463" y="3085529"/>
                  <a:pt x="1034294" y="2910650"/>
                  <a:pt x="1255751" y="2909317"/>
                </a:cubicBezTo>
                <a:cubicBezTo>
                  <a:pt x="1302042" y="2909031"/>
                  <a:pt x="1348429" y="2909317"/>
                  <a:pt x="1394720" y="2909317"/>
                </a:cubicBezTo>
                <a:cubicBezTo>
                  <a:pt x="1403960" y="2909317"/>
                  <a:pt x="1413104" y="2909317"/>
                  <a:pt x="1424057" y="2909317"/>
                </a:cubicBezTo>
                <a:lnTo>
                  <a:pt x="1423962" y="2909126"/>
                </a:lnTo>
                <a:lnTo>
                  <a:pt x="1423962" y="2820544"/>
                </a:lnTo>
                <a:cubicBezTo>
                  <a:pt x="1384434" y="2789778"/>
                  <a:pt x="1343857" y="2762346"/>
                  <a:pt x="1308234" y="2729675"/>
                </a:cubicBezTo>
                <a:cubicBezTo>
                  <a:pt x="1161263" y="2595087"/>
                  <a:pt x="1086777" y="2426399"/>
                  <a:pt x="1083920" y="2227803"/>
                </a:cubicBezTo>
                <a:cubicBezTo>
                  <a:pt x="1081443" y="2054353"/>
                  <a:pt x="1082015" y="1880902"/>
                  <a:pt x="1083729" y="1707452"/>
                </a:cubicBezTo>
                <a:cubicBezTo>
                  <a:pt x="1086492" y="1432941"/>
                  <a:pt x="1280802" y="1201865"/>
                  <a:pt x="1550169" y="1151287"/>
                </a:cubicBezTo>
                <a:cubicBezTo>
                  <a:pt x="1584935" y="1144715"/>
                  <a:pt x="1620939" y="1141762"/>
                  <a:pt x="1656372" y="1141476"/>
                </a:cubicBezTo>
                <a:cubicBezTo>
                  <a:pt x="1803724" y="1140429"/>
                  <a:pt x="1950981" y="1140810"/>
                  <a:pt x="2098332" y="1141381"/>
                </a:cubicBezTo>
                <a:close/>
                <a:moveTo>
                  <a:pt x="2778989" y="932879"/>
                </a:moveTo>
                <a:cubicBezTo>
                  <a:pt x="2810802" y="933450"/>
                  <a:pt x="2835472" y="959168"/>
                  <a:pt x="2834424" y="990410"/>
                </a:cubicBezTo>
                <a:cubicBezTo>
                  <a:pt x="2833281" y="1021366"/>
                  <a:pt x="2806230" y="1045941"/>
                  <a:pt x="2775083" y="1044321"/>
                </a:cubicBezTo>
                <a:cubicBezTo>
                  <a:pt x="2743270" y="1042702"/>
                  <a:pt x="2720600" y="1016985"/>
                  <a:pt x="2722410" y="984600"/>
                </a:cubicBezTo>
                <a:cubicBezTo>
                  <a:pt x="2724029" y="954405"/>
                  <a:pt x="2748223" y="932307"/>
                  <a:pt x="2778989" y="932879"/>
                </a:cubicBezTo>
                <a:close/>
                <a:moveTo>
                  <a:pt x="760260" y="932593"/>
                </a:moveTo>
                <a:cubicBezTo>
                  <a:pt x="792073" y="932116"/>
                  <a:pt x="818172" y="956977"/>
                  <a:pt x="818458" y="987742"/>
                </a:cubicBezTo>
                <a:cubicBezTo>
                  <a:pt x="818648" y="1018222"/>
                  <a:pt x="792169" y="1043845"/>
                  <a:pt x="760927" y="1043559"/>
                </a:cubicBezTo>
                <a:cubicBezTo>
                  <a:pt x="730447" y="1043273"/>
                  <a:pt x="706444" y="1020128"/>
                  <a:pt x="705396" y="990028"/>
                </a:cubicBezTo>
                <a:cubicBezTo>
                  <a:pt x="704348" y="958310"/>
                  <a:pt x="728446" y="932974"/>
                  <a:pt x="760260" y="932593"/>
                </a:cubicBezTo>
                <a:close/>
                <a:moveTo>
                  <a:pt x="2769464" y="591026"/>
                </a:moveTo>
                <a:cubicBezTo>
                  <a:pt x="2793752" y="588645"/>
                  <a:pt x="2815946" y="599027"/>
                  <a:pt x="2825471" y="620268"/>
                </a:cubicBezTo>
                <a:cubicBezTo>
                  <a:pt x="2830138" y="630650"/>
                  <a:pt x="2830423" y="643128"/>
                  <a:pt x="2832424" y="654653"/>
                </a:cubicBezTo>
                <a:cubicBezTo>
                  <a:pt x="2832805" y="656939"/>
                  <a:pt x="2832519" y="659415"/>
                  <a:pt x="2832519" y="661797"/>
                </a:cubicBezTo>
                <a:cubicBezTo>
                  <a:pt x="2832519" y="685514"/>
                  <a:pt x="2832519" y="709326"/>
                  <a:pt x="2832519" y="733044"/>
                </a:cubicBezTo>
                <a:lnTo>
                  <a:pt x="2831566" y="733044"/>
                </a:lnTo>
                <a:cubicBezTo>
                  <a:pt x="2831566" y="762666"/>
                  <a:pt x="2833186" y="792480"/>
                  <a:pt x="2831090" y="822007"/>
                </a:cubicBezTo>
                <a:cubicBezTo>
                  <a:pt x="2829090" y="851916"/>
                  <a:pt x="2809088" y="870299"/>
                  <a:pt x="2780989" y="872775"/>
                </a:cubicBezTo>
                <a:cubicBezTo>
                  <a:pt x="2754890" y="875061"/>
                  <a:pt x="2731459" y="859726"/>
                  <a:pt x="2723172" y="834961"/>
                </a:cubicBezTo>
                <a:cubicBezTo>
                  <a:pt x="2722791" y="833818"/>
                  <a:pt x="2722505" y="832675"/>
                  <a:pt x="2722505" y="831437"/>
                </a:cubicBezTo>
                <a:cubicBezTo>
                  <a:pt x="2722505" y="765238"/>
                  <a:pt x="2720600" y="698849"/>
                  <a:pt x="2723267" y="632745"/>
                </a:cubicBezTo>
                <a:cubicBezTo>
                  <a:pt x="2724220" y="607980"/>
                  <a:pt x="2745651" y="593407"/>
                  <a:pt x="2769464" y="591026"/>
                </a:cubicBezTo>
                <a:close/>
                <a:moveTo>
                  <a:pt x="755117" y="590741"/>
                </a:moveTo>
                <a:cubicBezTo>
                  <a:pt x="784359" y="588740"/>
                  <a:pt x="805599" y="603218"/>
                  <a:pt x="813124" y="631889"/>
                </a:cubicBezTo>
                <a:cubicBezTo>
                  <a:pt x="816077" y="643223"/>
                  <a:pt x="817125" y="655225"/>
                  <a:pt x="817506" y="667036"/>
                </a:cubicBezTo>
                <a:cubicBezTo>
                  <a:pt x="818172" y="689610"/>
                  <a:pt x="817696" y="712184"/>
                  <a:pt x="817696" y="734759"/>
                </a:cubicBezTo>
                <a:lnTo>
                  <a:pt x="817601" y="734759"/>
                </a:lnTo>
                <a:cubicBezTo>
                  <a:pt x="817601" y="756095"/>
                  <a:pt x="818268" y="777526"/>
                  <a:pt x="817315" y="798862"/>
                </a:cubicBezTo>
                <a:cubicBezTo>
                  <a:pt x="816744" y="811816"/>
                  <a:pt x="815410" y="825151"/>
                  <a:pt x="811505" y="837343"/>
                </a:cubicBezTo>
                <a:cubicBezTo>
                  <a:pt x="803980" y="860489"/>
                  <a:pt x="780168" y="874681"/>
                  <a:pt x="755784" y="872871"/>
                </a:cubicBezTo>
                <a:cubicBezTo>
                  <a:pt x="730447" y="870966"/>
                  <a:pt x="711016" y="854393"/>
                  <a:pt x="705587" y="829818"/>
                </a:cubicBezTo>
                <a:cubicBezTo>
                  <a:pt x="704539" y="825151"/>
                  <a:pt x="703872" y="820388"/>
                  <a:pt x="703872" y="815721"/>
                </a:cubicBezTo>
                <a:cubicBezTo>
                  <a:pt x="703872" y="758762"/>
                  <a:pt x="702920" y="701707"/>
                  <a:pt x="704539" y="644747"/>
                </a:cubicBezTo>
                <a:cubicBezTo>
                  <a:pt x="705396" y="612648"/>
                  <a:pt x="726161" y="592741"/>
                  <a:pt x="755117" y="590741"/>
                </a:cubicBezTo>
                <a:close/>
                <a:moveTo>
                  <a:pt x="2777369" y="533114"/>
                </a:moveTo>
                <a:cubicBezTo>
                  <a:pt x="2624398" y="532638"/>
                  <a:pt x="2491619" y="654272"/>
                  <a:pt x="2492096" y="817912"/>
                </a:cubicBezTo>
                <a:cubicBezTo>
                  <a:pt x="2492572" y="975170"/>
                  <a:pt x="2615825" y="1100614"/>
                  <a:pt x="2775083" y="1101471"/>
                </a:cubicBezTo>
                <a:cubicBezTo>
                  <a:pt x="2938628" y="1102233"/>
                  <a:pt x="3060643" y="970026"/>
                  <a:pt x="3060262" y="816674"/>
                </a:cubicBezTo>
                <a:lnTo>
                  <a:pt x="3060357" y="816578"/>
                </a:lnTo>
                <a:cubicBezTo>
                  <a:pt x="3060357" y="659892"/>
                  <a:pt x="2932627" y="533591"/>
                  <a:pt x="2777369" y="533114"/>
                </a:cubicBezTo>
                <a:close/>
                <a:moveTo>
                  <a:pt x="761784" y="532923"/>
                </a:moveTo>
                <a:cubicBezTo>
                  <a:pt x="604526" y="531876"/>
                  <a:pt x="476129" y="658939"/>
                  <a:pt x="475844" y="816959"/>
                </a:cubicBezTo>
                <a:lnTo>
                  <a:pt x="475748" y="816959"/>
                </a:lnTo>
                <a:cubicBezTo>
                  <a:pt x="474701" y="964692"/>
                  <a:pt x="591668" y="1100328"/>
                  <a:pt x="757688" y="1101280"/>
                </a:cubicBezTo>
                <a:cubicBezTo>
                  <a:pt x="916851" y="1102233"/>
                  <a:pt x="1043629" y="978122"/>
                  <a:pt x="1043819" y="817245"/>
                </a:cubicBezTo>
                <a:cubicBezTo>
                  <a:pt x="1044010" y="652938"/>
                  <a:pt x="912089" y="533876"/>
                  <a:pt x="761784" y="532923"/>
                </a:cubicBezTo>
                <a:close/>
                <a:moveTo>
                  <a:pt x="1768767" y="514065"/>
                </a:moveTo>
                <a:cubicBezTo>
                  <a:pt x="1799819" y="513493"/>
                  <a:pt x="1825060" y="538258"/>
                  <a:pt x="1825441" y="569691"/>
                </a:cubicBezTo>
                <a:cubicBezTo>
                  <a:pt x="1825917" y="601218"/>
                  <a:pt x="1801533" y="626745"/>
                  <a:pt x="1770577" y="627222"/>
                </a:cubicBezTo>
                <a:cubicBezTo>
                  <a:pt x="1740954" y="627698"/>
                  <a:pt x="1713522" y="601123"/>
                  <a:pt x="1712855" y="571405"/>
                </a:cubicBezTo>
                <a:cubicBezTo>
                  <a:pt x="1712188" y="541878"/>
                  <a:pt x="1738763" y="514636"/>
                  <a:pt x="1768767" y="514065"/>
                </a:cubicBezTo>
                <a:close/>
                <a:moveTo>
                  <a:pt x="2809921" y="420160"/>
                </a:moveTo>
                <a:cubicBezTo>
                  <a:pt x="2901647" y="427935"/>
                  <a:pt x="2990730" y="467106"/>
                  <a:pt x="3059405" y="536543"/>
                </a:cubicBezTo>
                <a:cubicBezTo>
                  <a:pt x="3197041" y="675704"/>
                  <a:pt x="3212948" y="893540"/>
                  <a:pt x="3099028" y="1051751"/>
                </a:cubicBezTo>
                <a:cubicBezTo>
                  <a:pt x="2998064" y="1192054"/>
                  <a:pt x="2769083" y="1291590"/>
                  <a:pt x="2535434" y="1139285"/>
                </a:cubicBezTo>
                <a:cubicBezTo>
                  <a:pt x="2515908" y="1158716"/>
                  <a:pt x="2496001" y="1178624"/>
                  <a:pt x="2475808" y="1198436"/>
                </a:cubicBezTo>
                <a:cubicBezTo>
                  <a:pt x="2467331" y="1206722"/>
                  <a:pt x="2459234" y="1215581"/>
                  <a:pt x="2449805" y="1222629"/>
                </a:cubicBezTo>
                <a:cubicBezTo>
                  <a:pt x="2424563" y="1241584"/>
                  <a:pt x="2392178" y="1239488"/>
                  <a:pt x="2372366" y="1218438"/>
                </a:cubicBezTo>
                <a:cubicBezTo>
                  <a:pt x="2353697" y="1198626"/>
                  <a:pt x="2352173" y="1167098"/>
                  <a:pt x="2371033" y="1143667"/>
                </a:cubicBezTo>
                <a:cubicBezTo>
                  <a:pt x="2383606" y="1128046"/>
                  <a:pt x="2398655" y="1114330"/>
                  <a:pt x="2412752" y="1099947"/>
                </a:cubicBezTo>
                <a:cubicBezTo>
                  <a:pt x="2426659" y="1085755"/>
                  <a:pt x="2440851" y="1071658"/>
                  <a:pt x="2454377" y="1058132"/>
                </a:cubicBezTo>
                <a:cubicBezTo>
                  <a:pt x="2301881" y="824484"/>
                  <a:pt x="2401799" y="593408"/>
                  <a:pt x="2544578" y="492157"/>
                </a:cubicBezTo>
                <a:cubicBezTo>
                  <a:pt x="2623826" y="436007"/>
                  <a:pt x="2718195" y="412385"/>
                  <a:pt x="2809921" y="420160"/>
                </a:cubicBezTo>
                <a:close/>
                <a:moveTo>
                  <a:pt x="729732" y="419909"/>
                </a:moveTo>
                <a:cubicBezTo>
                  <a:pt x="821434" y="412908"/>
                  <a:pt x="915470" y="437340"/>
                  <a:pt x="994385" y="494157"/>
                </a:cubicBezTo>
                <a:cubicBezTo>
                  <a:pt x="1137450" y="597122"/>
                  <a:pt x="1232510" y="829437"/>
                  <a:pt x="1081157" y="1058894"/>
                </a:cubicBezTo>
                <a:lnTo>
                  <a:pt x="1080967" y="1058799"/>
                </a:lnTo>
                <a:cubicBezTo>
                  <a:pt x="1105160" y="1082611"/>
                  <a:pt x="1128211" y="1104804"/>
                  <a:pt x="1150785" y="1127569"/>
                </a:cubicBezTo>
                <a:cubicBezTo>
                  <a:pt x="1158215" y="1135094"/>
                  <a:pt x="1165454" y="1143285"/>
                  <a:pt x="1170692" y="1152429"/>
                </a:cubicBezTo>
                <a:cubicBezTo>
                  <a:pt x="1183837" y="1174908"/>
                  <a:pt x="1179360" y="1203864"/>
                  <a:pt x="1161263" y="1220914"/>
                </a:cubicBezTo>
                <a:cubicBezTo>
                  <a:pt x="1143356" y="1237869"/>
                  <a:pt x="1114209" y="1240821"/>
                  <a:pt x="1092302" y="1226629"/>
                </a:cubicBezTo>
                <a:cubicBezTo>
                  <a:pt x="1082491" y="1220247"/>
                  <a:pt x="1073823" y="1211770"/>
                  <a:pt x="1065441" y="1203579"/>
                </a:cubicBezTo>
                <a:cubicBezTo>
                  <a:pt x="1043534" y="1182147"/>
                  <a:pt x="1022007" y="1160335"/>
                  <a:pt x="1000862" y="1139285"/>
                </a:cubicBezTo>
                <a:cubicBezTo>
                  <a:pt x="764546" y="1292828"/>
                  <a:pt x="534422" y="1190053"/>
                  <a:pt x="434886" y="1049274"/>
                </a:cubicBezTo>
                <a:cubicBezTo>
                  <a:pt x="322682" y="890587"/>
                  <a:pt x="340208" y="671798"/>
                  <a:pt x="479082" y="534257"/>
                </a:cubicBezTo>
                <a:cubicBezTo>
                  <a:pt x="548662" y="465344"/>
                  <a:pt x="638030" y="426910"/>
                  <a:pt x="729732" y="419909"/>
                </a:cubicBezTo>
                <a:close/>
                <a:moveTo>
                  <a:pt x="1779530" y="173117"/>
                </a:moveTo>
                <a:cubicBezTo>
                  <a:pt x="1797842" y="177356"/>
                  <a:pt x="1814439" y="190929"/>
                  <a:pt x="1821154" y="211741"/>
                </a:cubicBezTo>
                <a:cubicBezTo>
                  <a:pt x="1824298" y="221647"/>
                  <a:pt x="1824679" y="232696"/>
                  <a:pt x="1824774" y="243173"/>
                </a:cubicBezTo>
                <a:cubicBezTo>
                  <a:pt x="1825155" y="290417"/>
                  <a:pt x="1824964" y="337756"/>
                  <a:pt x="1824964" y="385096"/>
                </a:cubicBezTo>
                <a:cubicBezTo>
                  <a:pt x="1824964" y="389858"/>
                  <a:pt x="1825060" y="394621"/>
                  <a:pt x="1824679" y="399288"/>
                </a:cubicBezTo>
                <a:cubicBezTo>
                  <a:pt x="1821535" y="432816"/>
                  <a:pt x="1798104" y="456343"/>
                  <a:pt x="1768005" y="456057"/>
                </a:cubicBezTo>
                <a:cubicBezTo>
                  <a:pt x="1737430" y="455867"/>
                  <a:pt x="1713617" y="433102"/>
                  <a:pt x="1711617" y="399002"/>
                </a:cubicBezTo>
                <a:cubicBezTo>
                  <a:pt x="1709902" y="369570"/>
                  <a:pt x="1711236" y="339947"/>
                  <a:pt x="1711236" y="310325"/>
                </a:cubicBezTo>
                <a:lnTo>
                  <a:pt x="1710950" y="310325"/>
                </a:lnTo>
                <a:lnTo>
                  <a:pt x="1710950" y="310229"/>
                </a:lnTo>
                <a:cubicBezTo>
                  <a:pt x="1710950" y="285369"/>
                  <a:pt x="1709045" y="260414"/>
                  <a:pt x="1711617" y="235839"/>
                </a:cubicBezTo>
                <a:cubicBezTo>
                  <a:pt x="1713236" y="220123"/>
                  <a:pt x="1717903" y="202216"/>
                  <a:pt x="1727619" y="190500"/>
                </a:cubicBezTo>
                <a:cubicBezTo>
                  <a:pt x="1741192" y="173974"/>
                  <a:pt x="1761219" y="168878"/>
                  <a:pt x="1779530" y="173117"/>
                </a:cubicBezTo>
                <a:close/>
                <a:moveTo>
                  <a:pt x="1769434" y="114491"/>
                </a:moveTo>
                <a:lnTo>
                  <a:pt x="1769480" y="114501"/>
                </a:lnTo>
                <a:lnTo>
                  <a:pt x="1659638" y="136678"/>
                </a:lnTo>
                <a:cubicBezTo>
                  <a:pt x="1557973" y="177915"/>
                  <a:pt x="1485589" y="273320"/>
                  <a:pt x="1483874" y="396050"/>
                </a:cubicBezTo>
                <a:cubicBezTo>
                  <a:pt x="1481684" y="556070"/>
                  <a:pt x="1604937" y="682466"/>
                  <a:pt x="1766195" y="683514"/>
                </a:cubicBezTo>
                <a:cubicBezTo>
                  <a:pt x="1922406" y="684562"/>
                  <a:pt x="2049755" y="565309"/>
                  <a:pt x="2051850" y="402812"/>
                </a:cubicBezTo>
                <a:cubicBezTo>
                  <a:pt x="2053422" y="282726"/>
                  <a:pt x="1984485" y="183375"/>
                  <a:pt x="1881887" y="139115"/>
                </a:cubicBezTo>
                <a:lnTo>
                  <a:pt x="1769480" y="114501"/>
                </a:lnTo>
                <a:lnTo>
                  <a:pt x="1769529" y="114491"/>
                </a:lnTo>
                <a:close/>
                <a:moveTo>
                  <a:pt x="1717809" y="0"/>
                </a:moveTo>
                <a:cubicBezTo>
                  <a:pt x="1751051" y="0"/>
                  <a:pt x="1784388" y="0"/>
                  <a:pt x="1817631" y="0"/>
                </a:cubicBezTo>
                <a:lnTo>
                  <a:pt x="1817726" y="191"/>
                </a:lnTo>
                <a:cubicBezTo>
                  <a:pt x="1833442" y="4477"/>
                  <a:pt x="1849158" y="8858"/>
                  <a:pt x="1864970" y="12859"/>
                </a:cubicBezTo>
                <a:cubicBezTo>
                  <a:pt x="2054422" y="61722"/>
                  <a:pt x="2181009" y="235077"/>
                  <a:pt x="2165769" y="429768"/>
                </a:cubicBezTo>
                <a:cubicBezTo>
                  <a:pt x="2150910" y="620363"/>
                  <a:pt x="2009750" y="760190"/>
                  <a:pt x="1840681" y="791813"/>
                </a:cubicBezTo>
                <a:cubicBezTo>
                  <a:pt x="1837252" y="792480"/>
                  <a:pt x="1833823" y="793242"/>
                  <a:pt x="1826203" y="794861"/>
                </a:cubicBezTo>
                <a:cubicBezTo>
                  <a:pt x="1825822" y="813721"/>
                  <a:pt x="1825251" y="833438"/>
                  <a:pt x="1824965" y="853154"/>
                </a:cubicBezTo>
                <a:cubicBezTo>
                  <a:pt x="1824679" y="872109"/>
                  <a:pt x="1825631" y="891159"/>
                  <a:pt x="1824584" y="910114"/>
                </a:cubicBezTo>
                <a:cubicBezTo>
                  <a:pt x="1822679" y="944594"/>
                  <a:pt x="1800295" y="968216"/>
                  <a:pt x="1769910" y="969264"/>
                </a:cubicBezTo>
                <a:cubicBezTo>
                  <a:pt x="1738287" y="970312"/>
                  <a:pt x="1713141" y="946118"/>
                  <a:pt x="1711331" y="910209"/>
                </a:cubicBezTo>
                <a:cubicBezTo>
                  <a:pt x="1709807" y="879443"/>
                  <a:pt x="1710951" y="848487"/>
                  <a:pt x="1710760" y="817626"/>
                </a:cubicBezTo>
                <a:cubicBezTo>
                  <a:pt x="1710760" y="810673"/>
                  <a:pt x="1709903" y="803720"/>
                  <a:pt x="1709426" y="797338"/>
                </a:cubicBezTo>
                <a:cubicBezTo>
                  <a:pt x="1680947" y="788670"/>
                  <a:pt x="1653419" y="782003"/>
                  <a:pt x="1627130" y="772001"/>
                </a:cubicBezTo>
                <a:cubicBezTo>
                  <a:pt x="1460919" y="709232"/>
                  <a:pt x="1355668" y="546068"/>
                  <a:pt x="1369860" y="369379"/>
                </a:cubicBezTo>
                <a:cubicBezTo>
                  <a:pt x="1386053" y="167450"/>
                  <a:pt x="1539977" y="31242"/>
                  <a:pt x="1701806" y="6191"/>
                </a:cubicBezTo>
                <a:cubicBezTo>
                  <a:pt x="1707331" y="5334"/>
                  <a:pt x="1712474" y="2096"/>
                  <a:pt x="1717809" y="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ED6C9B0-7CC6-06F9-8807-3D583E4482F3}"/>
              </a:ext>
            </a:extLst>
          </p:cNvPr>
          <p:cNvSpPr txBox="1"/>
          <p:nvPr/>
        </p:nvSpPr>
        <p:spPr>
          <a:xfrm>
            <a:off x="3870523" y="2429972"/>
            <a:ext cx="15963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Traffic Growth</a:t>
            </a:r>
          </a:p>
        </p:txBody>
      </p:sp>
      <p:sp>
        <p:nvSpPr>
          <p:cNvPr id="34" name="TextBox 33">
            <a:extLst>
              <a:ext uri="{FF2B5EF4-FFF2-40B4-BE49-F238E27FC236}">
                <a16:creationId xmlns:a16="http://schemas.microsoft.com/office/drawing/2014/main" id="{0A332E1F-52D4-5CAE-1863-19896A8EE06D}"/>
              </a:ext>
            </a:extLst>
          </p:cNvPr>
          <p:cNvSpPr txBox="1"/>
          <p:nvPr/>
        </p:nvSpPr>
        <p:spPr>
          <a:xfrm>
            <a:off x="3563264" y="2968093"/>
            <a:ext cx="2268950" cy="2585323"/>
          </a:xfrm>
          <a:prstGeom prst="rect">
            <a:avLst/>
          </a:prstGeom>
          <a:noFill/>
        </p:spPr>
        <p:txBody>
          <a:bodyPr wrap="square">
            <a:spAutoFit/>
          </a:bodyPr>
          <a:lstStyle/>
          <a:p>
            <a:pPr marL="88900" lvl="0" indent="-88900" algn="just">
              <a:buFont typeface="Arial" panose="020B0604020202020204" pitchFamily="34" charset="0"/>
              <a:buChar char="•"/>
            </a:pPr>
            <a:r>
              <a:rPr lang="en-US" b="1" i="1" dirty="0">
                <a:solidFill>
                  <a:srgbClr val="134739"/>
                </a:solidFill>
              </a:rPr>
              <a:t>15,9</a:t>
            </a:r>
            <a:r>
              <a:rPr lang="en-US" i="1" dirty="0">
                <a:solidFill>
                  <a:srgbClr val="FFFFFF"/>
                </a:solidFill>
              </a:rPr>
              <a:t> million additional passengers (</a:t>
            </a:r>
            <a:r>
              <a:rPr lang="en-US" b="1" i="1" dirty="0">
                <a:solidFill>
                  <a:srgbClr val="134739"/>
                </a:solidFill>
              </a:rPr>
              <a:t>31% increase</a:t>
            </a:r>
            <a:r>
              <a:rPr lang="en-US" i="1" dirty="0">
                <a:solidFill>
                  <a:srgbClr val="FFFFFF"/>
                </a:solidFill>
              </a:rPr>
              <a:t>). </a:t>
            </a:r>
          </a:p>
          <a:p>
            <a:pPr marL="88900" lvl="0" indent="-88900" algn="just">
              <a:buFont typeface="Arial" panose="020B0604020202020204" pitchFamily="34" charset="0"/>
              <a:buChar char="•"/>
            </a:pPr>
            <a:endParaRPr lang="en-US" i="1" dirty="0">
              <a:solidFill>
                <a:srgbClr val="FFFFFF"/>
              </a:solidFill>
            </a:endParaRPr>
          </a:p>
          <a:p>
            <a:pPr marL="88900" lvl="0" indent="-88900" algn="just">
              <a:buFont typeface="Arial" panose="020B0604020202020204" pitchFamily="34" charset="0"/>
              <a:buChar char="•"/>
            </a:pPr>
            <a:r>
              <a:rPr lang="en-US" b="1" i="1" dirty="0">
                <a:solidFill>
                  <a:srgbClr val="134739"/>
                </a:solidFill>
              </a:rPr>
              <a:t>6.7 million </a:t>
            </a:r>
            <a:r>
              <a:rPr lang="en-US" i="1" dirty="0">
                <a:solidFill>
                  <a:srgbClr val="FFFFFF"/>
                </a:solidFill>
              </a:rPr>
              <a:t>passenger increase in 35 SAATM States (representing </a:t>
            </a:r>
            <a:r>
              <a:rPr lang="en-US" b="1" i="1" dirty="0">
                <a:solidFill>
                  <a:srgbClr val="134739"/>
                </a:solidFill>
              </a:rPr>
              <a:t>37% growth</a:t>
            </a:r>
            <a:r>
              <a:rPr lang="en-US" b="1" i="1" dirty="0">
                <a:solidFill>
                  <a:schemeClr val="bg1"/>
                </a:solidFill>
              </a:rPr>
              <a:t>)</a:t>
            </a:r>
            <a:endParaRPr kumimoji="0" lang="en-US" b="1" i="0" u="none" strike="noStrike" kern="1200" cap="none" spc="0" normalizeH="0" baseline="0" noProof="0" dirty="0">
              <a:ln>
                <a:noFill/>
              </a:ln>
              <a:solidFill>
                <a:schemeClr val="bg1"/>
              </a:solidFill>
              <a:effectLst/>
              <a:uLnTx/>
              <a:uFillTx/>
              <a:latin typeface="Calibri" panose="020F0502020204030204"/>
            </a:endParaRPr>
          </a:p>
        </p:txBody>
      </p:sp>
      <p:sp>
        <p:nvSpPr>
          <p:cNvPr id="68" name="Freeform: Shape 67">
            <a:extLst>
              <a:ext uri="{FF2B5EF4-FFF2-40B4-BE49-F238E27FC236}">
                <a16:creationId xmlns:a16="http://schemas.microsoft.com/office/drawing/2014/main" id="{7B448E70-22F6-1329-4705-872C07759043}"/>
              </a:ext>
            </a:extLst>
          </p:cNvPr>
          <p:cNvSpPr>
            <a:spLocks noChangeAspect="1"/>
          </p:cNvSpPr>
          <p:nvPr/>
        </p:nvSpPr>
        <p:spPr>
          <a:xfrm>
            <a:off x="4408224" y="5785750"/>
            <a:ext cx="467374" cy="371422"/>
          </a:xfrm>
          <a:custGeom>
            <a:avLst/>
            <a:gdLst>
              <a:gd name="connsiteX0" fmla="*/ 92560 w 907423"/>
              <a:gd name="connsiteY0" fmla="*/ 614831 h 721129"/>
              <a:gd name="connsiteX1" fmla="*/ 297728 w 907423"/>
              <a:gd name="connsiteY1" fmla="*/ 614831 h 721129"/>
              <a:gd name="connsiteX2" fmla="*/ 310873 w 907423"/>
              <a:gd name="connsiteY2" fmla="*/ 623689 h 721129"/>
              <a:gd name="connsiteX3" fmla="*/ 310968 w 907423"/>
              <a:gd name="connsiteY3" fmla="*/ 623689 h 721129"/>
              <a:gd name="connsiteX4" fmla="*/ 283631 w 907423"/>
              <a:gd name="connsiteY4" fmla="*/ 642263 h 721129"/>
              <a:gd name="connsiteX5" fmla="*/ 106561 w 907423"/>
              <a:gd name="connsiteY5" fmla="*/ 642263 h 721129"/>
              <a:gd name="connsiteX6" fmla="*/ 79415 w 907423"/>
              <a:gd name="connsiteY6" fmla="*/ 623594 h 721129"/>
              <a:gd name="connsiteX7" fmla="*/ 92560 w 907423"/>
              <a:gd name="connsiteY7" fmla="*/ 614831 h 721129"/>
              <a:gd name="connsiteX8" fmla="*/ 343639 w 907423"/>
              <a:gd name="connsiteY8" fmla="*/ 550346 h 721129"/>
              <a:gd name="connsiteX9" fmla="*/ 403837 w 907423"/>
              <a:gd name="connsiteY9" fmla="*/ 550346 h 721129"/>
              <a:gd name="connsiteX10" fmla="*/ 424887 w 907423"/>
              <a:gd name="connsiteY10" fmla="*/ 551965 h 721129"/>
              <a:gd name="connsiteX11" fmla="*/ 434031 w 907423"/>
              <a:gd name="connsiteY11" fmla="*/ 560823 h 721129"/>
              <a:gd name="connsiteX12" fmla="*/ 427173 w 907423"/>
              <a:gd name="connsiteY12" fmla="*/ 575301 h 721129"/>
              <a:gd name="connsiteX13" fmla="*/ 410409 w 907423"/>
              <a:gd name="connsiteY13" fmla="*/ 579111 h 721129"/>
              <a:gd name="connsiteX14" fmla="*/ 105990 w 907423"/>
              <a:gd name="connsiteY14" fmla="*/ 579302 h 721129"/>
              <a:gd name="connsiteX15" fmla="*/ 79320 w 907423"/>
              <a:gd name="connsiteY15" fmla="*/ 563109 h 721129"/>
              <a:gd name="connsiteX16" fmla="*/ 79511 w 907423"/>
              <a:gd name="connsiteY16" fmla="*/ 563300 h 721129"/>
              <a:gd name="connsiteX17" fmla="*/ 113610 w 907423"/>
              <a:gd name="connsiteY17" fmla="*/ 550536 h 721129"/>
              <a:gd name="connsiteX18" fmla="*/ 343639 w 907423"/>
              <a:gd name="connsiteY18" fmla="*/ 550346 h 721129"/>
              <a:gd name="connsiteX19" fmla="*/ 169140 w 907423"/>
              <a:gd name="connsiteY19" fmla="*/ 515103 h 721129"/>
              <a:gd name="connsiteX20" fmla="*/ 46934 w 907423"/>
              <a:gd name="connsiteY20" fmla="*/ 567205 h 721129"/>
              <a:gd name="connsiteX21" fmla="*/ 28742 w 907423"/>
              <a:gd name="connsiteY21" fmla="*/ 614258 h 721129"/>
              <a:gd name="connsiteX22" fmla="*/ 105894 w 907423"/>
              <a:gd name="connsiteY22" fmla="*/ 691411 h 721129"/>
              <a:gd name="connsiteX23" fmla="*/ 570143 w 907423"/>
              <a:gd name="connsiteY23" fmla="*/ 691411 h 721129"/>
              <a:gd name="connsiteX24" fmla="*/ 602077 w 907423"/>
              <a:gd name="connsiteY24" fmla="*/ 691411 h 721129"/>
              <a:gd name="connsiteX25" fmla="*/ 602147 w 907423"/>
              <a:gd name="connsiteY25" fmla="*/ 691506 h 721129"/>
              <a:gd name="connsiteX26" fmla="*/ 602147 w 907423"/>
              <a:gd name="connsiteY26" fmla="*/ 691411 h 721129"/>
              <a:gd name="connsiteX27" fmla="*/ 602077 w 907423"/>
              <a:gd name="connsiteY27" fmla="*/ 691411 h 721129"/>
              <a:gd name="connsiteX28" fmla="*/ 589764 w 907423"/>
              <a:gd name="connsiteY28" fmla="*/ 674647 h 721129"/>
              <a:gd name="connsiteX29" fmla="*/ 444794 w 907423"/>
              <a:gd name="connsiteY29" fmla="*/ 528914 h 721129"/>
              <a:gd name="connsiteX30" fmla="*/ 406503 w 907423"/>
              <a:gd name="connsiteY30" fmla="*/ 516341 h 721129"/>
              <a:gd name="connsiteX31" fmla="*/ 169140 w 907423"/>
              <a:gd name="connsiteY31" fmla="*/ 515103 h 721129"/>
              <a:gd name="connsiteX32" fmla="*/ 404408 w 907423"/>
              <a:gd name="connsiteY32" fmla="*/ 438236 h 721129"/>
              <a:gd name="connsiteX33" fmla="*/ 109228 w 907423"/>
              <a:gd name="connsiteY33" fmla="*/ 439475 h 721129"/>
              <a:gd name="connsiteX34" fmla="*/ 109228 w 907423"/>
              <a:gd name="connsiteY34" fmla="*/ 485671 h 721129"/>
              <a:gd name="connsiteX35" fmla="*/ 404408 w 907423"/>
              <a:gd name="connsiteY35" fmla="*/ 485671 h 721129"/>
              <a:gd name="connsiteX36" fmla="*/ 265247 w 907423"/>
              <a:gd name="connsiteY36" fmla="*/ 371085 h 721129"/>
              <a:gd name="connsiteX37" fmla="*/ 213812 w 907423"/>
              <a:gd name="connsiteY37" fmla="*/ 408423 h 721129"/>
              <a:gd name="connsiteX38" fmla="*/ 317635 w 907423"/>
              <a:gd name="connsiteY38" fmla="*/ 408423 h 721129"/>
              <a:gd name="connsiteX39" fmla="*/ 265247 w 907423"/>
              <a:gd name="connsiteY39" fmla="*/ 371085 h 721129"/>
              <a:gd name="connsiteX40" fmla="*/ 720555 w 907423"/>
              <a:gd name="connsiteY40" fmla="*/ 250404 h 721129"/>
              <a:gd name="connsiteX41" fmla="*/ 686538 w 907423"/>
              <a:gd name="connsiteY41" fmla="*/ 264691 h 721129"/>
              <a:gd name="connsiteX42" fmla="*/ 666250 w 907423"/>
              <a:gd name="connsiteY42" fmla="*/ 284408 h 721129"/>
              <a:gd name="connsiteX43" fmla="*/ 511088 w 907423"/>
              <a:gd name="connsiteY43" fmla="*/ 439379 h 721129"/>
              <a:gd name="connsiteX44" fmla="*/ 452223 w 907423"/>
              <a:gd name="connsiteY44" fmla="*/ 495577 h 721129"/>
              <a:gd name="connsiteX45" fmla="*/ 634151 w 907423"/>
              <a:gd name="connsiteY45" fmla="*/ 677409 h 721129"/>
              <a:gd name="connsiteX46" fmla="*/ 664916 w 907423"/>
              <a:gd name="connsiteY46" fmla="*/ 691792 h 721129"/>
              <a:gd name="connsiteX47" fmla="*/ 820555 w 907423"/>
              <a:gd name="connsiteY47" fmla="*/ 691220 h 721129"/>
              <a:gd name="connsiteX48" fmla="*/ 878276 w 907423"/>
              <a:gd name="connsiteY48" fmla="*/ 631118 h 721129"/>
              <a:gd name="connsiteX49" fmla="*/ 878086 w 907423"/>
              <a:gd name="connsiteY49" fmla="*/ 408233 h 721129"/>
              <a:gd name="connsiteX50" fmla="*/ 868656 w 907423"/>
              <a:gd name="connsiteY50" fmla="*/ 379658 h 721129"/>
              <a:gd name="connsiteX51" fmla="*/ 753499 w 907423"/>
              <a:gd name="connsiteY51" fmla="*/ 264691 h 721129"/>
              <a:gd name="connsiteX52" fmla="*/ 720555 w 907423"/>
              <a:gd name="connsiteY52" fmla="*/ 250404 h 721129"/>
              <a:gd name="connsiteX53" fmla="*/ 454795 w 907423"/>
              <a:gd name="connsiteY53" fmla="*/ 172013 h 721129"/>
              <a:gd name="connsiteX54" fmla="*/ 406218 w 907423"/>
              <a:gd name="connsiteY54" fmla="*/ 218495 h 721129"/>
              <a:gd name="connsiteX55" fmla="*/ 452795 w 907423"/>
              <a:gd name="connsiteY55" fmla="*/ 267167 h 721129"/>
              <a:gd name="connsiteX56" fmla="*/ 486026 w 907423"/>
              <a:gd name="connsiteY56" fmla="*/ 253356 h 721129"/>
              <a:gd name="connsiteX57" fmla="*/ 501447 w 907423"/>
              <a:gd name="connsiteY57" fmla="*/ 220444 h 721129"/>
              <a:gd name="connsiteX58" fmla="*/ 501468 w 907423"/>
              <a:gd name="connsiteY58" fmla="*/ 220495 h 721129"/>
              <a:gd name="connsiteX59" fmla="*/ 501468 w 907423"/>
              <a:gd name="connsiteY59" fmla="*/ 220400 h 721129"/>
              <a:gd name="connsiteX60" fmla="*/ 501447 w 907423"/>
              <a:gd name="connsiteY60" fmla="*/ 220444 h 721129"/>
              <a:gd name="connsiteX61" fmla="*/ 487811 w 907423"/>
              <a:gd name="connsiteY61" fmla="*/ 187217 h 721129"/>
              <a:gd name="connsiteX62" fmla="*/ 454795 w 907423"/>
              <a:gd name="connsiteY62" fmla="*/ 172013 h 721129"/>
              <a:gd name="connsiteX63" fmla="*/ 453652 w 907423"/>
              <a:gd name="connsiteY63" fmla="*/ 98575 h 721129"/>
              <a:gd name="connsiteX64" fmla="*/ 467273 w 907423"/>
              <a:gd name="connsiteY64" fmla="*/ 110576 h 721129"/>
              <a:gd name="connsiteX65" fmla="*/ 469940 w 907423"/>
              <a:gd name="connsiteY65" fmla="*/ 143152 h 721129"/>
              <a:gd name="connsiteX66" fmla="*/ 496134 w 907423"/>
              <a:gd name="connsiteY66" fmla="*/ 154677 h 721129"/>
              <a:gd name="connsiteX67" fmla="*/ 523756 w 907423"/>
              <a:gd name="connsiteY67" fmla="*/ 131627 h 721129"/>
              <a:gd name="connsiteX68" fmla="*/ 538901 w 907423"/>
              <a:gd name="connsiteY68" fmla="*/ 132389 h 721129"/>
              <a:gd name="connsiteX69" fmla="*/ 541282 w 907423"/>
              <a:gd name="connsiteY69" fmla="*/ 150391 h 721129"/>
              <a:gd name="connsiteX70" fmla="*/ 518898 w 907423"/>
              <a:gd name="connsiteY70" fmla="*/ 177251 h 721129"/>
              <a:gd name="connsiteX71" fmla="*/ 518708 w 907423"/>
              <a:gd name="connsiteY71" fmla="*/ 177347 h 721129"/>
              <a:gd name="connsiteX72" fmla="*/ 529281 w 907423"/>
              <a:gd name="connsiteY72" fmla="*/ 202588 h 721129"/>
              <a:gd name="connsiteX73" fmla="*/ 563856 w 907423"/>
              <a:gd name="connsiteY73" fmla="*/ 206398 h 721129"/>
              <a:gd name="connsiteX74" fmla="*/ 574620 w 907423"/>
              <a:gd name="connsiteY74" fmla="*/ 221447 h 721129"/>
              <a:gd name="connsiteX75" fmla="*/ 563571 w 907423"/>
              <a:gd name="connsiteY75" fmla="*/ 232211 h 721129"/>
              <a:gd name="connsiteX76" fmla="*/ 531090 w 907423"/>
              <a:gd name="connsiteY76" fmla="*/ 234973 h 721129"/>
              <a:gd name="connsiteX77" fmla="*/ 518517 w 907423"/>
              <a:gd name="connsiteY77" fmla="*/ 261452 h 721129"/>
              <a:gd name="connsiteX78" fmla="*/ 537282 w 907423"/>
              <a:gd name="connsiteY78" fmla="*/ 282407 h 721129"/>
              <a:gd name="connsiteX79" fmla="*/ 539187 w 907423"/>
              <a:gd name="connsiteY79" fmla="*/ 306125 h 721129"/>
              <a:gd name="connsiteX80" fmla="*/ 517851 w 907423"/>
              <a:gd name="connsiteY80" fmla="*/ 302886 h 721129"/>
              <a:gd name="connsiteX81" fmla="*/ 497562 w 907423"/>
              <a:gd name="connsiteY81" fmla="*/ 284979 h 721129"/>
              <a:gd name="connsiteX82" fmla="*/ 469845 w 907423"/>
              <a:gd name="connsiteY82" fmla="*/ 295266 h 721129"/>
              <a:gd name="connsiteX83" fmla="*/ 466987 w 907423"/>
              <a:gd name="connsiteY83" fmla="*/ 328604 h 721129"/>
              <a:gd name="connsiteX84" fmla="*/ 452509 w 907423"/>
              <a:gd name="connsiteY84" fmla="*/ 339938 h 721129"/>
              <a:gd name="connsiteX85" fmla="*/ 441174 w 907423"/>
              <a:gd name="connsiteY85" fmla="*/ 329461 h 721129"/>
              <a:gd name="connsiteX86" fmla="*/ 438317 w 907423"/>
              <a:gd name="connsiteY86" fmla="*/ 296409 h 721129"/>
              <a:gd name="connsiteX87" fmla="*/ 412599 w 907423"/>
              <a:gd name="connsiteY87" fmla="*/ 284217 h 721129"/>
              <a:gd name="connsiteX88" fmla="*/ 388311 w 907423"/>
              <a:gd name="connsiteY88" fmla="*/ 304982 h 721129"/>
              <a:gd name="connsiteX89" fmla="*/ 367070 w 907423"/>
              <a:gd name="connsiteY89" fmla="*/ 304505 h 721129"/>
              <a:gd name="connsiteX90" fmla="*/ 368308 w 907423"/>
              <a:gd name="connsiteY90" fmla="*/ 286027 h 721129"/>
              <a:gd name="connsiteX91" fmla="*/ 388692 w 907423"/>
              <a:gd name="connsiteY91" fmla="*/ 263357 h 721129"/>
              <a:gd name="connsiteX92" fmla="*/ 377928 w 907423"/>
              <a:gd name="connsiteY92" fmla="*/ 235163 h 721129"/>
              <a:gd name="connsiteX93" fmla="*/ 348591 w 907423"/>
              <a:gd name="connsiteY93" fmla="*/ 233163 h 721129"/>
              <a:gd name="connsiteX94" fmla="*/ 333351 w 907423"/>
              <a:gd name="connsiteY94" fmla="*/ 218685 h 721129"/>
              <a:gd name="connsiteX95" fmla="*/ 350115 w 907423"/>
              <a:gd name="connsiteY95" fmla="*/ 204874 h 721129"/>
              <a:gd name="connsiteX96" fmla="*/ 357069 w 907423"/>
              <a:gd name="connsiteY96" fmla="*/ 204588 h 721129"/>
              <a:gd name="connsiteX97" fmla="*/ 388120 w 907423"/>
              <a:gd name="connsiteY97" fmla="*/ 176870 h 721129"/>
              <a:gd name="connsiteX98" fmla="*/ 367165 w 907423"/>
              <a:gd name="connsiteY98" fmla="*/ 150962 h 721129"/>
              <a:gd name="connsiteX99" fmla="*/ 368499 w 907423"/>
              <a:gd name="connsiteY99" fmla="*/ 133151 h 721129"/>
              <a:gd name="connsiteX100" fmla="*/ 386501 w 907423"/>
              <a:gd name="connsiteY100" fmla="*/ 133055 h 721129"/>
              <a:gd name="connsiteX101" fmla="*/ 411456 w 907423"/>
              <a:gd name="connsiteY101" fmla="*/ 154487 h 721129"/>
              <a:gd name="connsiteX102" fmla="*/ 437936 w 907423"/>
              <a:gd name="connsiteY102" fmla="*/ 143438 h 721129"/>
              <a:gd name="connsiteX103" fmla="*/ 440603 w 907423"/>
              <a:gd name="connsiteY103" fmla="*/ 111338 h 721129"/>
              <a:gd name="connsiteX104" fmla="*/ 453652 w 907423"/>
              <a:gd name="connsiteY104" fmla="*/ 98575 h 721129"/>
              <a:gd name="connsiteX105" fmla="*/ 107990 w 907423"/>
              <a:gd name="connsiteY105" fmla="*/ 29614 h 721129"/>
              <a:gd name="connsiteX106" fmla="*/ 79700 w 907423"/>
              <a:gd name="connsiteY106" fmla="*/ 30281 h 721129"/>
              <a:gd name="connsiteX107" fmla="*/ 29408 w 907423"/>
              <a:gd name="connsiteY107" fmla="*/ 83621 h 721129"/>
              <a:gd name="connsiteX108" fmla="*/ 29218 w 907423"/>
              <a:gd name="connsiteY108" fmla="*/ 101337 h 721129"/>
              <a:gd name="connsiteX109" fmla="*/ 29218 w 907423"/>
              <a:gd name="connsiteY109" fmla="*/ 508912 h 721129"/>
              <a:gd name="connsiteX110" fmla="*/ 30837 w 907423"/>
              <a:gd name="connsiteY110" fmla="*/ 540344 h 721129"/>
              <a:gd name="connsiteX111" fmla="*/ 78462 w 907423"/>
              <a:gd name="connsiteY111" fmla="*/ 457572 h 721129"/>
              <a:gd name="connsiteX112" fmla="*/ 78367 w 907423"/>
              <a:gd name="connsiteY112" fmla="*/ 439856 h 721129"/>
              <a:gd name="connsiteX113" fmla="*/ 109133 w 907423"/>
              <a:gd name="connsiteY113" fmla="*/ 409947 h 721129"/>
              <a:gd name="connsiteX114" fmla="*/ 204192 w 907423"/>
              <a:gd name="connsiteY114" fmla="*/ 370514 h 721129"/>
              <a:gd name="connsiteX115" fmla="*/ 211907 w 907423"/>
              <a:gd name="connsiteY115" fmla="*/ 363179 h 721129"/>
              <a:gd name="connsiteX116" fmla="*/ 319921 w 907423"/>
              <a:gd name="connsiteY116" fmla="*/ 364989 h 721129"/>
              <a:gd name="connsiteX117" fmla="*/ 427077 w 907423"/>
              <a:gd name="connsiteY117" fmla="*/ 411471 h 721129"/>
              <a:gd name="connsiteX118" fmla="*/ 433935 w 907423"/>
              <a:gd name="connsiteY118" fmla="*/ 415091 h 721129"/>
              <a:gd name="connsiteX119" fmla="*/ 441174 w 907423"/>
              <a:gd name="connsiteY119" fmla="*/ 466145 h 721129"/>
              <a:gd name="connsiteX120" fmla="*/ 468320 w 907423"/>
              <a:gd name="connsiteY120" fmla="*/ 440618 h 721129"/>
              <a:gd name="connsiteX121" fmla="*/ 656439 w 907423"/>
              <a:gd name="connsiteY121" fmla="*/ 252880 h 721129"/>
              <a:gd name="connsiteX122" fmla="*/ 783026 w 907423"/>
              <a:gd name="connsiteY122" fmla="*/ 251832 h 721129"/>
              <a:gd name="connsiteX123" fmla="*/ 853416 w 907423"/>
              <a:gd name="connsiteY123" fmla="*/ 321841 h 721129"/>
              <a:gd name="connsiteX124" fmla="*/ 878467 w 907423"/>
              <a:gd name="connsiteY124" fmla="*/ 342796 h 721129"/>
              <a:gd name="connsiteX125" fmla="*/ 878467 w 907423"/>
              <a:gd name="connsiteY125" fmla="*/ 342605 h 721129"/>
              <a:gd name="connsiteX126" fmla="*/ 878467 w 907423"/>
              <a:gd name="connsiteY126" fmla="*/ 302600 h 721129"/>
              <a:gd name="connsiteX127" fmla="*/ 878467 w 907423"/>
              <a:gd name="connsiteY127" fmla="*/ 107719 h 721129"/>
              <a:gd name="connsiteX128" fmla="*/ 799028 w 907423"/>
              <a:gd name="connsiteY128" fmla="*/ 29614 h 721129"/>
              <a:gd name="connsiteX129" fmla="*/ 107990 w 907423"/>
              <a:gd name="connsiteY129" fmla="*/ 29614 h 721129"/>
              <a:gd name="connsiteX130" fmla="*/ 192286 w 907423"/>
              <a:gd name="connsiteY130" fmla="*/ 372 h 721129"/>
              <a:gd name="connsiteX131" fmla="*/ 783693 w 907423"/>
              <a:gd name="connsiteY131" fmla="*/ 372 h 721129"/>
              <a:gd name="connsiteX132" fmla="*/ 804934 w 907423"/>
              <a:gd name="connsiteY132" fmla="*/ 372 h 721129"/>
              <a:gd name="connsiteX133" fmla="*/ 907423 w 907423"/>
              <a:gd name="connsiteY133" fmla="*/ 62951 h 721129"/>
              <a:gd name="connsiteX134" fmla="*/ 907423 w 907423"/>
              <a:gd name="connsiteY134" fmla="*/ 658264 h 721129"/>
              <a:gd name="connsiteX135" fmla="*/ 804934 w 907423"/>
              <a:gd name="connsiteY135" fmla="*/ 721129 h 721129"/>
              <a:gd name="connsiteX136" fmla="*/ 103703 w 907423"/>
              <a:gd name="connsiteY136" fmla="*/ 720748 h 721129"/>
              <a:gd name="connsiteX137" fmla="*/ 89511 w 907423"/>
              <a:gd name="connsiteY137" fmla="*/ 720748 h 721129"/>
              <a:gd name="connsiteX138" fmla="*/ 357 w 907423"/>
              <a:gd name="connsiteY138" fmla="*/ 629689 h 721129"/>
              <a:gd name="connsiteX139" fmla="*/ 357 w 907423"/>
              <a:gd name="connsiteY139" fmla="*/ 91336 h 721129"/>
              <a:gd name="connsiteX140" fmla="*/ 89606 w 907423"/>
              <a:gd name="connsiteY140" fmla="*/ 563 h 721129"/>
              <a:gd name="connsiteX141" fmla="*/ 192286 w 907423"/>
              <a:gd name="connsiteY141" fmla="*/ 372 h 72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907423" h="721129">
                <a:moveTo>
                  <a:pt x="92560" y="614831"/>
                </a:moveTo>
                <a:cubicBezTo>
                  <a:pt x="160949" y="614259"/>
                  <a:pt x="229339" y="614259"/>
                  <a:pt x="297728" y="614831"/>
                </a:cubicBezTo>
                <a:cubicBezTo>
                  <a:pt x="302300" y="614831"/>
                  <a:pt x="306872" y="620831"/>
                  <a:pt x="310873" y="623689"/>
                </a:cubicBezTo>
                <a:lnTo>
                  <a:pt x="310968" y="623689"/>
                </a:lnTo>
                <a:cubicBezTo>
                  <a:pt x="307729" y="641120"/>
                  <a:pt x="295728" y="642167"/>
                  <a:pt x="283631" y="642263"/>
                </a:cubicBezTo>
                <a:cubicBezTo>
                  <a:pt x="224576" y="642453"/>
                  <a:pt x="165616" y="642453"/>
                  <a:pt x="106561" y="642263"/>
                </a:cubicBezTo>
                <a:cubicBezTo>
                  <a:pt x="94560" y="642263"/>
                  <a:pt x="82463" y="641120"/>
                  <a:pt x="79415" y="623594"/>
                </a:cubicBezTo>
                <a:cubicBezTo>
                  <a:pt x="83511" y="620736"/>
                  <a:pt x="87987" y="614926"/>
                  <a:pt x="92560" y="614831"/>
                </a:cubicBezTo>
                <a:close/>
                <a:moveTo>
                  <a:pt x="343639" y="550346"/>
                </a:moveTo>
                <a:cubicBezTo>
                  <a:pt x="363737" y="550346"/>
                  <a:pt x="383739" y="550251"/>
                  <a:pt x="403837" y="550346"/>
                </a:cubicBezTo>
                <a:cubicBezTo>
                  <a:pt x="410885" y="550346"/>
                  <a:pt x="418220" y="550251"/>
                  <a:pt x="424887" y="551965"/>
                </a:cubicBezTo>
                <a:cubicBezTo>
                  <a:pt x="428697" y="553013"/>
                  <a:pt x="434126" y="557871"/>
                  <a:pt x="434031" y="560823"/>
                </a:cubicBezTo>
                <a:cubicBezTo>
                  <a:pt x="433841" y="565872"/>
                  <a:pt x="431078" y="572444"/>
                  <a:pt x="427173" y="575301"/>
                </a:cubicBezTo>
                <a:cubicBezTo>
                  <a:pt x="422887" y="578445"/>
                  <a:pt x="416124" y="579111"/>
                  <a:pt x="410409" y="579111"/>
                </a:cubicBezTo>
                <a:cubicBezTo>
                  <a:pt x="308968" y="579302"/>
                  <a:pt x="207527" y="579207"/>
                  <a:pt x="105990" y="579302"/>
                </a:cubicBezTo>
                <a:cubicBezTo>
                  <a:pt x="93417" y="579302"/>
                  <a:pt x="82368" y="577492"/>
                  <a:pt x="79320" y="563109"/>
                </a:cubicBezTo>
                <a:lnTo>
                  <a:pt x="79511" y="563300"/>
                </a:lnTo>
                <a:cubicBezTo>
                  <a:pt x="86845" y="546536"/>
                  <a:pt x="101323" y="550632"/>
                  <a:pt x="113610" y="550536"/>
                </a:cubicBezTo>
                <a:cubicBezTo>
                  <a:pt x="190286" y="550251"/>
                  <a:pt x="266963" y="550346"/>
                  <a:pt x="343639" y="550346"/>
                </a:cubicBezTo>
                <a:close/>
                <a:moveTo>
                  <a:pt x="169140" y="515103"/>
                </a:moveTo>
                <a:cubicBezTo>
                  <a:pt x="116657" y="511769"/>
                  <a:pt x="79224" y="527676"/>
                  <a:pt x="46934" y="567205"/>
                </a:cubicBezTo>
                <a:cubicBezTo>
                  <a:pt x="34838" y="582064"/>
                  <a:pt x="28646" y="595399"/>
                  <a:pt x="28742" y="614258"/>
                </a:cubicBezTo>
                <a:cubicBezTo>
                  <a:pt x="29218" y="676838"/>
                  <a:pt x="43029" y="691411"/>
                  <a:pt x="105894" y="691411"/>
                </a:cubicBezTo>
                <a:cubicBezTo>
                  <a:pt x="260675" y="691411"/>
                  <a:pt x="415361" y="691411"/>
                  <a:pt x="570143" y="691411"/>
                </a:cubicBezTo>
                <a:lnTo>
                  <a:pt x="602077" y="691411"/>
                </a:lnTo>
                <a:lnTo>
                  <a:pt x="602147" y="691506"/>
                </a:lnTo>
                <a:lnTo>
                  <a:pt x="602147" y="691411"/>
                </a:lnTo>
                <a:lnTo>
                  <a:pt x="602077" y="691411"/>
                </a:lnTo>
                <a:lnTo>
                  <a:pt x="589764" y="674647"/>
                </a:lnTo>
                <a:cubicBezTo>
                  <a:pt x="541472" y="626069"/>
                  <a:pt x="492514" y="578159"/>
                  <a:pt x="444794" y="528914"/>
                </a:cubicBezTo>
                <a:cubicBezTo>
                  <a:pt x="433268" y="517008"/>
                  <a:pt x="420791" y="516246"/>
                  <a:pt x="406503" y="516341"/>
                </a:cubicBezTo>
                <a:cubicBezTo>
                  <a:pt x="327350" y="516532"/>
                  <a:pt x="248007" y="520151"/>
                  <a:pt x="169140" y="515103"/>
                </a:cubicBezTo>
                <a:close/>
                <a:moveTo>
                  <a:pt x="404408" y="438236"/>
                </a:moveTo>
                <a:cubicBezTo>
                  <a:pt x="304395" y="438808"/>
                  <a:pt x="207050" y="436998"/>
                  <a:pt x="109228" y="439475"/>
                </a:cubicBezTo>
                <a:lnTo>
                  <a:pt x="109228" y="485671"/>
                </a:lnTo>
                <a:lnTo>
                  <a:pt x="404408" y="485671"/>
                </a:lnTo>
                <a:close/>
                <a:moveTo>
                  <a:pt x="265247" y="371085"/>
                </a:moveTo>
                <a:cubicBezTo>
                  <a:pt x="242197" y="371371"/>
                  <a:pt x="224385" y="384230"/>
                  <a:pt x="213812" y="408423"/>
                </a:cubicBezTo>
                <a:lnTo>
                  <a:pt x="317635" y="408423"/>
                </a:lnTo>
                <a:cubicBezTo>
                  <a:pt x="306014" y="385277"/>
                  <a:pt x="288965" y="370799"/>
                  <a:pt x="265247" y="371085"/>
                </a:cubicBezTo>
                <a:close/>
                <a:moveTo>
                  <a:pt x="720555" y="250404"/>
                </a:moveTo>
                <a:cubicBezTo>
                  <a:pt x="709232" y="250570"/>
                  <a:pt x="697730" y="255500"/>
                  <a:pt x="686538" y="264691"/>
                </a:cubicBezTo>
                <a:cubicBezTo>
                  <a:pt x="679299" y="270692"/>
                  <a:pt x="672917" y="277740"/>
                  <a:pt x="666250" y="284408"/>
                </a:cubicBezTo>
                <a:cubicBezTo>
                  <a:pt x="614529" y="336128"/>
                  <a:pt x="562999" y="387849"/>
                  <a:pt x="511088" y="439379"/>
                </a:cubicBezTo>
                <a:cubicBezTo>
                  <a:pt x="492800" y="457572"/>
                  <a:pt x="473750" y="475098"/>
                  <a:pt x="452223" y="495577"/>
                </a:cubicBezTo>
                <a:cubicBezTo>
                  <a:pt x="515850" y="559013"/>
                  <a:pt x="575096" y="618068"/>
                  <a:pt x="634151" y="677409"/>
                </a:cubicBezTo>
                <a:cubicBezTo>
                  <a:pt x="642818" y="686172"/>
                  <a:pt x="651772" y="691887"/>
                  <a:pt x="664916" y="691792"/>
                </a:cubicBezTo>
                <a:cubicBezTo>
                  <a:pt x="716828" y="691316"/>
                  <a:pt x="768739" y="692554"/>
                  <a:pt x="820555" y="691220"/>
                </a:cubicBezTo>
                <a:cubicBezTo>
                  <a:pt x="860846" y="690173"/>
                  <a:pt x="877800" y="672075"/>
                  <a:pt x="878276" y="631118"/>
                </a:cubicBezTo>
                <a:cubicBezTo>
                  <a:pt x="879038" y="556823"/>
                  <a:pt x="878848" y="482528"/>
                  <a:pt x="878086" y="408233"/>
                </a:cubicBezTo>
                <a:cubicBezTo>
                  <a:pt x="877991" y="398517"/>
                  <a:pt x="874943" y="386325"/>
                  <a:pt x="868656" y="379658"/>
                </a:cubicBezTo>
                <a:cubicBezTo>
                  <a:pt x="831128" y="340510"/>
                  <a:pt x="793028" y="301838"/>
                  <a:pt x="753499" y="264691"/>
                </a:cubicBezTo>
                <a:cubicBezTo>
                  <a:pt x="743022" y="254833"/>
                  <a:pt x="731878" y="250237"/>
                  <a:pt x="720555" y="250404"/>
                </a:cubicBezTo>
                <a:close/>
                <a:moveTo>
                  <a:pt x="454795" y="172013"/>
                </a:moveTo>
                <a:cubicBezTo>
                  <a:pt x="429840" y="171346"/>
                  <a:pt x="406789" y="193349"/>
                  <a:pt x="406218" y="218495"/>
                </a:cubicBezTo>
                <a:cubicBezTo>
                  <a:pt x="405646" y="243164"/>
                  <a:pt x="427935" y="266596"/>
                  <a:pt x="452795" y="267167"/>
                </a:cubicBezTo>
                <a:cubicBezTo>
                  <a:pt x="465035" y="267501"/>
                  <a:pt x="477013" y="262024"/>
                  <a:pt x="486026" y="253356"/>
                </a:cubicBezTo>
                <a:lnTo>
                  <a:pt x="501447" y="220444"/>
                </a:lnTo>
                <a:lnTo>
                  <a:pt x="501468" y="220495"/>
                </a:lnTo>
                <a:lnTo>
                  <a:pt x="501468" y="220400"/>
                </a:lnTo>
                <a:lnTo>
                  <a:pt x="501447" y="220444"/>
                </a:lnTo>
                <a:lnTo>
                  <a:pt x="487811" y="187217"/>
                </a:lnTo>
                <a:cubicBezTo>
                  <a:pt x="479203" y="178275"/>
                  <a:pt x="467368" y="172346"/>
                  <a:pt x="454795" y="172013"/>
                </a:cubicBezTo>
                <a:close/>
                <a:moveTo>
                  <a:pt x="453652" y="98575"/>
                </a:moveTo>
                <a:cubicBezTo>
                  <a:pt x="458224" y="98384"/>
                  <a:pt x="465939" y="105338"/>
                  <a:pt x="467273" y="110576"/>
                </a:cubicBezTo>
                <a:cubicBezTo>
                  <a:pt x="469940" y="120482"/>
                  <a:pt x="469178" y="131341"/>
                  <a:pt x="469940" y="143152"/>
                </a:cubicBezTo>
                <a:cubicBezTo>
                  <a:pt x="478798" y="147057"/>
                  <a:pt x="487180" y="150677"/>
                  <a:pt x="496134" y="154677"/>
                </a:cubicBezTo>
                <a:cubicBezTo>
                  <a:pt x="505849" y="146390"/>
                  <a:pt x="514136" y="137913"/>
                  <a:pt x="523756" y="131627"/>
                </a:cubicBezTo>
                <a:cubicBezTo>
                  <a:pt x="527376" y="129245"/>
                  <a:pt x="537186" y="129722"/>
                  <a:pt x="538901" y="132389"/>
                </a:cubicBezTo>
                <a:cubicBezTo>
                  <a:pt x="541949" y="137151"/>
                  <a:pt x="543759" y="145914"/>
                  <a:pt x="541282" y="150391"/>
                </a:cubicBezTo>
                <a:cubicBezTo>
                  <a:pt x="536234" y="159440"/>
                  <a:pt x="528042" y="166679"/>
                  <a:pt x="518898" y="177251"/>
                </a:cubicBezTo>
                <a:lnTo>
                  <a:pt x="518708" y="177347"/>
                </a:lnTo>
                <a:cubicBezTo>
                  <a:pt x="522423" y="186205"/>
                  <a:pt x="525566" y="193634"/>
                  <a:pt x="529281" y="202588"/>
                </a:cubicBezTo>
                <a:cubicBezTo>
                  <a:pt x="540996" y="203636"/>
                  <a:pt x="552903" y="203350"/>
                  <a:pt x="563856" y="206398"/>
                </a:cubicBezTo>
                <a:cubicBezTo>
                  <a:pt x="568714" y="207827"/>
                  <a:pt x="573572" y="215732"/>
                  <a:pt x="574620" y="221447"/>
                </a:cubicBezTo>
                <a:cubicBezTo>
                  <a:pt x="575191" y="224400"/>
                  <a:pt x="568047" y="231258"/>
                  <a:pt x="563571" y="232211"/>
                </a:cubicBezTo>
                <a:cubicBezTo>
                  <a:pt x="553379" y="234497"/>
                  <a:pt x="542711" y="234211"/>
                  <a:pt x="531090" y="234973"/>
                </a:cubicBezTo>
                <a:cubicBezTo>
                  <a:pt x="526995" y="243545"/>
                  <a:pt x="523089" y="251832"/>
                  <a:pt x="518517" y="261452"/>
                </a:cubicBezTo>
                <a:cubicBezTo>
                  <a:pt x="524994" y="268691"/>
                  <a:pt x="531090" y="275454"/>
                  <a:pt x="537282" y="282407"/>
                </a:cubicBezTo>
                <a:cubicBezTo>
                  <a:pt x="543949" y="289932"/>
                  <a:pt x="550140" y="299171"/>
                  <a:pt x="539187" y="306125"/>
                </a:cubicBezTo>
                <a:cubicBezTo>
                  <a:pt x="534519" y="309077"/>
                  <a:pt x="524137" y="306125"/>
                  <a:pt x="517851" y="302886"/>
                </a:cubicBezTo>
                <a:cubicBezTo>
                  <a:pt x="510802" y="299267"/>
                  <a:pt x="505468" y="292218"/>
                  <a:pt x="497562" y="284979"/>
                </a:cubicBezTo>
                <a:cubicBezTo>
                  <a:pt x="488704" y="288218"/>
                  <a:pt x="479370" y="291742"/>
                  <a:pt x="469845" y="295266"/>
                </a:cubicBezTo>
                <a:cubicBezTo>
                  <a:pt x="468987" y="307744"/>
                  <a:pt x="469845" y="318698"/>
                  <a:pt x="466987" y="328604"/>
                </a:cubicBezTo>
                <a:cubicBezTo>
                  <a:pt x="465558" y="333557"/>
                  <a:pt x="458034" y="338700"/>
                  <a:pt x="452509" y="339938"/>
                </a:cubicBezTo>
                <a:cubicBezTo>
                  <a:pt x="449461" y="340605"/>
                  <a:pt x="442127" y="333842"/>
                  <a:pt x="441174" y="329461"/>
                </a:cubicBezTo>
                <a:cubicBezTo>
                  <a:pt x="438793" y="319269"/>
                  <a:pt x="439174" y="308506"/>
                  <a:pt x="438317" y="296409"/>
                </a:cubicBezTo>
                <a:cubicBezTo>
                  <a:pt x="430221" y="292599"/>
                  <a:pt x="422029" y="288694"/>
                  <a:pt x="412599" y="284217"/>
                </a:cubicBezTo>
                <a:cubicBezTo>
                  <a:pt x="404217" y="291361"/>
                  <a:pt x="396407" y="298314"/>
                  <a:pt x="388311" y="304982"/>
                </a:cubicBezTo>
                <a:cubicBezTo>
                  <a:pt x="381167" y="310792"/>
                  <a:pt x="372404" y="313459"/>
                  <a:pt x="367070" y="304505"/>
                </a:cubicBezTo>
                <a:cubicBezTo>
                  <a:pt x="364403" y="300029"/>
                  <a:pt x="365451" y="290885"/>
                  <a:pt x="368308" y="286027"/>
                </a:cubicBezTo>
                <a:cubicBezTo>
                  <a:pt x="372975" y="278121"/>
                  <a:pt x="380691" y="271930"/>
                  <a:pt x="388692" y="263357"/>
                </a:cubicBezTo>
                <a:cubicBezTo>
                  <a:pt x="385358" y="254499"/>
                  <a:pt x="381738" y="245165"/>
                  <a:pt x="377928" y="235163"/>
                </a:cubicBezTo>
                <a:cubicBezTo>
                  <a:pt x="367070" y="234401"/>
                  <a:pt x="357831" y="233830"/>
                  <a:pt x="348591" y="233163"/>
                </a:cubicBezTo>
                <a:cubicBezTo>
                  <a:pt x="339447" y="232496"/>
                  <a:pt x="330589" y="228686"/>
                  <a:pt x="333351" y="218685"/>
                </a:cubicBezTo>
                <a:cubicBezTo>
                  <a:pt x="334971" y="212970"/>
                  <a:pt x="344019" y="209065"/>
                  <a:pt x="350115" y="204874"/>
                </a:cubicBezTo>
                <a:cubicBezTo>
                  <a:pt x="351735" y="203731"/>
                  <a:pt x="354783" y="204207"/>
                  <a:pt x="357069" y="204588"/>
                </a:cubicBezTo>
                <a:cubicBezTo>
                  <a:pt x="377071" y="207731"/>
                  <a:pt x="384310" y="195730"/>
                  <a:pt x="388120" y="176870"/>
                </a:cubicBezTo>
                <a:cubicBezTo>
                  <a:pt x="381643" y="169060"/>
                  <a:pt x="372975" y="160868"/>
                  <a:pt x="367165" y="150962"/>
                </a:cubicBezTo>
                <a:cubicBezTo>
                  <a:pt x="364498" y="146486"/>
                  <a:pt x="365070" y="136199"/>
                  <a:pt x="368499" y="133151"/>
                </a:cubicBezTo>
                <a:cubicBezTo>
                  <a:pt x="371928" y="130007"/>
                  <a:pt x="381834" y="130198"/>
                  <a:pt x="386501" y="133055"/>
                </a:cubicBezTo>
                <a:cubicBezTo>
                  <a:pt x="395359" y="138389"/>
                  <a:pt x="402503" y="146581"/>
                  <a:pt x="411456" y="154487"/>
                </a:cubicBezTo>
                <a:cubicBezTo>
                  <a:pt x="420124" y="150867"/>
                  <a:pt x="428601" y="147343"/>
                  <a:pt x="437936" y="143438"/>
                </a:cubicBezTo>
                <a:cubicBezTo>
                  <a:pt x="438698" y="132103"/>
                  <a:pt x="437936" y="121340"/>
                  <a:pt x="440603" y="111338"/>
                </a:cubicBezTo>
                <a:cubicBezTo>
                  <a:pt x="442032" y="106004"/>
                  <a:pt x="448985" y="98765"/>
                  <a:pt x="453652" y="98575"/>
                </a:cubicBezTo>
                <a:close/>
                <a:moveTo>
                  <a:pt x="107990" y="29614"/>
                </a:moveTo>
                <a:cubicBezTo>
                  <a:pt x="98560" y="29614"/>
                  <a:pt x="89035" y="29138"/>
                  <a:pt x="79700" y="30281"/>
                </a:cubicBezTo>
                <a:cubicBezTo>
                  <a:pt x="47125" y="34186"/>
                  <a:pt x="32075" y="50378"/>
                  <a:pt x="29408" y="83621"/>
                </a:cubicBezTo>
                <a:cubicBezTo>
                  <a:pt x="28932" y="89526"/>
                  <a:pt x="29218" y="95432"/>
                  <a:pt x="29218" y="101337"/>
                </a:cubicBezTo>
                <a:cubicBezTo>
                  <a:pt x="29218" y="237164"/>
                  <a:pt x="29218" y="373085"/>
                  <a:pt x="29218" y="508912"/>
                </a:cubicBezTo>
                <a:cubicBezTo>
                  <a:pt x="29218" y="517865"/>
                  <a:pt x="30075" y="526819"/>
                  <a:pt x="30837" y="540344"/>
                </a:cubicBezTo>
                <a:cubicBezTo>
                  <a:pt x="60365" y="517008"/>
                  <a:pt x="85892" y="497101"/>
                  <a:pt x="78462" y="457572"/>
                </a:cubicBezTo>
                <a:cubicBezTo>
                  <a:pt x="77414" y="451857"/>
                  <a:pt x="78176" y="445761"/>
                  <a:pt x="78367" y="439856"/>
                </a:cubicBezTo>
                <a:cubicBezTo>
                  <a:pt x="79319" y="412233"/>
                  <a:pt x="81701" y="407185"/>
                  <a:pt x="109133" y="409947"/>
                </a:cubicBezTo>
                <a:cubicBezTo>
                  <a:pt x="149042" y="413852"/>
                  <a:pt x="180761" y="403851"/>
                  <a:pt x="204192" y="370514"/>
                </a:cubicBezTo>
                <a:cubicBezTo>
                  <a:pt x="206192" y="367656"/>
                  <a:pt x="209145" y="365465"/>
                  <a:pt x="211907" y="363179"/>
                </a:cubicBezTo>
                <a:cubicBezTo>
                  <a:pt x="247626" y="333842"/>
                  <a:pt x="288107" y="331271"/>
                  <a:pt x="319921" y="364989"/>
                </a:cubicBezTo>
                <a:cubicBezTo>
                  <a:pt x="350401" y="397184"/>
                  <a:pt x="382405" y="416329"/>
                  <a:pt x="427077" y="411471"/>
                </a:cubicBezTo>
                <a:cubicBezTo>
                  <a:pt x="428030" y="411376"/>
                  <a:pt x="429173" y="412519"/>
                  <a:pt x="433935" y="415091"/>
                </a:cubicBezTo>
                <a:cubicBezTo>
                  <a:pt x="435935" y="429473"/>
                  <a:pt x="438317" y="446237"/>
                  <a:pt x="441174" y="466145"/>
                </a:cubicBezTo>
                <a:cubicBezTo>
                  <a:pt x="451461" y="456429"/>
                  <a:pt x="460129" y="448809"/>
                  <a:pt x="468320" y="440618"/>
                </a:cubicBezTo>
                <a:cubicBezTo>
                  <a:pt x="530995" y="378038"/>
                  <a:pt x="593288" y="314983"/>
                  <a:pt x="656439" y="252880"/>
                </a:cubicBezTo>
                <a:cubicBezTo>
                  <a:pt x="699778" y="210208"/>
                  <a:pt x="739592" y="210208"/>
                  <a:pt x="783026" y="251832"/>
                </a:cubicBezTo>
                <a:cubicBezTo>
                  <a:pt x="806934" y="274692"/>
                  <a:pt x="829794" y="298600"/>
                  <a:pt x="853416" y="321841"/>
                </a:cubicBezTo>
                <a:cubicBezTo>
                  <a:pt x="859798" y="328127"/>
                  <a:pt x="867227" y="333461"/>
                  <a:pt x="878467" y="342796"/>
                </a:cubicBezTo>
                <a:lnTo>
                  <a:pt x="878467" y="342605"/>
                </a:lnTo>
                <a:cubicBezTo>
                  <a:pt x="878467" y="325651"/>
                  <a:pt x="878467" y="314126"/>
                  <a:pt x="878467" y="302600"/>
                </a:cubicBezTo>
                <a:cubicBezTo>
                  <a:pt x="878467" y="237640"/>
                  <a:pt x="878467" y="172679"/>
                  <a:pt x="878467" y="107719"/>
                </a:cubicBezTo>
                <a:cubicBezTo>
                  <a:pt x="878467" y="42758"/>
                  <a:pt x="865132" y="29614"/>
                  <a:pt x="799028" y="29614"/>
                </a:cubicBezTo>
                <a:cubicBezTo>
                  <a:pt x="568714" y="29614"/>
                  <a:pt x="338304" y="29614"/>
                  <a:pt x="107990" y="29614"/>
                </a:cubicBezTo>
                <a:close/>
                <a:moveTo>
                  <a:pt x="192286" y="372"/>
                </a:moveTo>
                <a:cubicBezTo>
                  <a:pt x="389453" y="372"/>
                  <a:pt x="586621" y="372"/>
                  <a:pt x="783693" y="372"/>
                </a:cubicBezTo>
                <a:cubicBezTo>
                  <a:pt x="790742" y="372"/>
                  <a:pt x="797885" y="658"/>
                  <a:pt x="804934" y="372"/>
                </a:cubicBezTo>
                <a:cubicBezTo>
                  <a:pt x="853321" y="-2009"/>
                  <a:pt x="889992" y="14660"/>
                  <a:pt x="907423" y="62951"/>
                </a:cubicBezTo>
                <a:lnTo>
                  <a:pt x="907423" y="658264"/>
                </a:lnTo>
                <a:cubicBezTo>
                  <a:pt x="889992" y="706460"/>
                  <a:pt x="853321" y="721224"/>
                  <a:pt x="804934" y="721129"/>
                </a:cubicBezTo>
                <a:cubicBezTo>
                  <a:pt x="571190" y="720367"/>
                  <a:pt x="337447" y="720843"/>
                  <a:pt x="103703" y="720748"/>
                </a:cubicBezTo>
                <a:cubicBezTo>
                  <a:pt x="98941" y="720748"/>
                  <a:pt x="94274" y="720938"/>
                  <a:pt x="89511" y="720748"/>
                </a:cubicBezTo>
                <a:cubicBezTo>
                  <a:pt x="30266" y="718081"/>
                  <a:pt x="548" y="688744"/>
                  <a:pt x="357" y="629689"/>
                </a:cubicBezTo>
                <a:cubicBezTo>
                  <a:pt x="-119" y="450238"/>
                  <a:pt x="-119" y="270787"/>
                  <a:pt x="357" y="91336"/>
                </a:cubicBezTo>
                <a:cubicBezTo>
                  <a:pt x="548" y="32376"/>
                  <a:pt x="30266" y="2468"/>
                  <a:pt x="89606" y="563"/>
                </a:cubicBezTo>
                <a:cubicBezTo>
                  <a:pt x="123801" y="-580"/>
                  <a:pt x="158091" y="372"/>
                  <a:pt x="192286" y="37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B00C67E-71B2-1F9E-1054-B4CB09395E4A}"/>
              </a:ext>
            </a:extLst>
          </p:cNvPr>
          <p:cNvSpPr txBox="1"/>
          <p:nvPr/>
        </p:nvSpPr>
        <p:spPr>
          <a:xfrm>
            <a:off x="6608304" y="2415105"/>
            <a:ext cx="144021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Connectivity</a:t>
            </a:r>
          </a:p>
        </p:txBody>
      </p:sp>
      <p:sp>
        <p:nvSpPr>
          <p:cNvPr id="35" name="TextBox 34">
            <a:extLst>
              <a:ext uri="{FF2B5EF4-FFF2-40B4-BE49-F238E27FC236}">
                <a16:creationId xmlns:a16="http://schemas.microsoft.com/office/drawing/2014/main" id="{AA40A252-4DA0-8988-9FF5-11655FBCDE36}"/>
              </a:ext>
            </a:extLst>
          </p:cNvPr>
          <p:cNvSpPr txBox="1"/>
          <p:nvPr/>
        </p:nvSpPr>
        <p:spPr>
          <a:xfrm>
            <a:off x="6184974" y="2968092"/>
            <a:ext cx="2063308" cy="2308324"/>
          </a:xfrm>
          <a:prstGeom prst="rect">
            <a:avLst/>
          </a:prstGeom>
          <a:noFill/>
        </p:spPr>
        <p:txBody>
          <a:bodyPr wrap="square">
            <a:spAutoFit/>
          </a:bodyPr>
          <a:lstStyle/>
          <a:p>
            <a:pPr marL="88900" lvl="0" indent="-88900" algn="just">
              <a:buFont typeface="Arial" panose="020B0604020202020204" pitchFamily="34" charset="0"/>
              <a:buChar char="•"/>
            </a:pPr>
            <a:r>
              <a:rPr lang="en-US" i="1" dirty="0">
                <a:solidFill>
                  <a:srgbClr val="FFFFFF"/>
                </a:solidFill>
              </a:rPr>
              <a:t>Expected that </a:t>
            </a:r>
            <a:r>
              <a:rPr lang="en-US" b="1" i="1" dirty="0">
                <a:solidFill>
                  <a:srgbClr val="134739"/>
                </a:solidFill>
              </a:rPr>
              <a:t>+145 additional City Pairs </a:t>
            </a:r>
            <a:r>
              <a:rPr lang="en-US" i="1" dirty="0">
                <a:solidFill>
                  <a:srgbClr val="FFFFFF"/>
                </a:solidFill>
              </a:rPr>
              <a:t>will be created (direct flights);</a:t>
            </a:r>
          </a:p>
          <a:p>
            <a:pPr marL="88900" lvl="0" indent="-88900" algn="just">
              <a:buFont typeface="Arial" panose="020B0604020202020204" pitchFamily="34" charset="0"/>
              <a:buChar char="•"/>
            </a:pPr>
            <a:endParaRPr lang="en-US" i="1" dirty="0">
              <a:solidFill>
                <a:srgbClr val="FFFFFF"/>
              </a:solidFill>
            </a:endParaRPr>
          </a:p>
          <a:p>
            <a:pPr marL="88900" lvl="0" indent="-88900" algn="just">
              <a:buFont typeface="Arial" panose="020B0604020202020204" pitchFamily="34" charset="0"/>
              <a:buChar char="•"/>
            </a:pPr>
            <a:r>
              <a:rPr lang="en-US" i="1" dirty="0">
                <a:solidFill>
                  <a:srgbClr val="FFFFFF"/>
                </a:solidFill>
              </a:rPr>
              <a:t>Shorter traveling time</a:t>
            </a:r>
          </a:p>
        </p:txBody>
      </p:sp>
      <p:sp>
        <p:nvSpPr>
          <p:cNvPr id="87" name="Freeform: Shape 86">
            <a:extLst>
              <a:ext uri="{FF2B5EF4-FFF2-40B4-BE49-F238E27FC236}">
                <a16:creationId xmlns:a16="http://schemas.microsoft.com/office/drawing/2014/main" id="{642EA21C-E397-1A71-2436-F23013D67909}"/>
              </a:ext>
            </a:extLst>
          </p:cNvPr>
          <p:cNvSpPr>
            <a:spLocks noChangeAspect="1"/>
          </p:cNvSpPr>
          <p:nvPr/>
        </p:nvSpPr>
        <p:spPr>
          <a:xfrm>
            <a:off x="7044155" y="5737774"/>
            <a:ext cx="467311" cy="467374"/>
          </a:xfrm>
          <a:custGeom>
            <a:avLst/>
            <a:gdLst>
              <a:gd name="connsiteX0" fmla="*/ 1245778 w 1332900"/>
              <a:gd name="connsiteY0" fmla="*/ 1223423 h 1333080"/>
              <a:gd name="connsiteX1" fmla="*/ 1286355 w 1332900"/>
              <a:gd name="connsiteY1" fmla="*/ 1223423 h 1333080"/>
              <a:gd name="connsiteX2" fmla="*/ 1286355 w 1332900"/>
              <a:gd name="connsiteY2" fmla="*/ 1263714 h 1333080"/>
              <a:gd name="connsiteX3" fmla="*/ 1245778 w 1332900"/>
              <a:gd name="connsiteY3" fmla="*/ 1263714 h 1333080"/>
              <a:gd name="connsiteX4" fmla="*/ 1121668 w 1332900"/>
              <a:gd name="connsiteY4" fmla="*/ 1221232 h 1333080"/>
              <a:gd name="connsiteX5" fmla="*/ 1198534 w 1332900"/>
              <a:gd name="connsiteY5" fmla="*/ 1221232 h 1333080"/>
              <a:gd name="connsiteX6" fmla="*/ 1198534 w 1332900"/>
              <a:gd name="connsiteY6" fmla="*/ 1263046 h 1333080"/>
              <a:gd name="connsiteX7" fmla="*/ 1045658 w 1332900"/>
              <a:gd name="connsiteY7" fmla="*/ 1263046 h 1333080"/>
              <a:gd name="connsiteX8" fmla="*/ 1045658 w 1332900"/>
              <a:gd name="connsiteY8" fmla="*/ 1222470 h 1333080"/>
              <a:gd name="connsiteX9" fmla="*/ 1121668 w 1332900"/>
              <a:gd name="connsiteY9" fmla="*/ 1221232 h 1333080"/>
              <a:gd name="connsiteX10" fmla="*/ 886781 w 1332900"/>
              <a:gd name="connsiteY10" fmla="*/ 1166654 h 1333080"/>
              <a:gd name="connsiteX11" fmla="*/ 886831 w 1332900"/>
              <a:gd name="connsiteY11" fmla="*/ 1166702 h 1333080"/>
              <a:gd name="connsiteX12" fmla="*/ 859539 w 1332900"/>
              <a:gd name="connsiteY12" fmla="*/ 1195324 h 1333080"/>
              <a:gd name="connsiteX13" fmla="*/ 889352 w 1332900"/>
              <a:gd name="connsiteY13" fmla="*/ 1234091 h 1333080"/>
              <a:gd name="connsiteX14" fmla="*/ 921547 w 1332900"/>
              <a:gd name="connsiteY14" fmla="*/ 1199991 h 1333080"/>
              <a:gd name="connsiteX15" fmla="*/ 886831 w 1332900"/>
              <a:gd name="connsiteY15" fmla="*/ 1166702 h 1333080"/>
              <a:gd name="connsiteX16" fmla="*/ 886876 w 1332900"/>
              <a:gd name="connsiteY16" fmla="*/ 1166654 h 1333080"/>
              <a:gd name="connsiteX17" fmla="*/ 1288355 w 1332900"/>
              <a:gd name="connsiteY17" fmla="*/ 1112647 h 1333080"/>
              <a:gd name="connsiteX18" fmla="*/ 1332742 w 1332900"/>
              <a:gd name="connsiteY18" fmla="*/ 1112647 h 1333080"/>
              <a:gd name="connsiteX19" fmla="*/ 1332742 w 1332900"/>
              <a:gd name="connsiteY19" fmla="*/ 1112742 h 1333080"/>
              <a:gd name="connsiteX20" fmla="*/ 1332742 w 1332900"/>
              <a:gd name="connsiteY20" fmla="*/ 1153890 h 1333080"/>
              <a:gd name="connsiteX21" fmla="*/ 1290546 w 1332900"/>
              <a:gd name="connsiteY21" fmla="*/ 1155986 h 1333080"/>
              <a:gd name="connsiteX22" fmla="*/ 1288355 w 1332900"/>
              <a:gd name="connsiteY22" fmla="*/ 1112647 h 1333080"/>
              <a:gd name="connsiteX23" fmla="*/ 1136717 w 1332900"/>
              <a:gd name="connsiteY23" fmla="*/ 1111790 h 1333080"/>
              <a:gd name="connsiteX24" fmla="*/ 1241111 w 1332900"/>
              <a:gd name="connsiteY24" fmla="*/ 1111790 h 1333080"/>
              <a:gd name="connsiteX25" fmla="*/ 1241111 w 1332900"/>
              <a:gd name="connsiteY25" fmla="*/ 1153890 h 1333080"/>
              <a:gd name="connsiteX26" fmla="*/ 1136717 w 1332900"/>
              <a:gd name="connsiteY26" fmla="*/ 1153890 h 1333080"/>
              <a:gd name="connsiteX27" fmla="*/ 888971 w 1332900"/>
              <a:gd name="connsiteY27" fmla="*/ 1066832 h 1333080"/>
              <a:gd name="connsiteX28" fmla="*/ 910688 w 1332900"/>
              <a:gd name="connsiteY28" fmla="*/ 1090168 h 1333080"/>
              <a:gd name="connsiteX29" fmla="*/ 919166 w 1332900"/>
              <a:gd name="connsiteY29" fmla="*/ 1124267 h 1333080"/>
              <a:gd name="connsiteX30" fmla="*/ 996604 w 1332900"/>
              <a:gd name="connsiteY30" fmla="*/ 1177798 h 1333080"/>
              <a:gd name="connsiteX31" fmla="*/ 1021178 w 1332900"/>
              <a:gd name="connsiteY31" fmla="*/ 1206659 h 1333080"/>
              <a:gd name="connsiteX32" fmla="*/ 1003652 w 1332900"/>
              <a:gd name="connsiteY32" fmla="*/ 1220184 h 1333080"/>
              <a:gd name="connsiteX33" fmla="*/ 979459 w 1332900"/>
              <a:gd name="connsiteY33" fmla="*/ 1224375 h 1333080"/>
              <a:gd name="connsiteX34" fmla="*/ 913927 w 1332900"/>
              <a:gd name="connsiteY34" fmla="*/ 1291241 h 1333080"/>
              <a:gd name="connsiteX35" fmla="*/ 908783 w 1332900"/>
              <a:gd name="connsiteY35" fmla="*/ 1315244 h 1333080"/>
              <a:gd name="connsiteX36" fmla="*/ 889162 w 1332900"/>
              <a:gd name="connsiteY36" fmla="*/ 1331341 h 1333080"/>
              <a:gd name="connsiteX37" fmla="*/ 868397 w 1332900"/>
              <a:gd name="connsiteY37" fmla="*/ 1316006 h 1333080"/>
              <a:gd name="connsiteX38" fmla="*/ 865635 w 1332900"/>
              <a:gd name="connsiteY38" fmla="*/ 1298861 h 1333080"/>
              <a:gd name="connsiteX39" fmla="*/ 792293 w 1332900"/>
              <a:gd name="connsiteY39" fmla="*/ 1222661 h 1333080"/>
              <a:gd name="connsiteX40" fmla="*/ 774767 w 1332900"/>
              <a:gd name="connsiteY40" fmla="*/ 1220565 h 1333080"/>
              <a:gd name="connsiteX41" fmla="*/ 757336 w 1332900"/>
              <a:gd name="connsiteY41" fmla="*/ 1197800 h 1333080"/>
              <a:gd name="connsiteX42" fmla="*/ 774576 w 1332900"/>
              <a:gd name="connsiteY42" fmla="*/ 1178465 h 1333080"/>
              <a:gd name="connsiteX43" fmla="*/ 795531 w 1332900"/>
              <a:gd name="connsiteY43" fmla="*/ 1175512 h 1333080"/>
              <a:gd name="connsiteX44" fmla="*/ 865635 w 1332900"/>
              <a:gd name="connsiteY44" fmla="*/ 1100169 h 1333080"/>
              <a:gd name="connsiteX45" fmla="*/ 866492 w 1332900"/>
              <a:gd name="connsiteY45" fmla="*/ 1089596 h 1333080"/>
              <a:gd name="connsiteX46" fmla="*/ 888971 w 1332900"/>
              <a:gd name="connsiteY46" fmla="*/ 1066832 h 1333080"/>
              <a:gd name="connsiteX47" fmla="*/ 450822 w 1332900"/>
              <a:gd name="connsiteY47" fmla="*/ 909669 h 1333080"/>
              <a:gd name="connsiteX48" fmla="*/ 399006 w 1332900"/>
              <a:gd name="connsiteY48" fmla="*/ 932719 h 1333080"/>
              <a:gd name="connsiteX49" fmla="*/ 461014 w 1332900"/>
              <a:gd name="connsiteY49" fmla="*/ 956246 h 1333080"/>
              <a:gd name="connsiteX50" fmla="*/ 986413 w 1332900"/>
              <a:gd name="connsiteY50" fmla="*/ 955770 h 1333080"/>
              <a:gd name="connsiteX51" fmla="*/ 1021179 w 1332900"/>
              <a:gd name="connsiteY51" fmla="*/ 954817 h 1333080"/>
              <a:gd name="connsiteX52" fmla="*/ 1021179 w 1332900"/>
              <a:gd name="connsiteY52" fmla="*/ 911383 h 1333080"/>
              <a:gd name="connsiteX53" fmla="*/ 1021274 w 1332900"/>
              <a:gd name="connsiteY53" fmla="*/ 911383 h 1333080"/>
              <a:gd name="connsiteX54" fmla="*/ 1001081 w 1332900"/>
              <a:gd name="connsiteY54" fmla="*/ 910050 h 1333080"/>
              <a:gd name="connsiteX55" fmla="*/ 450822 w 1332900"/>
              <a:gd name="connsiteY55" fmla="*/ 909669 h 1333080"/>
              <a:gd name="connsiteX56" fmla="*/ 1190724 w 1332900"/>
              <a:gd name="connsiteY56" fmla="*/ 865735 h 1333080"/>
              <a:gd name="connsiteX57" fmla="*/ 1112238 w 1332900"/>
              <a:gd name="connsiteY57" fmla="*/ 866330 h 1333080"/>
              <a:gd name="connsiteX58" fmla="*/ 1087473 w 1332900"/>
              <a:gd name="connsiteY58" fmla="*/ 876712 h 1333080"/>
              <a:gd name="connsiteX59" fmla="*/ 1066042 w 1332900"/>
              <a:gd name="connsiteY59" fmla="*/ 943006 h 1333080"/>
              <a:gd name="connsiteX60" fmla="*/ 1122049 w 1332900"/>
              <a:gd name="connsiteY60" fmla="*/ 999775 h 1333080"/>
              <a:gd name="connsiteX61" fmla="*/ 1203392 w 1332900"/>
              <a:gd name="connsiteY61" fmla="*/ 999775 h 1333080"/>
              <a:gd name="connsiteX62" fmla="*/ 1274449 w 1332900"/>
              <a:gd name="connsiteY62" fmla="*/ 999775 h 1333080"/>
              <a:gd name="connsiteX63" fmla="*/ 1252065 w 1332900"/>
              <a:gd name="connsiteY63" fmla="*/ 954627 h 1333080"/>
              <a:gd name="connsiteX64" fmla="*/ 1251589 w 1332900"/>
              <a:gd name="connsiteY64" fmla="*/ 911574 h 1333080"/>
              <a:gd name="connsiteX65" fmla="*/ 1262400 w 1332900"/>
              <a:gd name="connsiteY65" fmla="*/ 890881 h 1333080"/>
              <a:gd name="connsiteX66" fmla="*/ 1274593 w 1332900"/>
              <a:gd name="connsiteY66" fmla="*/ 865854 h 1333080"/>
              <a:gd name="connsiteX67" fmla="*/ 1274639 w 1332900"/>
              <a:gd name="connsiteY67" fmla="*/ 865854 h 1333080"/>
              <a:gd name="connsiteX68" fmla="*/ 1274639 w 1332900"/>
              <a:gd name="connsiteY68" fmla="*/ 865759 h 1333080"/>
              <a:gd name="connsiteX69" fmla="*/ 1274593 w 1332900"/>
              <a:gd name="connsiteY69" fmla="*/ 865854 h 1333080"/>
              <a:gd name="connsiteX70" fmla="*/ 822392 w 1332900"/>
              <a:gd name="connsiteY70" fmla="*/ 757555 h 1333080"/>
              <a:gd name="connsiteX71" fmla="*/ 886591 w 1332900"/>
              <a:gd name="connsiteY71" fmla="*/ 757555 h 1333080"/>
              <a:gd name="connsiteX72" fmla="*/ 886591 w 1332900"/>
              <a:gd name="connsiteY72" fmla="*/ 798132 h 1333080"/>
              <a:gd name="connsiteX73" fmla="*/ 824392 w 1332900"/>
              <a:gd name="connsiteY73" fmla="*/ 798132 h 1333080"/>
              <a:gd name="connsiteX74" fmla="*/ 822392 w 1332900"/>
              <a:gd name="connsiteY74" fmla="*/ 757555 h 1333080"/>
              <a:gd name="connsiteX75" fmla="*/ 408983 w 1332900"/>
              <a:gd name="connsiteY75" fmla="*/ 755984 h 1333080"/>
              <a:gd name="connsiteX76" fmla="*/ 522926 w 1332900"/>
              <a:gd name="connsiteY76" fmla="*/ 809180 h 1333080"/>
              <a:gd name="connsiteX77" fmla="*/ 494827 w 1332900"/>
              <a:gd name="connsiteY77" fmla="*/ 837375 h 1333080"/>
              <a:gd name="connsiteX78" fmla="*/ 371383 w 1332900"/>
              <a:gd name="connsiteY78" fmla="*/ 802513 h 1333080"/>
              <a:gd name="connsiteX79" fmla="*/ 292230 w 1332900"/>
              <a:gd name="connsiteY79" fmla="*/ 852900 h 1333080"/>
              <a:gd name="connsiteX80" fmla="*/ 303470 w 1332900"/>
              <a:gd name="connsiteY80" fmla="*/ 1025588 h 1333080"/>
              <a:gd name="connsiteX81" fmla="*/ 495875 w 1332900"/>
              <a:gd name="connsiteY81" fmla="*/ 1027017 h 1333080"/>
              <a:gd name="connsiteX82" fmla="*/ 523402 w 1332900"/>
              <a:gd name="connsiteY82" fmla="*/ 1055592 h 1333080"/>
              <a:gd name="connsiteX83" fmla="*/ 275085 w 1332900"/>
              <a:gd name="connsiteY83" fmla="*/ 1060450 h 1333080"/>
              <a:gd name="connsiteX84" fmla="*/ 272037 w 1332900"/>
              <a:gd name="connsiteY84" fmla="*/ 808228 h 1333080"/>
              <a:gd name="connsiteX85" fmla="*/ 408983 w 1332900"/>
              <a:gd name="connsiteY85" fmla="*/ 755984 h 1333080"/>
              <a:gd name="connsiteX86" fmla="*/ 400245 w 1332900"/>
              <a:gd name="connsiteY86" fmla="*/ 642947 h 1333080"/>
              <a:gd name="connsiteX87" fmla="*/ 659801 w 1332900"/>
              <a:gd name="connsiteY87" fmla="*/ 812514 h 1333080"/>
              <a:gd name="connsiteX88" fmla="*/ 645037 w 1332900"/>
              <a:gd name="connsiteY88" fmla="*/ 821086 h 1333080"/>
              <a:gd name="connsiteX89" fmla="*/ 623891 w 1332900"/>
              <a:gd name="connsiteY89" fmla="*/ 829564 h 1333080"/>
              <a:gd name="connsiteX90" fmla="*/ 472063 w 1332900"/>
              <a:gd name="connsiteY90" fmla="*/ 698404 h 1333080"/>
              <a:gd name="connsiteX91" fmla="*/ 318806 w 1332900"/>
              <a:gd name="connsiteY91" fmla="*/ 701929 h 1333080"/>
              <a:gd name="connsiteX92" fmla="*/ 155642 w 1332900"/>
              <a:gd name="connsiteY92" fmla="*/ 936720 h 1333080"/>
              <a:gd name="connsiteX93" fmla="*/ 333760 w 1332900"/>
              <a:gd name="connsiteY93" fmla="*/ 1167606 h 1333080"/>
              <a:gd name="connsiteX94" fmla="*/ 625796 w 1332900"/>
              <a:gd name="connsiteY94" fmla="*/ 1035780 h 1333080"/>
              <a:gd name="connsiteX95" fmla="*/ 625701 w 1332900"/>
              <a:gd name="connsiteY95" fmla="*/ 1035685 h 1333080"/>
              <a:gd name="connsiteX96" fmla="*/ 658658 w 1332900"/>
              <a:gd name="connsiteY96" fmla="*/ 1051782 h 1333080"/>
              <a:gd name="connsiteX97" fmla="*/ 367574 w 1332900"/>
              <a:gd name="connsiteY97" fmla="*/ 1220089 h 1333080"/>
              <a:gd name="connsiteX98" fmla="*/ 111732 w 1332900"/>
              <a:gd name="connsiteY98" fmla="*/ 949007 h 1333080"/>
              <a:gd name="connsiteX99" fmla="*/ 352619 w 1332900"/>
              <a:gd name="connsiteY99" fmla="*/ 647160 h 1333080"/>
              <a:gd name="connsiteX100" fmla="*/ 400245 w 1332900"/>
              <a:gd name="connsiteY100" fmla="*/ 642947 h 1333080"/>
              <a:gd name="connsiteX101" fmla="*/ 476634 w 1332900"/>
              <a:gd name="connsiteY101" fmla="*/ 531932 h 1333080"/>
              <a:gd name="connsiteX102" fmla="*/ 509400 w 1332900"/>
              <a:gd name="connsiteY102" fmla="*/ 532860 h 1333080"/>
              <a:gd name="connsiteX103" fmla="*/ 509400 w 1332900"/>
              <a:gd name="connsiteY103" fmla="*/ 575342 h 1333080"/>
              <a:gd name="connsiteX104" fmla="*/ 487969 w 1332900"/>
              <a:gd name="connsiteY104" fmla="*/ 577914 h 1333080"/>
              <a:gd name="connsiteX105" fmla="*/ 447583 w 1332900"/>
              <a:gd name="connsiteY105" fmla="*/ 578009 h 1333080"/>
              <a:gd name="connsiteX106" fmla="*/ 447583 w 1332900"/>
              <a:gd name="connsiteY106" fmla="*/ 536289 h 1333080"/>
              <a:gd name="connsiteX107" fmla="*/ 476634 w 1332900"/>
              <a:gd name="connsiteY107" fmla="*/ 531932 h 1333080"/>
              <a:gd name="connsiteX108" fmla="*/ 859874 w 1332900"/>
              <a:gd name="connsiteY108" fmla="*/ 504807 h 1333080"/>
              <a:gd name="connsiteX109" fmla="*/ 859921 w 1332900"/>
              <a:gd name="connsiteY109" fmla="*/ 504857 h 1333080"/>
              <a:gd name="connsiteX110" fmla="*/ 859825 w 1332900"/>
              <a:gd name="connsiteY110" fmla="*/ 504857 h 1333080"/>
              <a:gd name="connsiteX111" fmla="*/ 224412 w 1332900"/>
              <a:gd name="connsiteY111" fmla="*/ 356267 h 1333080"/>
              <a:gd name="connsiteX112" fmla="*/ 264512 w 1332900"/>
              <a:gd name="connsiteY112" fmla="*/ 356267 h 1333080"/>
              <a:gd name="connsiteX113" fmla="*/ 264512 w 1332900"/>
              <a:gd name="connsiteY113" fmla="*/ 398367 h 1333080"/>
              <a:gd name="connsiteX114" fmla="*/ 224412 w 1332900"/>
              <a:gd name="connsiteY114" fmla="*/ 398367 h 1333080"/>
              <a:gd name="connsiteX115" fmla="*/ 351667 w 1332900"/>
              <a:gd name="connsiteY115" fmla="*/ 332454 h 1333080"/>
              <a:gd name="connsiteX116" fmla="*/ 351667 w 1332900"/>
              <a:gd name="connsiteY116" fmla="*/ 427418 h 1333080"/>
              <a:gd name="connsiteX117" fmla="*/ 434439 w 1332900"/>
              <a:gd name="connsiteY117" fmla="*/ 379317 h 1333080"/>
              <a:gd name="connsiteX118" fmla="*/ 351667 w 1332900"/>
              <a:gd name="connsiteY118" fmla="*/ 332454 h 1333080"/>
              <a:gd name="connsiteX119" fmla="*/ 136783 w 1332900"/>
              <a:gd name="connsiteY119" fmla="*/ 332359 h 1333080"/>
              <a:gd name="connsiteX120" fmla="*/ 57630 w 1332900"/>
              <a:gd name="connsiteY120" fmla="*/ 377983 h 1333080"/>
              <a:gd name="connsiteX121" fmla="*/ 136783 w 1332900"/>
              <a:gd name="connsiteY121" fmla="*/ 423799 h 1333080"/>
              <a:gd name="connsiteX122" fmla="*/ 248035 w 1332900"/>
              <a:gd name="connsiteY122" fmla="*/ 311308 h 1333080"/>
              <a:gd name="connsiteX123" fmla="*/ 177645 w 1332900"/>
              <a:gd name="connsiteY123" fmla="*/ 376269 h 1333080"/>
              <a:gd name="connsiteX124" fmla="*/ 244796 w 1332900"/>
              <a:gd name="connsiteY124" fmla="*/ 444849 h 1333080"/>
              <a:gd name="connsiteX125" fmla="*/ 311090 w 1332900"/>
              <a:gd name="connsiteY125" fmla="*/ 379412 h 1333080"/>
              <a:gd name="connsiteX126" fmla="*/ 311186 w 1332900"/>
              <a:gd name="connsiteY126" fmla="*/ 379317 h 1333080"/>
              <a:gd name="connsiteX127" fmla="*/ 248035 w 1332900"/>
              <a:gd name="connsiteY127" fmla="*/ 311308 h 1333080"/>
              <a:gd name="connsiteX128" fmla="*/ 243392 w 1332900"/>
              <a:gd name="connsiteY128" fmla="*/ 267077 h 1333080"/>
              <a:gd name="connsiteX129" fmla="*/ 466348 w 1332900"/>
              <a:gd name="connsiteY129" fmla="*/ 348265 h 1333080"/>
              <a:gd name="connsiteX130" fmla="*/ 481874 w 1332900"/>
              <a:gd name="connsiteY130" fmla="*/ 362743 h 1333080"/>
              <a:gd name="connsiteX131" fmla="*/ 481016 w 1332900"/>
              <a:gd name="connsiteY131" fmla="*/ 394081 h 1333080"/>
              <a:gd name="connsiteX132" fmla="*/ 459966 w 1332900"/>
              <a:gd name="connsiteY132" fmla="*/ 413035 h 1333080"/>
              <a:gd name="connsiteX133" fmla="*/ 243844 w 1332900"/>
              <a:gd name="connsiteY133" fmla="*/ 489140 h 1333080"/>
              <a:gd name="connsiteX134" fmla="*/ 243749 w 1332900"/>
              <a:gd name="connsiteY134" fmla="*/ 489140 h 1333080"/>
              <a:gd name="connsiteX135" fmla="*/ 22578 w 1332900"/>
              <a:gd name="connsiteY135" fmla="*/ 407701 h 1333080"/>
              <a:gd name="connsiteX136" fmla="*/ 20864 w 1332900"/>
              <a:gd name="connsiteY136" fmla="*/ 349694 h 1333080"/>
              <a:gd name="connsiteX137" fmla="*/ 243392 w 1332900"/>
              <a:gd name="connsiteY137" fmla="*/ 267077 h 1333080"/>
              <a:gd name="connsiteX138" fmla="*/ 912594 w 1332900"/>
              <a:gd name="connsiteY138" fmla="*/ 246920 h 1333080"/>
              <a:gd name="connsiteX139" fmla="*/ 955361 w 1332900"/>
              <a:gd name="connsiteY139" fmla="*/ 246920 h 1333080"/>
              <a:gd name="connsiteX140" fmla="*/ 954790 w 1332900"/>
              <a:gd name="connsiteY140" fmla="*/ 397034 h 1333080"/>
              <a:gd name="connsiteX141" fmla="*/ 942312 w 1332900"/>
              <a:gd name="connsiteY141" fmla="*/ 421418 h 1333080"/>
              <a:gd name="connsiteX142" fmla="*/ 859874 w 1332900"/>
              <a:gd name="connsiteY142" fmla="*/ 504807 h 1333080"/>
              <a:gd name="connsiteX143" fmla="*/ 828774 w 1332900"/>
              <a:gd name="connsiteY143" fmla="*/ 471901 h 1333080"/>
              <a:gd name="connsiteX144" fmla="*/ 890877 w 1332900"/>
              <a:gd name="connsiteY144" fmla="*/ 411036 h 1333080"/>
              <a:gd name="connsiteX145" fmla="*/ 910689 w 1332900"/>
              <a:gd name="connsiteY145" fmla="*/ 364554 h 1333080"/>
              <a:gd name="connsiteX146" fmla="*/ 910403 w 1332900"/>
              <a:gd name="connsiteY146" fmla="*/ 275781 h 1333080"/>
              <a:gd name="connsiteX147" fmla="*/ 912594 w 1332900"/>
              <a:gd name="connsiteY147" fmla="*/ 246920 h 1333080"/>
              <a:gd name="connsiteX148" fmla="*/ 907450 w 1332900"/>
              <a:gd name="connsiteY148" fmla="*/ 134144 h 1333080"/>
              <a:gd name="connsiteX149" fmla="*/ 763623 w 1332900"/>
              <a:gd name="connsiteY149" fmla="*/ 196628 h 1333080"/>
              <a:gd name="connsiteX150" fmla="*/ 792388 w 1332900"/>
              <a:gd name="connsiteY150" fmla="*/ 229584 h 1333080"/>
              <a:gd name="connsiteX151" fmla="*/ 762003 w 1332900"/>
              <a:gd name="connsiteY151" fmla="*/ 258635 h 1333080"/>
              <a:gd name="connsiteX152" fmla="*/ 746668 w 1332900"/>
              <a:gd name="connsiteY152" fmla="*/ 244729 h 1333080"/>
              <a:gd name="connsiteX153" fmla="*/ 728666 w 1332900"/>
              <a:gd name="connsiteY153" fmla="*/ 229203 h 1333080"/>
              <a:gd name="connsiteX154" fmla="*/ 669135 w 1332900"/>
              <a:gd name="connsiteY154" fmla="*/ 375602 h 1333080"/>
              <a:gd name="connsiteX155" fmla="*/ 730095 w 1332900"/>
              <a:gd name="connsiteY155" fmla="*/ 378555 h 1333080"/>
              <a:gd name="connsiteX156" fmla="*/ 730095 w 1332900"/>
              <a:gd name="connsiteY156" fmla="*/ 421608 h 1333080"/>
              <a:gd name="connsiteX157" fmla="*/ 667134 w 1332900"/>
              <a:gd name="connsiteY157" fmla="*/ 424656 h 1333080"/>
              <a:gd name="connsiteX158" fmla="*/ 729142 w 1332900"/>
              <a:gd name="connsiteY158" fmla="*/ 569531 h 1333080"/>
              <a:gd name="connsiteX159" fmla="*/ 760289 w 1332900"/>
              <a:gd name="connsiteY159" fmla="*/ 543814 h 1333080"/>
              <a:gd name="connsiteX160" fmla="*/ 793245 w 1332900"/>
              <a:gd name="connsiteY160" fmla="*/ 568484 h 1333080"/>
              <a:gd name="connsiteX161" fmla="*/ 763337 w 1332900"/>
              <a:gd name="connsiteY161" fmla="*/ 605250 h 1333080"/>
              <a:gd name="connsiteX162" fmla="*/ 908212 w 1332900"/>
              <a:gd name="connsiteY162" fmla="*/ 664686 h 1333080"/>
              <a:gd name="connsiteX163" fmla="*/ 912498 w 1332900"/>
              <a:gd name="connsiteY163" fmla="*/ 602488 h 1333080"/>
              <a:gd name="connsiteX164" fmla="*/ 954123 w 1332900"/>
              <a:gd name="connsiteY164" fmla="*/ 602488 h 1333080"/>
              <a:gd name="connsiteX165" fmla="*/ 958409 w 1332900"/>
              <a:gd name="connsiteY165" fmla="*/ 665734 h 1333080"/>
              <a:gd name="connsiteX166" fmla="*/ 958504 w 1332900"/>
              <a:gd name="connsiteY166" fmla="*/ 665448 h 1333080"/>
              <a:gd name="connsiteX167" fmla="*/ 1103379 w 1332900"/>
              <a:gd name="connsiteY167" fmla="*/ 603250 h 1333080"/>
              <a:gd name="connsiteX168" fmla="*/ 1074233 w 1332900"/>
              <a:gd name="connsiteY168" fmla="*/ 569817 h 1333080"/>
              <a:gd name="connsiteX169" fmla="*/ 1104618 w 1332900"/>
              <a:gd name="connsiteY169" fmla="*/ 540766 h 1333080"/>
              <a:gd name="connsiteX170" fmla="*/ 1119858 w 1332900"/>
              <a:gd name="connsiteY170" fmla="*/ 554672 h 1333080"/>
              <a:gd name="connsiteX171" fmla="*/ 1137765 w 1332900"/>
              <a:gd name="connsiteY171" fmla="*/ 570389 h 1333080"/>
              <a:gd name="connsiteX172" fmla="*/ 1197677 w 1332900"/>
              <a:gd name="connsiteY172" fmla="*/ 424085 h 1333080"/>
              <a:gd name="connsiteX173" fmla="*/ 1136622 w 1332900"/>
              <a:gd name="connsiteY173" fmla="*/ 421037 h 1333080"/>
              <a:gd name="connsiteX174" fmla="*/ 1136622 w 1332900"/>
              <a:gd name="connsiteY174" fmla="*/ 378079 h 1333080"/>
              <a:gd name="connsiteX175" fmla="*/ 1198629 w 1332900"/>
              <a:gd name="connsiteY175" fmla="*/ 375031 h 1333080"/>
              <a:gd name="connsiteX176" fmla="*/ 1137574 w 1332900"/>
              <a:gd name="connsiteY176" fmla="*/ 229870 h 1333080"/>
              <a:gd name="connsiteX177" fmla="*/ 1104427 w 1332900"/>
              <a:gd name="connsiteY177" fmla="*/ 257207 h 1333080"/>
              <a:gd name="connsiteX178" fmla="*/ 1073471 w 1332900"/>
              <a:gd name="connsiteY178" fmla="*/ 231013 h 1333080"/>
              <a:gd name="connsiteX179" fmla="*/ 1103094 w 1332900"/>
              <a:gd name="connsiteY179" fmla="*/ 194723 h 1333080"/>
              <a:gd name="connsiteX180" fmla="*/ 958314 w 1332900"/>
              <a:gd name="connsiteY180" fmla="*/ 135001 h 1333080"/>
              <a:gd name="connsiteX181" fmla="*/ 954218 w 1332900"/>
              <a:gd name="connsiteY181" fmla="*/ 197390 h 1333080"/>
              <a:gd name="connsiteX182" fmla="*/ 912975 w 1332900"/>
              <a:gd name="connsiteY182" fmla="*/ 197390 h 1333080"/>
              <a:gd name="connsiteX183" fmla="*/ 907450 w 1332900"/>
              <a:gd name="connsiteY183" fmla="*/ 134144 h 1333080"/>
              <a:gd name="connsiteX184" fmla="*/ 423295 w 1332900"/>
              <a:gd name="connsiteY184" fmla="*/ 102616 h 1333080"/>
              <a:gd name="connsiteX185" fmla="*/ 393196 w 1332900"/>
              <a:gd name="connsiteY185" fmla="*/ 130810 h 1333080"/>
              <a:gd name="connsiteX186" fmla="*/ 393291 w 1332900"/>
              <a:gd name="connsiteY186" fmla="*/ 130810 h 1333080"/>
              <a:gd name="connsiteX187" fmla="*/ 420533 w 1332900"/>
              <a:gd name="connsiteY187" fmla="*/ 160433 h 1333080"/>
              <a:gd name="connsiteX188" fmla="*/ 453013 w 1332900"/>
              <a:gd name="connsiteY188" fmla="*/ 132334 h 1333080"/>
              <a:gd name="connsiteX189" fmla="*/ 423295 w 1332900"/>
              <a:gd name="connsiteY189" fmla="*/ 102616 h 1333080"/>
              <a:gd name="connsiteX190" fmla="*/ 933834 w 1332900"/>
              <a:gd name="connsiteY190" fmla="*/ 88900 h 1333080"/>
              <a:gd name="connsiteX191" fmla="*/ 1243778 w 1332900"/>
              <a:gd name="connsiteY191" fmla="*/ 397605 h 1333080"/>
              <a:gd name="connsiteX192" fmla="*/ 930786 w 1332900"/>
              <a:gd name="connsiteY192" fmla="*/ 710311 h 1333080"/>
              <a:gd name="connsiteX193" fmla="*/ 623129 w 1332900"/>
              <a:gd name="connsiteY193" fmla="*/ 399986 h 1333080"/>
              <a:gd name="connsiteX194" fmla="*/ 933834 w 1332900"/>
              <a:gd name="connsiteY194" fmla="*/ 88900 h 1333080"/>
              <a:gd name="connsiteX195" fmla="*/ 951299 w 1332900"/>
              <a:gd name="connsiteY195" fmla="*/ 563 h 1333080"/>
              <a:gd name="connsiteX196" fmla="*/ 1323407 w 1332900"/>
              <a:gd name="connsiteY196" fmla="*/ 313499 h 1333080"/>
              <a:gd name="connsiteX197" fmla="*/ 983365 w 1332900"/>
              <a:gd name="connsiteY197" fmla="*/ 795083 h 1333080"/>
              <a:gd name="connsiteX198" fmla="*/ 935359 w 1332900"/>
              <a:gd name="connsiteY198" fmla="*/ 800036 h 1333080"/>
              <a:gd name="connsiteX199" fmla="*/ 935359 w 1332900"/>
              <a:gd name="connsiteY199" fmla="*/ 757269 h 1333080"/>
              <a:gd name="connsiteX200" fmla="*/ 958600 w 1332900"/>
              <a:gd name="connsiteY200" fmla="*/ 752983 h 1333080"/>
              <a:gd name="connsiteX201" fmla="*/ 1288069 w 1332900"/>
              <a:gd name="connsiteY201" fmla="*/ 399319 h 1333080"/>
              <a:gd name="connsiteX202" fmla="*/ 1000795 w 1332900"/>
              <a:gd name="connsiteY202" fmla="*/ 50704 h 1333080"/>
              <a:gd name="connsiteX203" fmla="*/ 584077 w 1332900"/>
              <a:gd name="connsiteY203" fmla="*/ 333787 h 1333080"/>
              <a:gd name="connsiteX204" fmla="*/ 668563 w 1332900"/>
              <a:gd name="connsiteY204" fmla="*/ 633920 h 1333080"/>
              <a:gd name="connsiteX205" fmla="*/ 793627 w 1332900"/>
              <a:gd name="connsiteY205" fmla="*/ 856710 h 1333080"/>
              <a:gd name="connsiteX206" fmla="*/ 798294 w 1332900"/>
              <a:gd name="connsiteY206" fmla="*/ 865663 h 1333080"/>
              <a:gd name="connsiteX207" fmla="*/ 920595 w 1332900"/>
              <a:gd name="connsiteY207" fmla="*/ 865663 h 1333080"/>
              <a:gd name="connsiteX208" fmla="*/ 1005844 w 1332900"/>
              <a:gd name="connsiteY208" fmla="*/ 866044 h 1333080"/>
              <a:gd name="connsiteX209" fmla="*/ 1055278 w 1332900"/>
              <a:gd name="connsiteY209" fmla="*/ 845470 h 1333080"/>
              <a:gd name="connsiteX210" fmla="*/ 1110904 w 1332900"/>
              <a:gd name="connsiteY210" fmla="*/ 821753 h 1333080"/>
              <a:gd name="connsiteX211" fmla="*/ 1288546 w 1332900"/>
              <a:gd name="connsiteY211" fmla="*/ 822229 h 1333080"/>
              <a:gd name="connsiteX212" fmla="*/ 1309882 w 1332900"/>
              <a:gd name="connsiteY212" fmla="*/ 822610 h 1333080"/>
              <a:gd name="connsiteX213" fmla="*/ 1329217 w 1332900"/>
              <a:gd name="connsiteY213" fmla="*/ 854900 h 1333080"/>
              <a:gd name="connsiteX214" fmla="*/ 1291498 w 1332900"/>
              <a:gd name="connsiteY214" fmla="*/ 933005 h 1333080"/>
              <a:gd name="connsiteX215" fmla="*/ 1327503 w 1332900"/>
              <a:gd name="connsiteY215" fmla="*/ 1005395 h 1333080"/>
              <a:gd name="connsiteX216" fmla="*/ 1304929 w 1332900"/>
              <a:gd name="connsiteY216" fmla="*/ 1043114 h 1333080"/>
              <a:gd name="connsiteX217" fmla="*/ 1095283 w 1332900"/>
              <a:gd name="connsiteY217" fmla="*/ 1043686 h 1333080"/>
              <a:gd name="connsiteX218" fmla="*/ 1059660 w 1332900"/>
              <a:gd name="connsiteY218" fmla="*/ 1023683 h 1333080"/>
              <a:gd name="connsiteX219" fmla="*/ 1000795 w 1332900"/>
              <a:gd name="connsiteY219" fmla="*/ 999299 h 1333080"/>
              <a:gd name="connsiteX220" fmla="*/ 795722 w 1332900"/>
              <a:gd name="connsiteY220" fmla="*/ 999871 h 1333080"/>
              <a:gd name="connsiteX221" fmla="*/ 565122 w 1332900"/>
              <a:gd name="connsiteY221" fmla="*/ 1296479 h 1333080"/>
              <a:gd name="connsiteX222" fmla="*/ 284706 w 1332900"/>
              <a:gd name="connsiteY222" fmla="*/ 1314958 h 1333080"/>
              <a:gd name="connsiteX223" fmla="*/ 7243 w 1332900"/>
              <a:gd name="connsiteY223" fmla="*/ 861377 h 1333080"/>
              <a:gd name="connsiteX224" fmla="*/ 398625 w 1332900"/>
              <a:gd name="connsiteY224" fmla="*/ 534765 h 1333080"/>
              <a:gd name="connsiteX225" fmla="*/ 398625 w 1332900"/>
              <a:gd name="connsiteY225" fmla="*/ 576865 h 1333080"/>
              <a:gd name="connsiteX226" fmla="*/ 108017 w 1332900"/>
              <a:gd name="connsiteY226" fmla="*/ 731170 h 1333080"/>
              <a:gd name="connsiteX227" fmla="*/ 49057 w 1332900"/>
              <a:gd name="connsiteY227" fmla="*/ 984440 h 1333080"/>
              <a:gd name="connsiteX228" fmla="*/ 401863 w 1332900"/>
              <a:gd name="connsiteY228" fmla="*/ 1287621 h 1333080"/>
              <a:gd name="connsiteX229" fmla="*/ 745525 w 1332900"/>
              <a:gd name="connsiteY229" fmla="*/ 1002061 h 1333080"/>
              <a:gd name="connsiteX230" fmla="*/ 715331 w 1332900"/>
              <a:gd name="connsiteY230" fmla="*/ 999966 h 1333080"/>
              <a:gd name="connsiteX231" fmla="*/ 448822 w 1332900"/>
              <a:gd name="connsiteY231" fmla="*/ 1000252 h 1333080"/>
              <a:gd name="connsiteX232" fmla="*/ 389386 w 1332900"/>
              <a:gd name="connsiteY232" fmla="*/ 982345 h 1333080"/>
              <a:gd name="connsiteX233" fmla="*/ 345475 w 1332900"/>
              <a:gd name="connsiteY233" fmla="*/ 952246 h 1333080"/>
              <a:gd name="connsiteX234" fmla="*/ 344618 w 1332900"/>
              <a:gd name="connsiteY234" fmla="*/ 914336 h 1333080"/>
              <a:gd name="connsiteX235" fmla="*/ 409483 w 1332900"/>
              <a:gd name="connsiteY235" fmla="*/ 870997 h 1333080"/>
              <a:gd name="connsiteX236" fmla="*/ 443869 w 1332900"/>
              <a:gd name="connsiteY236" fmla="*/ 866044 h 1333080"/>
              <a:gd name="connsiteX237" fmla="*/ 706854 w 1332900"/>
              <a:gd name="connsiteY237" fmla="*/ 865854 h 1333080"/>
              <a:gd name="connsiteX238" fmla="*/ 745335 w 1332900"/>
              <a:gd name="connsiteY238" fmla="*/ 865854 h 1333080"/>
              <a:gd name="connsiteX239" fmla="*/ 741811 w 1332900"/>
              <a:gd name="connsiteY239" fmla="*/ 837184 h 1333080"/>
              <a:gd name="connsiteX240" fmla="*/ 651323 w 1332900"/>
              <a:gd name="connsiteY240" fmla="*/ 682593 h 1333080"/>
              <a:gd name="connsiteX241" fmla="*/ 542643 w 1332900"/>
              <a:gd name="connsiteY241" fmla="*/ 482568 h 1333080"/>
              <a:gd name="connsiteX242" fmla="*/ 877732 w 1332900"/>
              <a:gd name="connsiteY242" fmla="*/ 3556 h 1333080"/>
              <a:gd name="connsiteX243" fmla="*/ 951299 w 1332900"/>
              <a:gd name="connsiteY243" fmla="*/ 563 h 1333080"/>
              <a:gd name="connsiteX244" fmla="*/ 423485 w 1332900"/>
              <a:gd name="connsiteY244" fmla="*/ 222 h 1333080"/>
              <a:gd name="connsiteX245" fmla="*/ 445012 w 1332900"/>
              <a:gd name="connsiteY245" fmla="*/ 24416 h 1333080"/>
              <a:gd name="connsiteX246" fmla="*/ 531023 w 1332900"/>
              <a:gd name="connsiteY246" fmla="*/ 110998 h 1333080"/>
              <a:gd name="connsiteX247" fmla="*/ 554454 w 1332900"/>
              <a:gd name="connsiteY247" fmla="*/ 138144 h 1333080"/>
              <a:gd name="connsiteX248" fmla="*/ 554549 w 1332900"/>
              <a:gd name="connsiteY248" fmla="*/ 138335 h 1333080"/>
              <a:gd name="connsiteX249" fmla="*/ 538643 w 1332900"/>
              <a:gd name="connsiteY249" fmla="*/ 153384 h 1333080"/>
              <a:gd name="connsiteX250" fmla="*/ 514449 w 1332900"/>
              <a:gd name="connsiteY250" fmla="*/ 157575 h 1333080"/>
              <a:gd name="connsiteX251" fmla="*/ 446155 w 1332900"/>
              <a:gd name="connsiteY251" fmla="*/ 230346 h 1333080"/>
              <a:gd name="connsiteX252" fmla="*/ 420914 w 1332900"/>
              <a:gd name="connsiteY252" fmla="*/ 266065 h 1333080"/>
              <a:gd name="connsiteX253" fmla="*/ 398149 w 1332900"/>
              <a:gd name="connsiteY253" fmla="*/ 230822 h 1333080"/>
              <a:gd name="connsiteX254" fmla="*/ 323759 w 1332900"/>
              <a:gd name="connsiteY254" fmla="*/ 155956 h 1333080"/>
              <a:gd name="connsiteX255" fmla="*/ 306518 w 1332900"/>
              <a:gd name="connsiteY255" fmla="*/ 153384 h 1333080"/>
              <a:gd name="connsiteX256" fmla="*/ 291088 w 1332900"/>
              <a:gd name="connsiteY256" fmla="*/ 133382 h 1333080"/>
              <a:gd name="connsiteX257" fmla="*/ 305756 w 1332900"/>
              <a:gd name="connsiteY257" fmla="*/ 112903 h 1333080"/>
              <a:gd name="connsiteX258" fmla="*/ 326426 w 1332900"/>
              <a:gd name="connsiteY258" fmla="*/ 109569 h 1333080"/>
              <a:gd name="connsiteX259" fmla="*/ 398054 w 1332900"/>
              <a:gd name="connsiteY259" fmla="*/ 36036 h 1333080"/>
              <a:gd name="connsiteX260" fmla="*/ 400340 w 1332900"/>
              <a:gd name="connsiteY260" fmla="*/ 22034 h 1333080"/>
              <a:gd name="connsiteX261" fmla="*/ 423485 w 1332900"/>
              <a:gd name="connsiteY261" fmla="*/ 222 h 133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332900" h="1333080">
                <a:moveTo>
                  <a:pt x="1245778" y="1223423"/>
                </a:moveTo>
                <a:lnTo>
                  <a:pt x="1286355" y="1223423"/>
                </a:lnTo>
                <a:lnTo>
                  <a:pt x="1286355" y="1263714"/>
                </a:lnTo>
                <a:lnTo>
                  <a:pt x="1245778" y="1263714"/>
                </a:lnTo>
                <a:close/>
                <a:moveTo>
                  <a:pt x="1121668" y="1221232"/>
                </a:moveTo>
                <a:cubicBezTo>
                  <a:pt x="1146337" y="1221041"/>
                  <a:pt x="1171007" y="1221232"/>
                  <a:pt x="1198534" y="1221232"/>
                </a:cubicBezTo>
                <a:lnTo>
                  <a:pt x="1198534" y="1263046"/>
                </a:lnTo>
                <a:lnTo>
                  <a:pt x="1045658" y="1263046"/>
                </a:lnTo>
                <a:lnTo>
                  <a:pt x="1045658" y="1222470"/>
                </a:lnTo>
                <a:cubicBezTo>
                  <a:pt x="1070709" y="1222089"/>
                  <a:pt x="1096141" y="1221517"/>
                  <a:pt x="1121668" y="1221232"/>
                </a:cubicBezTo>
                <a:close/>
                <a:moveTo>
                  <a:pt x="886781" y="1166654"/>
                </a:moveTo>
                <a:lnTo>
                  <a:pt x="886831" y="1166702"/>
                </a:lnTo>
                <a:lnTo>
                  <a:pt x="859539" y="1195324"/>
                </a:lnTo>
                <a:cubicBezTo>
                  <a:pt x="871064" y="1210278"/>
                  <a:pt x="880113" y="1222089"/>
                  <a:pt x="889352" y="1234091"/>
                </a:cubicBezTo>
                <a:cubicBezTo>
                  <a:pt x="901544" y="1221137"/>
                  <a:pt x="911831" y="1210373"/>
                  <a:pt x="921547" y="1199991"/>
                </a:cubicBezTo>
                <a:lnTo>
                  <a:pt x="886831" y="1166702"/>
                </a:lnTo>
                <a:lnTo>
                  <a:pt x="886876" y="1166654"/>
                </a:lnTo>
                <a:close/>
                <a:moveTo>
                  <a:pt x="1288355" y="1112647"/>
                </a:moveTo>
                <a:lnTo>
                  <a:pt x="1332742" y="1112647"/>
                </a:lnTo>
                <a:lnTo>
                  <a:pt x="1332742" y="1112742"/>
                </a:lnTo>
                <a:lnTo>
                  <a:pt x="1332742" y="1153890"/>
                </a:lnTo>
                <a:cubicBezTo>
                  <a:pt x="1319883" y="1154557"/>
                  <a:pt x="1307500" y="1155128"/>
                  <a:pt x="1290546" y="1155986"/>
                </a:cubicBezTo>
                <a:cubicBezTo>
                  <a:pt x="1289784" y="1141127"/>
                  <a:pt x="1289117" y="1127982"/>
                  <a:pt x="1288355" y="1112647"/>
                </a:cubicBezTo>
                <a:close/>
                <a:moveTo>
                  <a:pt x="1136717" y="1111790"/>
                </a:moveTo>
                <a:lnTo>
                  <a:pt x="1241111" y="1111790"/>
                </a:lnTo>
                <a:lnTo>
                  <a:pt x="1241111" y="1153890"/>
                </a:lnTo>
                <a:lnTo>
                  <a:pt x="1136717" y="1153890"/>
                </a:lnTo>
                <a:close/>
                <a:moveTo>
                  <a:pt x="888971" y="1066832"/>
                </a:moveTo>
                <a:cubicBezTo>
                  <a:pt x="902783" y="1066832"/>
                  <a:pt x="908783" y="1076738"/>
                  <a:pt x="910688" y="1090168"/>
                </a:cubicBezTo>
                <a:cubicBezTo>
                  <a:pt x="912308" y="1101788"/>
                  <a:pt x="914403" y="1113790"/>
                  <a:pt x="919166" y="1124267"/>
                </a:cubicBezTo>
                <a:cubicBezTo>
                  <a:pt x="934025" y="1157414"/>
                  <a:pt x="961171" y="1173321"/>
                  <a:pt x="996604" y="1177798"/>
                </a:cubicBezTo>
                <a:cubicBezTo>
                  <a:pt x="1014892" y="1180084"/>
                  <a:pt x="1022702" y="1188752"/>
                  <a:pt x="1021178" y="1206659"/>
                </a:cubicBezTo>
                <a:cubicBezTo>
                  <a:pt x="1017368" y="1209707"/>
                  <a:pt x="1011368" y="1216660"/>
                  <a:pt x="1003652" y="1220184"/>
                </a:cubicBezTo>
                <a:cubicBezTo>
                  <a:pt x="996413" y="1223423"/>
                  <a:pt x="987365" y="1222184"/>
                  <a:pt x="979459" y="1224375"/>
                </a:cubicBezTo>
                <a:cubicBezTo>
                  <a:pt x="944788" y="1233995"/>
                  <a:pt x="921928" y="1255427"/>
                  <a:pt x="913927" y="1291241"/>
                </a:cubicBezTo>
                <a:cubicBezTo>
                  <a:pt x="912117" y="1299337"/>
                  <a:pt x="912879" y="1308671"/>
                  <a:pt x="908783" y="1315244"/>
                </a:cubicBezTo>
                <a:cubicBezTo>
                  <a:pt x="904402" y="1322387"/>
                  <a:pt x="895925" y="1331341"/>
                  <a:pt x="889162" y="1331341"/>
                </a:cubicBezTo>
                <a:cubicBezTo>
                  <a:pt x="882113" y="1331341"/>
                  <a:pt x="873922" y="1322673"/>
                  <a:pt x="868397" y="1316006"/>
                </a:cubicBezTo>
                <a:cubicBezTo>
                  <a:pt x="865254" y="1312196"/>
                  <a:pt x="866683" y="1304671"/>
                  <a:pt x="865635" y="1298861"/>
                </a:cubicBezTo>
                <a:cubicBezTo>
                  <a:pt x="858491" y="1258189"/>
                  <a:pt x="832774" y="1231329"/>
                  <a:pt x="792293" y="1222661"/>
                </a:cubicBezTo>
                <a:cubicBezTo>
                  <a:pt x="786578" y="1221422"/>
                  <a:pt x="780577" y="1221613"/>
                  <a:pt x="774767" y="1220565"/>
                </a:cubicBezTo>
                <a:cubicBezTo>
                  <a:pt x="762289" y="1218184"/>
                  <a:pt x="756669" y="1209802"/>
                  <a:pt x="757336" y="1197800"/>
                </a:cubicBezTo>
                <a:cubicBezTo>
                  <a:pt x="757907" y="1187323"/>
                  <a:pt x="763813" y="1180274"/>
                  <a:pt x="774576" y="1178465"/>
                </a:cubicBezTo>
                <a:cubicBezTo>
                  <a:pt x="781529" y="1177322"/>
                  <a:pt x="788768" y="1177417"/>
                  <a:pt x="795531" y="1175512"/>
                </a:cubicBezTo>
                <a:cubicBezTo>
                  <a:pt x="834488" y="1165034"/>
                  <a:pt x="858777" y="1140650"/>
                  <a:pt x="865635" y="1100169"/>
                </a:cubicBezTo>
                <a:cubicBezTo>
                  <a:pt x="866207" y="1096740"/>
                  <a:pt x="866016" y="1093121"/>
                  <a:pt x="866492" y="1089596"/>
                </a:cubicBezTo>
                <a:cubicBezTo>
                  <a:pt x="868112" y="1076261"/>
                  <a:pt x="875446" y="1066736"/>
                  <a:pt x="888971" y="1066832"/>
                </a:cubicBezTo>
                <a:close/>
                <a:moveTo>
                  <a:pt x="450822" y="909669"/>
                </a:moveTo>
                <a:cubicBezTo>
                  <a:pt x="429105" y="909669"/>
                  <a:pt x="413198" y="917765"/>
                  <a:pt x="399006" y="932719"/>
                </a:cubicBezTo>
                <a:cubicBezTo>
                  <a:pt x="416818" y="951484"/>
                  <a:pt x="437011" y="956341"/>
                  <a:pt x="461014" y="956246"/>
                </a:cubicBezTo>
                <a:cubicBezTo>
                  <a:pt x="636178" y="955484"/>
                  <a:pt x="811343" y="955865"/>
                  <a:pt x="986413" y="955770"/>
                </a:cubicBezTo>
                <a:cubicBezTo>
                  <a:pt x="997747" y="955770"/>
                  <a:pt x="1009082" y="955198"/>
                  <a:pt x="1021179" y="954817"/>
                </a:cubicBezTo>
                <a:lnTo>
                  <a:pt x="1021179" y="911383"/>
                </a:lnTo>
                <a:lnTo>
                  <a:pt x="1021274" y="911383"/>
                </a:lnTo>
                <a:cubicBezTo>
                  <a:pt x="1012606" y="910812"/>
                  <a:pt x="1006891" y="910050"/>
                  <a:pt x="1001081" y="910050"/>
                </a:cubicBezTo>
                <a:cubicBezTo>
                  <a:pt x="817630" y="910050"/>
                  <a:pt x="634178" y="910240"/>
                  <a:pt x="450822" y="909669"/>
                </a:cubicBezTo>
                <a:close/>
                <a:moveTo>
                  <a:pt x="1190724" y="865735"/>
                </a:moveTo>
                <a:cubicBezTo>
                  <a:pt x="1163959" y="865735"/>
                  <a:pt x="1138099" y="865854"/>
                  <a:pt x="1112238" y="866330"/>
                </a:cubicBezTo>
                <a:cubicBezTo>
                  <a:pt x="1103856" y="866521"/>
                  <a:pt x="1095093" y="872045"/>
                  <a:pt x="1087473" y="876712"/>
                </a:cubicBezTo>
                <a:cubicBezTo>
                  <a:pt x="1061851" y="892524"/>
                  <a:pt x="1065661" y="918527"/>
                  <a:pt x="1066042" y="943006"/>
                </a:cubicBezTo>
                <a:cubicBezTo>
                  <a:pt x="1066518" y="978535"/>
                  <a:pt x="1086997" y="999394"/>
                  <a:pt x="1122049" y="999775"/>
                </a:cubicBezTo>
                <a:cubicBezTo>
                  <a:pt x="1149195" y="1000061"/>
                  <a:pt x="1176246" y="999775"/>
                  <a:pt x="1203392" y="999775"/>
                </a:cubicBezTo>
                <a:cubicBezTo>
                  <a:pt x="1225395" y="999775"/>
                  <a:pt x="1247493" y="999775"/>
                  <a:pt x="1274449" y="999775"/>
                </a:cubicBezTo>
                <a:cubicBezTo>
                  <a:pt x="1265495" y="981487"/>
                  <a:pt x="1259590" y="967581"/>
                  <a:pt x="1252065" y="954627"/>
                </a:cubicBezTo>
                <a:cubicBezTo>
                  <a:pt x="1243683" y="939958"/>
                  <a:pt x="1243016" y="926433"/>
                  <a:pt x="1251589" y="911574"/>
                </a:cubicBezTo>
                <a:cubicBezTo>
                  <a:pt x="1255351" y="905050"/>
                  <a:pt x="1258756" y="898334"/>
                  <a:pt x="1262400" y="890881"/>
                </a:cubicBezTo>
                <a:lnTo>
                  <a:pt x="1274593" y="865854"/>
                </a:lnTo>
                <a:lnTo>
                  <a:pt x="1274639" y="865854"/>
                </a:lnTo>
                <a:lnTo>
                  <a:pt x="1274639" y="865759"/>
                </a:lnTo>
                <a:lnTo>
                  <a:pt x="1274593" y="865854"/>
                </a:lnTo>
                <a:close/>
                <a:moveTo>
                  <a:pt x="822392" y="757555"/>
                </a:moveTo>
                <a:lnTo>
                  <a:pt x="886591" y="757555"/>
                </a:lnTo>
                <a:lnTo>
                  <a:pt x="886591" y="798132"/>
                </a:lnTo>
                <a:lnTo>
                  <a:pt x="824392" y="798132"/>
                </a:lnTo>
                <a:cubicBezTo>
                  <a:pt x="823821" y="785368"/>
                  <a:pt x="823154" y="772986"/>
                  <a:pt x="822392" y="757555"/>
                </a:cubicBezTo>
                <a:close/>
                <a:moveTo>
                  <a:pt x="408983" y="755984"/>
                </a:moveTo>
                <a:cubicBezTo>
                  <a:pt x="456227" y="758460"/>
                  <a:pt x="499637" y="778510"/>
                  <a:pt x="522926" y="809180"/>
                </a:cubicBezTo>
                <a:cubicBezTo>
                  <a:pt x="514258" y="817848"/>
                  <a:pt x="505495" y="826707"/>
                  <a:pt x="494827" y="837375"/>
                </a:cubicBezTo>
                <a:cubicBezTo>
                  <a:pt x="459680" y="807942"/>
                  <a:pt x="418436" y="793178"/>
                  <a:pt x="371383" y="802513"/>
                </a:cubicBezTo>
                <a:cubicBezTo>
                  <a:pt x="338807" y="808990"/>
                  <a:pt x="312423" y="826516"/>
                  <a:pt x="292230" y="852900"/>
                </a:cubicBezTo>
                <a:cubicBezTo>
                  <a:pt x="253463" y="903573"/>
                  <a:pt x="258893" y="979011"/>
                  <a:pt x="303470" y="1025588"/>
                </a:cubicBezTo>
                <a:cubicBezTo>
                  <a:pt x="341474" y="1065213"/>
                  <a:pt x="418817" y="1089787"/>
                  <a:pt x="495875" y="1027017"/>
                </a:cubicBezTo>
                <a:cubicBezTo>
                  <a:pt x="506162" y="1037685"/>
                  <a:pt x="514829" y="1046734"/>
                  <a:pt x="523402" y="1055592"/>
                </a:cubicBezTo>
                <a:cubicBezTo>
                  <a:pt x="478253" y="1116933"/>
                  <a:pt x="352523" y="1136364"/>
                  <a:pt x="275085" y="1060450"/>
                </a:cubicBezTo>
                <a:cubicBezTo>
                  <a:pt x="204410" y="991108"/>
                  <a:pt x="203267" y="878808"/>
                  <a:pt x="272037" y="808228"/>
                </a:cubicBezTo>
                <a:cubicBezTo>
                  <a:pt x="310661" y="768604"/>
                  <a:pt x="361739" y="753507"/>
                  <a:pt x="408983" y="755984"/>
                </a:cubicBezTo>
                <a:close/>
                <a:moveTo>
                  <a:pt x="400245" y="642947"/>
                </a:moveTo>
                <a:cubicBezTo>
                  <a:pt x="512324" y="643566"/>
                  <a:pt x="627047" y="715169"/>
                  <a:pt x="659801" y="812514"/>
                </a:cubicBezTo>
                <a:cubicBezTo>
                  <a:pt x="655038" y="815276"/>
                  <a:pt x="650276" y="818705"/>
                  <a:pt x="645037" y="821086"/>
                </a:cubicBezTo>
                <a:cubicBezTo>
                  <a:pt x="638750" y="824039"/>
                  <a:pt x="632178" y="826230"/>
                  <a:pt x="623891" y="829564"/>
                </a:cubicBezTo>
                <a:cubicBezTo>
                  <a:pt x="589697" y="765841"/>
                  <a:pt x="541405" y="719550"/>
                  <a:pt x="472063" y="698404"/>
                </a:cubicBezTo>
                <a:cubicBezTo>
                  <a:pt x="420628" y="682688"/>
                  <a:pt x="369479" y="684117"/>
                  <a:pt x="318806" y="701929"/>
                </a:cubicBezTo>
                <a:cubicBezTo>
                  <a:pt x="220508" y="736504"/>
                  <a:pt x="153833" y="832326"/>
                  <a:pt x="155642" y="936720"/>
                </a:cubicBezTo>
                <a:cubicBezTo>
                  <a:pt x="157452" y="1043876"/>
                  <a:pt x="229842" y="1137602"/>
                  <a:pt x="333760" y="1167606"/>
                </a:cubicBezTo>
                <a:cubicBezTo>
                  <a:pt x="445774" y="1199896"/>
                  <a:pt x="543215" y="1156557"/>
                  <a:pt x="625796" y="1035780"/>
                </a:cubicBezTo>
                <a:lnTo>
                  <a:pt x="625701" y="1035685"/>
                </a:lnTo>
                <a:cubicBezTo>
                  <a:pt x="637988" y="1041685"/>
                  <a:pt x="648466" y="1046829"/>
                  <a:pt x="658658" y="1051782"/>
                </a:cubicBezTo>
                <a:cubicBezTo>
                  <a:pt x="631130" y="1154461"/>
                  <a:pt x="492542" y="1233995"/>
                  <a:pt x="367574" y="1220089"/>
                </a:cubicBezTo>
                <a:cubicBezTo>
                  <a:pt x="229461" y="1204658"/>
                  <a:pt x="118590" y="1085310"/>
                  <a:pt x="111732" y="949007"/>
                </a:cubicBezTo>
                <a:cubicBezTo>
                  <a:pt x="105160" y="819562"/>
                  <a:pt x="188408" y="678116"/>
                  <a:pt x="352619" y="647160"/>
                </a:cubicBezTo>
                <a:cubicBezTo>
                  <a:pt x="368276" y="644219"/>
                  <a:pt x="384233" y="642859"/>
                  <a:pt x="400245" y="642947"/>
                </a:cubicBezTo>
                <a:close/>
                <a:moveTo>
                  <a:pt x="476634" y="531932"/>
                </a:moveTo>
                <a:cubicBezTo>
                  <a:pt x="486826" y="532146"/>
                  <a:pt x="497637" y="533241"/>
                  <a:pt x="509400" y="532860"/>
                </a:cubicBezTo>
                <a:lnTo>
                  <a:pt x="509400" y="575342"/>
                </a:lnTo>
                <a:cubicBezTo>
                  <a:pt x="501590" y="576294"/>
                  <a:pt x="494827" y="577723"/>
                  <a:pt x="487969" y="577914"/>
                </a:cubicBezTo>
                <a:cubicBezTo>
                  <a:pt x="475205" y="578295"/>
                  <a:pt x="462442" y="578009"/>
                  <a:pt x="447583" y="578009"/>
                </a:cubicBezTo>
                <a:lnTo>
                  <a:pt x="447583" y="536289"/>
                </a:lnTo>
                <a:cubicBezTo>
                  <a:pt x="456870" y="532384"/>
                  <a:pt x="466443" y="531717"/>
                  <a:pt x="476634" y="531932"/>
                </a:cubicBezTo>
                <a:close/>
                <a:moveTo>
                  <a:pt x="859874" y="504807"/>
                </a:moveTo>
                <a:lnTo>
                  <a:pt x="859921" y="504857"/>
                </a:lnTo>
                <a:lnTo>
                  <a:pt x="859825" y="504857"/>
                </a:lnTo>
                <a:close/>
                <a:moveTo>
                  <a:pt x="224412" y="356267"/>
                </a:moveTo>
                <a:lnTo>
                  <a:pt x="264512" y="356267"/>
                </a:lnTo>
                <a:lnTo>
                  <a:pt x="264512" y="398367"/>
                </a:lnTo>
                <a:lnTo>
                  <a:pt x="224412" y="398367"/>
                </a:lnTo>
                <a:close/>
                <a:moveTo>
                  <a:pt x="351667" y="332454"/>
                </a:moveTo>
                <a:lnTo>
                  <a:pt x="351667" y="427418"/>
                </a:lnTo>
                <a:cubicBezTo>
                  <a:pt x="379575" y="411226"/>
                  <a:pt x="405388" y="396176"/>
                  <a:pt x="434439" y="379317"/>
                </a:cubicBezTo>
                <a:cubicBezTo>
                  <a:pt x="406150" y="357409"/>
                  <a:pt x="381385" y="339883"/>
                  <a:pt x="351667" y="332454"/>
                </a:cubicBezTo>
                <a:close/>
                <a:moveTo>
                  <a:pt x="136783" y="332359"/>
                </a:moveTo>
                <a:cubicBezTo>
                  <a:pt x="107541" y="340836"/>
                  <a:pt x="82490" y="356647"/>
                  <a:pt x="57630" y="377983"/>
                </a:cubicBezTo>
                <a:cubicBezTo>
                  <a:pt x="82681" y="398843"/>
                  <a:pt x="108398" y="414178"/>
                  <a:pt x="136783" y="423799"/>
                </a:cubicBezTo>
                <a:close/>
                <a:moveTo>
                  <a:pt x="248035" y="311308"/>
                </a:moveTo>
                <a:cubicBezTo>
                  <a:pt x="211364" y="309499"/>
                  <a:pt x="178788" y="339502"/>
                  <a:pt x="177645" y="376269"/>
                </a:cubicBezTo>
                <a:cubicBezTo>
                  <a:pt x="176502" y="412083"/>
                  <a:pt x="208792" y="445039"/>
                  <a:pt x="244796" y="444849"/>
                </a:cubicBezTo>
                <a:cubicBezTo>
                  <a:pt x="279944" y="444658"/>
                  <a:pt x="310233" y="414845"/>
                  <a:pt x="311090" y="379412"/>
                </a:cubicBezTo>
                <a:lnTo>
                  <a:pt x="311186" y="379317"/>
                </a:lnTo>
                <a:cubicBezTo>
                  <a:pt x="312138" y="343598"/>
                  <a:pt x="283754" y="313023"/>
                  <a:pt x="248035" y="311308"/>
                </a:cubicBezTo>
                <a:close/>
                <a:moveTo>
                  <a:pt x="243392" y="267077"/>
                </a:moveTo>
                <a:cubicBezTo>
                  <a:pt x="323569" y="266827"/>
                  <a:pt x="403817" y="293878"/>
                  <a:pt x="466348" y="348265"/>
                </a:cubicBezTo>
                <a:cubicBezTo>
                  <a:pt x="471682" y="352933"/>
                  <a:pt x="477016" y="357600"/>
                  <a:pt x="481874" y="362743"/>
                </a:cubicBezTo>
                <a:cubicBezTo>
                  <a:pt x="491684" y="373316"/>
                  <a:pt x="490827" y="384079"/>
                  <a:pt x="481016" y="394081"/>
                </a:cubicBezTo>
                <a:cubicBezTo>
                  <a:pt x="474444" y="400843"/>
                  <a:pt x="467300" y="407130"/>
                  <a:pt x="459966" y="413035"/>
                </a:cubicBezTo>
                <a:cubicBezTo>
                  <a:pt x="397958" y="463137"/>
                  <a:pt x="323949" y="489045"/>
                  <a:pt x="243844" y="489140"/>
                </a:cubicBezTo>
                <a:lnTo>
                  <a:pt x="243749" y="489140"/>
                </a:lnTo>
                <a:cubicBezTo>
                  <a:pt x="160214" y="488664"/>
                  <a:pt x="86586" y="461137"/>
                  <a:pt x="22578" y="407701"/>
                </a:cubicBezTo>
                <a:cubicBezTo>
                  <a:pt x="-7235" y="382841"/>
                  <a:pt x="-7235" y="374364"/>
                  <a:pt x="20864" y="349694"/>
                </a:cubicBezTo>
                <a:cubicBezTo>
                  <a:pt x="83110" y="294878"/>
                  <a:pt x="163215" y="267327"/>
                  <a:pt x="243392" y="267077"/>
                </a:cubicBezTo>
                <a:close/>
                <a:moveTo>
                  <a:pt x="912594" y="246920"/>
                </a:moveTo>
                <a:lnTo>
                  <a:pt x="955361" y="246920"/>
                </a:lnTo>
                <a:cubicBezTo>
                  <a:pt x="955361" y="298164"/>
                  <a:pt x="955933" y="347599"/>
                  <a:pt x="954790" y="397034"/>
                </a:cubicBezTo>
                <a:cubicBezTo>
                  <a:pt x="954599" y="405321"/>
                  <a:pt x="948408" y="414941"/>
                  <a:pt x="942312" y="421418"/>
                </a:cubicBezTo>
                <a:lnTo>
                  <a:pt x="859874" y="504807"/>
                </a:lnTo>
                <a:lnTo>
                  <a:pt x="828774" y="471901"/>
                </a:lnTo>
                <a:cubicBezTo>
                  <a:pt x="850396" y="450564"/>
                  <a:pt x="870017" y="430086"/>
                  <a:pt x="890877" y="411036"/>
                </a:cubicBezTo>
                <a:cubicBezTo>
                  <a:pt x="904974" y="398177"/>
                  <a:pt x="911832" y="384271"/>
                  <a:pt x="910689" y="364554"/>
                </a:cubicBezTo>
                <a:cubicBezTo>
                  <a:pt x="909070" y="335026"/>
                  <a:pt x="910118" y="305404"/>
                  <a:pt x="910403" y="275781"/>
                </a:cubicBezTo>
                <a:cubicBezTo>
                  <a:pt x="910403" y="266541"/>
                  <a:pt x="911737" y="257398"/>
                  <a:pt x="912594" y="246920"/>
                </a:cubicBezTo>
                <a:close/>
                <a:moveTo>
                  <a:pt x="907450" y="134144"/>
                </a:moveTo>
                <a:cubicBezTo>
                  <a:pt x="851538" y="142526"/>
                  <a:pt x="803818" y="158813"/>
                  <a:pt x="763623" y="196628"/>
                </a:cubicBezTo>
                <a:cubicBezTo>
                  <a:pt x="774100" y="208629"/>
                  <a:pt x="782577" y="218249"/>
                  <a:pt x="792388" y="229584"/>
                </a:cubicBezTo>
                <a:cubicBezTo>
                  <a:pt x="781911" y="239585"/>
                  <a:pt x="772195" y="248920"/>
                  <a:pt x="762003" y="258635"/>
                </a:cubicBezTo>
                <a:cubicBezTo>
                  <a:pt x="755336" y="252635"/>
                  <a:pt x="751050" y="248634"/>
                  <a:pt x="746668" y="244729"/>
                </a:cubicBezTo>
                <a:cubicBezTo>
                  <a:pt x="741525" y="240252"/>
                  <a:pt x="736381" y="235775"/>
                  <a:pt x="728666" y="229203"/>
                </a:cubicBezTo>
                <a:cubicBezTo>
                  <a:pt x="693804" y="273304"/>
                  <a:pt x="672373" y="319500"/>
                  <a:pt x="669135" y="375602"/>
                </a:cubicBezTo>
                <a:cubicBezTo>
                  <a:pt x="691709" y="376650"/>
                  <a:pt x="711045" y="377603"/>
                  <a:pt x="730095" y="378555"/>
                </a:cubicBezTo>
                <a:lnTo>
                  <a:pt x="730095" y="421608"/>
                </a:lnTo>
                <a:cubicBezTo>
                  <a:pt x="708187" y="422656"/>
                  <a:pt x="688756" y="423608"/>
                  <a:pt x="667134" y="424656"/>
                </a:cubicBezTo>
                <a:cubicBezTo>
                  <a:pt x="675612" y="480663"/>
                  <a:pt x="692280" y="528288"/>
                  <a:pt x="729142" y="569531"/>
                </a:cubicBezTo>
                <a:cubicBezTo>
                  <a:pt x="741525" y="559340"/>
                  <a:pt x="752002" y="550672"/>
                  <a:pt x="760289" y="543814"/>
                </a:cubicBezTo>
                <a:cubicBezTo>
                  <a:pt x="772290" y="552767"/>
                  <a:pt x="782673" y="560578"/>
                  <a:pt x="793245" y="568484"/>
                </a:cubicBezTo>
                <a:cubicBezTo>
                  <a:pt x="782006" y="582295"/>
                  <a:pt x="773338" y="592963"/>
                  <a:pt x="763337" y="605250"/>
                </a:cubicBezTo>
                <a:cubicBezTo>
                  <a:pt x="806676" y="639540"/>
                  <a:pt x="852777" y="659924"/>
                  <a:pt x="908212" y="664686"/>
                </a:cubicBezTo>
                <a:cubicBezTo>
                  <a:pt x="909736" y="642969"/>
                  <a:pt x="911070" y="623443"/>
                  <a:pt x="912498" y="602488"/>
                </a:cubicBezTo>
                <a:lnTo>
                  <a:pt x="954123" y="602488"/>
                </a:lnTo>
                <a:cubicBezTo>
                  <a:pt x="955551" y="623538"/>
                  <a:pt x="956885" y="643160"/>
                  <a:pt x="958409" y="665734"/>
                </a:cubicBezTo>
                <a:lnTo>
                  <a:pt x="958504" y="665448"/>
                </a:lnTo>
                <a:cubicBezTo>
                  <a:pt x="1013940" y="657638"/>
                  <a:pt x="1061946" y="640588"/>
                  <a:pt x="1103379" y="603250"/>
                </a:cubicBezTo>
                <a:cubicBezTo>
                  <a:pt x="1092426" y="590677"/>
                  <a:pt x="1084044" y="581057"/>
                  <a:pt x="1074233" y="569817"/>
                </a:cubicBezTo>
                <a:cubicBezTo>
                  <a:pt x="1084615" y="559816"/>
                  <a:pt x="1094426" y="550577"/>
                  <a:pt x="1104618" y="540766"/>
                </a:cubicBezTo>
                <a:cubicBezTo>
                  <a:pt x="1111190" y="546767"/>
                  <a:pt x="1115476" y="550767"/>
                  <a:pt x="1119858" y="554672"/>
                </a:cubicBezTo>
                <a:cubicBezTo>
                  <a:pt x="1125001" y="559244"/>
                  <a:pt x="1130145" y="563626"/>
                  <a:pt x="1137765" y="570389"/>
                </a:cubicBezTo>
                <a:cubicBezTo>
                  <a:pt x="1172817" y="526383"/>
                  <a:pt x="1193676" y="480092"/>
                  <a:pt x="1197677" y="424085"/>
                </a:cubicBezTo>
                <a:cubicBezTo>
                  <a:pt x="1174912" y="422942"/>
                  <a:pt x="1155576" y="421989"/>
                  <a:pt x="1136622" y="421037"/>
                </a:cubicBezTo>
                <a:lnTo>
                  <a:pt x="1136622" y="378079"/>
                </a:lnTo>
                <a:cubicBezTo>
                  <a:pt x="1158529" y="377031"/>
                  <a:pt x="1177960" y="376079"/>
                  <a:pt x="1198629" y="375031"/>
                </a:cubicBezTo>
                <a:cubicBezTo>
                  <a:pt x="1191867" y="318548"/>
                  <a:pt x="1173579" y="271494"/>
                  <a:pt x="1137574" y="229870"/>
                </a:cubicBezTo>
                <a:cubicBezTo>
                  <a:pt x="1124906" y="240347"/>
                  <a:pt x="1114428" y="249015"/>
                  <a:pt x="1104427" y="257207"/>
                </a:cubicBezTo>
                <a:cubicBezTo>
                  <a:pt x="1093092" y="247586"/>
                  <a:pt x="1083377" y="239395"/>
                  <a:pt x="1073471" y="231013"/>
                </a:cubicBezTo>
                <a:cubicBezTo>
                  <a:pt x="1084710" y="217297"/>
                  <a:pt x="1093378" y="206629"/>
                  <a:pt x="1103094" y="194723"/>
                </a:cubicBezTo>
                <a:cubicBezTo>
                  <a:pt x="1060041" y="159671"/>
                  <a:pt x="1013559" y="140049"/>
                  <a:pt x="958314" y="135001"/>
                </a:cubicBezTo>
                <a:cubicBezTo>
                  <a:pt x="956885" y="156813"/>
                  <a:pt x="955551" y="176435"/>
                  <a:pt x="954218" y="197390"/>
                </a:cubicBezTo>
                <a:lnTo>
                  <a:pt x="912975" y="197390"/>
                </a:lnTo>
                <a:cubicBezTo>
                  <a:pt x="911070" y="175577"/>
                  <a:pt x="909260" y="155289"/>
                  <a:pt x="907450" y="134144"/>
                </a:cubicBezTo>
                <a:close/>
                <a:moveTo>
                  <a:pt x="423295" y="102616"/>
                </a:moveTo>
                <a:cubicBezTo>
                  <a:pt x="413008" y="112236"/>
                  <a:pt x="402054" y="122523"/>
                  <a:pt x="393196" y="130810"/>
                </a:cubicBezTo>
                <a:lnTo>
                  <a:pt x="393291" y="130810"/>
                </a:lnTo>
                <a:cubicBezTo>
                  <a:pt x="404626" y="143097"/>
                  <a:pt x="414532" y="153956"/>
                  <a:pt x="420533" y="160433"/>
                </a:cubicBezTo>
                <a:cubicBezTo>
                  <a:pt x="430724" y="151574"/>
                  <a:pt x="442059" y="141859"/>
                  <a:pt x="453013" y="132334"/>
                </a:cubicBezTo>
                <a:cubicBezTo>
                  <a:pt x="442440" y="121761"/>
                  <a:pt x="431772" y="111093"/>
                  <a:pt x="423295" y="102616"/>
                </a:cubicBezTo>
                <a:close/>
                <a:moveTo>
                  <a:pt x="933834" y="88900"/>
                </a:moveTo>
                <a:cubicBezTo>
                  <a:pt x="1101855" y="89186"/>
                  <a:pt x="1244349" y="229394"/>
                  <a:pt x="1243778" y="397605"/>
                </a:cubicBezTo>
                <a:cubicBezTo>
                  <a:pt x="1243111" y="572294"/>
                  <a:pt x="1105570" y="709835"/>
                  <a:pt x="930786" y="710311"/>
                </a:cubicBezTo>
                <a:cubicBezTo>
                  <a:pt x="762861" y="710787"/>
                  <a:pt x="619986" y="568388"/>
                  <a:pt x="623129" y="399986"/>
                </a:cubicBezTo>
                <a:cubicBezTo>
                  <a:pt x="619700" y="230632"/>
                  <a:pt x="764194" y="88519"/>
                  <a:pt x="933834" y="88900"/>
                </a:cubicBezTo>
                <a:close/>
                <a:moveTo>
                  <a:pt x="951299" y="563"/>
                </a:moveTo>
                <a:cubicBezTo>
                  <a:pt x="1122184" y="9701"/>
                  <a:pt x="1282485" y="129476"/>
                  <a:pt x="1323407" y="313499"/>
                </a:cubicBezTo>
                <a:cubicBezTo>
                  <a:pt x="1374461" y="543337"/>
                  <a:pt x="1213679" y="767842"/>
                  <a:pt x="983365" y="795083"/>
                </a:cubicBezTo>
                <a:cubicBezTo>
                  <a:pt x="968315" y="796893"/>
                  <a:pt x="953170" y="798226"/>
                  <a:pt x="935359" y="800036"/>
                </a:cubicBezTo>
                <a:lnTo>
                  <a:pt x="935359" y="757269"/>
                </a:lnTo>
                <a:cubicBezTo>
                  <a:pt x="942979" y="755840"/>
                  <a:pt x="950694" y="753364"/>
                  <a:pt x="958600" y="752983"/>
                </a:cubicBezTo>
                <a:cubicBezTo>
                  <a:pt x="1129573" y="744696"/>
                  <a:pt x="1288641" y="597249"/>
                  <a:pt x="1288069" y="399319"/>
                </a:cubicBezTo>
                <a:cubicBezTo>
                  <a:pt x="1287593" y="228822"/>
                  <a:pt x="1169007" y="81375"/>
                  <a:pt x="1000795" y="50704"/>
                </a:cubicBezTo>
                <a:cubicBezTo>
                  <a:pt x="786673" y="11652"/>
                  <a:pt x="616176" y="152527"/>
                  <a:pt x="584077" y="333787"/>
                </a:cubicBezTo>
                <a:cubicBezTo>
                  <a:pt x="564265" y="445897"/>
                  <a:pt x="590363" y="549624"/>
                  <a:pt x="668563" y="633920"/>
                </a:cubicBezTo>
                <a:cubicBezTo>
                  <a:pt x="728857" y="698881"/>
                  <a:pt x="774767" y="769651"/>
                  <a:pt x="793627" y="856710"/>
                </a:cubicBezTo>
                <a:cubicBezTo>
                  <a:pt x="794103" y="858901"/>
                  <a:pt x="795722" y="860806"/>
                  <a:pt x="798294" y="865663"/>
                </a:cubicBezTo>
                <a:cubicBezTo>
                  <a:pt x="838013" y="865663"/>
                  <a:pt x="879256" y="865663"/>
                  <a:pt x="920595" y="865663"/>
                </a:cubicBezTo>
                <a:cubicBezTo>
                  <a:pt x="948979" y="865663"/>
                  <a:pt x="977554" y="864616"/>
                  <a:pt x="1005844" y="866044"/>
                </a:cubicBezTo>
                <a:cubicBezTo>
                  <a:pt x="1026418" y="867092"/>
                  <a:pt x="1042896" y="862234"/>
                  <a:pt x="1055278" y="845470"/>
                </a:cubicBezTo>
                <a:cubicBezTo>
                  <a:pt x="1069185" y="826706"/>
                  <a:pt x="1087568" y="821182"/>
                  <a:pt x="1110904" y="821753"/>
                </a:cubicBezTo>
                <a:cubicBezTo>
                  <a:pt x="1170055" y="823182"/>
                  <a:pt x="1229395" y="822229"/>
                  <a:pt x="1288546" y="822229"/>
                </a:cubicBezTo>
                <a:cubicBezTo>
                  <a:pt x="1295689" y="822229"/>
                  <a:pt x="1302833" y="821658"/>
                  <a:pt x="1309882" y="822610"/>
                </a:cubicBezTo>
                <a:cubicBezTo>
                  <a:pt x="1328932" y="825087"/>
                  <a:pt x="1336933" y="837279"/>
                  <a:pt x="1329217" y="854900"/>
                </a:cubicBezTo>
                <a:cubicBezTo>
                  <a:pt x="1317883" y="880903"/>
                  <a:pt x="1304643" y="905954"/>
                  <a:pt x="1291498" y="933005"/>
                </a:cubicBezTo>
                <a:cubicBezTo>
                  <a:pt x="1303405" y="956818"/>
                  <a:pt x="1316168" y="980821"/>
                  <a:pt x="1327503" y="1005395"/>
                </a:cubicBezTo>
                <a:cubicBezTo>
                  <a:pt x="1338361" y="1028922"/>
                  <a:pt x="1330455" y="1042733"/>
                  <a:pt x="1304929" y="1043114"/>
                </a:cubicBezTo>
                <a:cubicBezTo>
                  <a:pt x="1235015" y="1043971"/>
                  <a:pt x="1165197" y="1043114"/>
                  <a:pt x="1095283" y="1043686"/>
                </a:cubicBezTo>
                <a:cubicBezTo>
                  <a:pt x="1078805" y="1043781"/>
                  <a:pt x="1068423" y="1034732"/>
                  <a:pt x="1059660" y="1023683"/>
                </a:cubicBezTo>
                <a:cubicBezTo>
                  <a:pt x="1044229" y="1004347"/>
                  <a:pt x="1025370" y="998728"/>
                  <a:pt x="1000795" y="999299"/>
                </a:cubicBezTo>
                <a:cubicBezTo>
                  <a:pt x="933454" y="1000918"/>
                  <a:pt x="866017" y="999871"/>
                  <a:pt x="795722" y="999871"/>
                </a:cubicBezTo>
                <a:cubicBezTo>
                  <a:pt x="766099" y="1135888"/>
                  <a:pt x="692090" y="1237900"/>
                  <a:pt x="565122" y="1296479"/>
                </a:cubicBezTo>
                <a:cubicBezTo>
                  <a:pt x="474634" y="1338199"/>
                  <a:pt x="380527" y="1344104"/>
                  <a:pt x="284706" y="1314958"/>
                </a:cubicBezTo>
                <a:cubicBezTo>
                  <a:pt x="90110" y="1255903"/>
                  <a:pt x="-29333" y="1063783"/>
                  <a:pt x="7243" y="861377"/>
                </a:cubicBezTo>
                <a:cubicBezTo>
                  <a:pt x="45533" y="649922"/>
                  <a:pt x="231175" y="531431"/>
                  <a:pt x="398625" y="534765"/>
                </a:cubicBezTo>
                <a:lnTo>
                  <a:pt x="398625" y="576865"/>
                </a:lnTo>
                <a:cubicBezTo>
                  <a:pt x="276229" y="582104"/>
                  <a:pt x="178121" y="631634"/>
                  <a:pt x="108017" y="731170"/>
                </a:cubicBezTo>
                <a:cubicBezTo>
                  <a:pt x="54391" y="807275"/>
                  <a:pt x="36103" y="893191"/>
                  <a:pt x="49057" y="984440"/>
                </a:cubicBezTo>
                <a:cubicBezTo>
                  <a:pt x="73918" y="1159224"/>
                  <a:pt x="224508" y="1288478"/>
                  <a:pt x="401863" y="1287621"/>
                </a:cubicBezTo>
                <a:cubicBezTo>
                  <a:pt x="600841" y="1286764"/>
                  <a:pt x="730476" y="1128744"/>
                  <a:pt x="745525" y="1002061"/>
                </a:cubicBezTo>
                <a:cubicBezTo>
                  <a:pt x="735429" y="1001299"/>
                  <a:pt x="725332" y="999966"/>
                  <a:pt x="715331" y="999966"/>
                </a:cubicBezTo>
                <a:cubicBezTo>
                  <a:pt x="626463" y="999775"/>
                  <a:pt x="537595" y="999299"/>
                  <a:pt x="448822" y="1000252"/>
                </a:cubicBezTo>
                <a:cubicBezTo>
                  <a:pt x="426438" y="1000442"/>
                  <a:pt x="407197" y="996061"/>
                  <a:pt x="389386" y="982345"/>
                </a:cubicBezTo>
                <a:cubicBezTo>
                  <a:pt x="375384" y="971486"/>
                  <a:pt x="359382" y="963199"/>
                  <a:pt x="345475" y="952246"/>
                </a:cubicBezTo>
                <a:cubicBezTo>
                  <a:pt x="329188" y="939387"/>
                  <a:pt x="328521" y="926623"/>
                  <a:pt x="344618" y="914336"/>
                </a:cubicBezTo>
                <a:cubicBezTo>
                  <a:pt x="365287" y="898525"/>
                  <a:pt x="386814" y="883570"/>
                  <a:pt x="409483" y="870997"/>
                </a:cubicBezTo>
                <a:cubicBezTo>
                  <a:pt x="418913" y="865759"/>
                  <a:pt x="432248" y="866140"/>
                  <a:pt x="443869" y="866044"/>
                </a:cubicBezTo>
                <a:cubicBezTo>
                  <a:pt x="531499" y="865663"/>
                  <a:pt x="619224" y="865854"/>
                  <a:pt x="706854" y="865854"/>
                </a:cubicBezTo>
                <a:lnTo>
                  <a:pt x="745335" y="865854"/>
                </a:lnTo>
                <a:cubicBezTo>
                  <a:pt x="744001" y="854614"/>
                  <a:pt x="744192" y="845470"/>
                  <a:pt x="741811" y="837184"/>
                </a:cubicBezTo>
                <a:cubicBezTo>
                  <a:pt x="724856" y="778033"/>
                  <a:pt x="694662" y="726503"/>
                  <a:pt x="651323" y="682593"/>
                </a:cubicBezTo>
                <a:cubicBezTo>
                  <a:pt x="595888" y="626395"/>
                  <a:pt x="559502" y="559816"/>
                  <a:pt x="542643" y="482568"/>
                </a:cubicBezTo>
                <a:cubicBezTo>
                  <a:pt x="491970" y="250444"/>
                  <a:pt x="655133" y="33940"/>
                  <a:pt x="877732" y="3556"/>
                </a:cubicBezTo>
                <a:cubicBezTo>
                  <a:pt x="902259" y="210"/>
                  <a:pt x="926887" y="-742"/>
                  <a:pt x="951299" y="563"/>
                </a:cubicBezTo>
                <a:close/>
                <a:moveTo>
                  <a:pt x="423485" y="222"/>
                </a:moveTo>
                <a:cubicBezTo>
                  <a:pt x="437106" y="1270"/>
                  <a:pt x="443869" y="11366"/>
                  <a:pt x="445012" y="24416"/>
                </a:cubicBezTo>
                <a:cubicBezTo>
                  <a:pt x="449584" y="77375"/>
                  <a:pt x="479969" y="104616"/>
                  <a:pt x="531023" y="110998"/>
                </a:cubicBezTo>
                <a:cubicBezTo>
                  <a:pt x="544548" y="112712"/>
                  <a:pt x="553216" y="118046"/>
                  <a:pt x="554454" y="138144"/>
                </a:cubicBezTo>
                <a:lnTo>
                  <a:pt x="554549" y="138335"/>
                </a:lnTo>
                <a:cubicBezTo>
                  <a:pt x="551025" y="141859"/>
                  <a:pt x="545882" y="149669"/>
                  <a:pt x="538643" y="153384"/>
                </a:cubicBezTo>
                <a:cubicBezTo>
                  <a:pt x="531689" y="156908"/>
                  <a:pt x="522355" y="155480"/>
                  <a:pt x="514449" y="157575"/>
                </a:cubicBezTo>
                <a:cubicBezTo>
                  <a:pt x="477016" y="167957"/>
                  <a:pt x="453108" y="191198"/>
                  <a:pt x="446155" y="230346"/>
                </a:cubicBezTo>
                <a:cubicBezTo>
                  <a:pt x="441392" y="256921"/>
                  <a:pt x="434058" y="268160"/>
                  <a:pt x="420914" y="266065"/>
                </a:cubicBezTo>
                <a:cubicBezTo>
                  <a:pt x="400816" y="262922"/>
                  <a:pt x="401102" y="245872"/>
                  <a:pt x="398149" y="230822"/>
                </a:cubicBezTo>
                <a:cubicBezTo>
                  <a:pt x="390148" y="189293"/>
                  <a:pt x="365383" y="164433"/>
                  <a:pt x="323759" y="155956"/>
                </a:cubicBezTo>
                <a:cubicBezTo>
                  <a:pt x="318044" y="154813"/>
                  <a:pt x="310519" y="156527"/>
                  <a:pt x="306518" y="153384"/>
                </a:cubicBezTo>
                <a:cubicBezTo>
                  <a:pt x="299851" y="148145"/>
                  <a:pt x="291183" y="140240"/>
                  <a:pt x="291088" y="133382"/>
                </a:cubicBezTo>
                <a:cubicBezTo>
                  <a:pt x="290993" y="126428"/>
                  <a:pt x="299089" y="117761"/>
                  <a:pt x="305756" y="112903"/>
                </a:cubicBezTo>
                <a:cubicBezTo>
                  <a:pt x="310805" y="109283"/>
                  <a:pt x="319568" y="111284"/>
                  <a:pt x="326426" y="109569"/>
                </a:cubicBezTo>
                <a:cubicBezTo>
                  <a:pt x="365288" y="99758"/>
                  <a:pt x="391100" y="76994"/>
                  <a:pt x="398054" y="36036"/>
                </a:cubicBezTo>
                <a:cubicBezTo>
                  <a:pt x="398816" y="31369"/>
                  <a:pt x="399482" y="26702"/>
                  <a:pt x="400340" y="22034"/>
                </a:cubicBezTo>
                <a:cubicBezTo>
                  <a:pt x="402721" y="9080"/>
                  <a:pt x="409293" y="-826"/>
                  <a:pt x="423485" y="222"/>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77B0F8B-961C-CA73-D293-C293A6A54E68}"/>
              </a:ext>
            </a:extLst>
          </p:cNvPr>
          <p:cNvSpPr txBox="1"/>
          <p:nvPr/>
        </p:nvSpPr>
        <p:spPr>
          <a:xfrm>
            <a:off x="9240456" y="2429972"/>
            <a:ext cx="144020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Job Creation</a:t>
            </a:r>
          </a:p>
        </p:txBody>
      </p:sp>
      <p:sp>
        <p:nvSpPr>
          <p:cNvPr id="36" name="TextBox 35">
            <a:extLst>
              <a:ext uri="{FF2B5EF4-FFF2-40B4-BE49-F238E27FC236}">
                <a16:creationId xmlns:a16="http://schemas.microsoft.com/office/drawing/2014/main" id="{FE5EA21F-0E12-7AE3-51A4-D8568FF60A68}"/>
              </a:ext>
            </a:extLst>
          </p:cNvPr>
          <p:cNvSpPr txBox="1"/>
          <p:nvPr/>
        </p:nvSpPr>
        <p:spPr>
          <a:xfrm>
            <a:off x="8916798" y="2978474"/>
            <a:ext cx="2103130" cy="2585323"/>
          </a:xfrm>
          <a:prstGeom prst="rect">
            <a:avLst/>
          </a:prstGeom>
          <a:noFill/>
        </p:spPr>
        <p:txBody>
          <a:bodyPr wrap="square">
            <a:spAutoFit/>
          </a:bodyPr>
          <a:lstStyle/>
          <a:p>
            <a:pPr marL="88900" lvl="0" indent="-88900" algn="just">
              <a:buFont typeface="Arial" panose="020B0604020202020204" pitchFamily="34" charset="0"/>
              <a:buChar char="•"/>
            </a:pPr>
            <a:r>
              <a:rPr lang="en-US" b="1" i="1" dirty="0">
                <a:solidFill>
                  <a:srgbClr val="134739"/>
                </a:solidFill>
              </a:rPr>
              <a:t>96.440 jobs</a:t>
            </a:r>
            <a:r>
              <a:rPr lang="en-US" i="1" dirty="0">
                <a:solidFill>
                  <a:srgbClr val="FFFFFF"/>
                </a:solidFill>
              </a:rPr>
              <a:t> created in </a:t>
            </a:r>
            <a:r>
              <a:rPr lang="en-US" b="1" i="1" dirty="0"/>
              <a:t>Aviation</a:t>
            </a:r>
            <a:r>
              <a:rPr lang="en-US" i="1" dirty="0">
                <a:solidFill>
                  <a:srgbClr val="FFFFFF"/>
                </a:solidFill>
              </a:rPr>
              <a:t>;</a:t>
            </a:r>
          </a:p>
          <a:p>
            <a:pPr marL="88900" lvl="0" indent="-88900" algn="just">
              <a:buFont typeface="Arial" panose="020B0604020202020204" pitchFamily="34" charset="0"/>
              <a:buChar char="•"/>
            </a:pPr>
            <a:r>
              <a:rPr lang="en-US" b="1" i="1" dirty="0">
                <a:solidFill>
                  <a:srgbClr val="134739"/>
                </a:solidFill>
              </a:rPr>
              <a:t>268.530</a:t>
            </a:r>
            <a:r>
              <a:rPr lang="en-US" i="1" dirty="0">
                <a:solidFill>
                  <a:srgbClr val="FFFFFF"/>
                </a:solidFill>
              </a:rPr>
              <a:t> new jobs in </a:t>
            </a:r>
            <a:r>
              <a:rPr lang="en-US" b="1" i="1" dirty="0"/>
              <a:t>tourism</a:t>
            </a:r>
            <a:r>
              <a:rPr lang="en-US" i="1" dirty="0">
                <a:solidFill>
                  <a:srgbClr val="FFFFFF"/>
                </a:solidFill>
              </a:rPr>
              <a:t> &amp; additional 4 million tourists;</a:t>
            </a:r>
          </a:p>
          <a:p>
            <a:pPr marL="88900" lvl="0" indent="-88900" algn="just">
              <a:buFont typeface="Arial" panose="020B0604020202020204" pitchFamily="34" charset="0"/>
              <a:buChar char="•"/>
            </a:pPr>
            <a:r>
              <a:rPr lang="en-US" b="1" i="1" dirty="0">
                <a:solidFill>
                  <a:srgbClr val="134739"/>
                </a:solidFill>
              </a:rPr>
              <a:t>1.1%</a:t>
            </a:r>
            <a:r>
              <a:rPr lang="en-US" i="1" dirty="0">
                <a:solidFill>
                  <a:srgbClr val="FFFFFF"/>
                </a:solidFill>
              </a:rPr>
              <a:t> </a:t>
            </a:r>
            <a:r>
              <a:rPr lang="en-US" b="1" i="1" dirty="0">
                <a:solidFill>
                  <a:srgbClr val="134739"/>
                </a:solidFill>
              </a:rPr>
              <a:t>increase</a:t>
            </a:r>
            <a:r>
              <a:rPr lang="en-US" i="1" dirty="0">
                <a:solidFill>
                  <a:srgbClr val="FFFFFF"/>
                </a:solidFill>
              </a:rPr>
              <a:t> in trade within the continent (</a:t>
            </a:r>
            <a:r>
              <a:rPr lang="en-US" b="1" i="1" dirty="0">
                <a:solidFill>
                  <a:srgbClr val="134739"/>
                </a:solidFill>
              </a:rPr>
              <a:t>GDP</a:t>
            </a:r>
            <a:r>
              <a:rPr lang="en-US" i="1" dirty="0">
                <a:solidFill>
                  <a:srgbClr val="FFFFFF"/>
                </a:solidFill>
              </a:rPr>
              <a:t>)</a:t>
            </a:r>
          </a:p>
        </p:txBody>
      </p:sp>
      <p:sp>
        <p:nvSpPr>
          <p:cNvPr id="106" name="Freeform: Shape 105">
            <a:extLst>
              <a:ext uri="{FF2B5EF4-FFF2-40B4-BE49-F238E27FC236}">
                <a16:creationId xmlns:a16="http://schemas.microsoft.com/office/drawing/2014/main" id="{C7DC6F18-02AD-2D7C-914A-5FC27861D468}"/>
              </a:ext>
            </a:extLst>
          </p:cNvPr>
          <p:cNvSpPr>
            <a:spLocks noChangeAspect="1"/>
          </p:cNvSpPr>
          <p:nvPr/>
        </p:nvSpPr>
        <p:spPr>
          <a:xfrm>
            <a:off x="9726862" y="5703986"/>
            <a:ext cx="467399" cy="467375"/>
          </a:xfrm>
          <a:custGeom>
            <a:avLst/>
            <a:gdLst>
              <a:gd name="connsiteX0" fmla="*/ 1164588 w 1821432"/>
              <a:gd name="connsiteY0" fmla="*/ 1548447 h 1821338"/>
              <a:gd name="connsiteX1" fmla="*/ 1190877 w 1821432"/>
              <a:gd name="connsiteY1" fmla="*/ 1593024 h 1821338"/>
              <a:gd name="connsiteX2" fmla="*/ 997329 w 1821432"/>
              <a:gd name="connsiteY2" fmla="*/ 1645030 h 1821338"/>
              <a:gd name="connsiteX3" fmla="*/ 997329 w 1821432"/>
              <a:gd name="connsiteY3" fmla="*/ 1591881 h 1821338"/>
              <a:gd name="connsiteX4" fmla="*/ 1164588 w 1821432"/>
              <a:gd name="connsiteY4" fmla="*/ 1548447 h 1821338"/>
              <a:gd name="connsiteX5" fmla="*/ 910556 w 1821432"/>
              <a:gd name="connsiteY5" fmla="*/ 1423479 h 1821338"/>
              <a:gd name="connsiteX6" fmla="*/ 937988 w 1821432"/>
              <a:gd name="connsiteY6" fmla="*/ 1446434 h 1821338"/>
              <a:gd name="connsiteX7" fmla="*/ 939036 w 1821432"/>
              <a:gd name="connsiteY7" fmla="*/ 1467580 h 1821338"/>
              <a:gd name="connsiteX8" fmla="*/ 939512 w 1821432"/>
              <a:gd name="connsiteY8" fmla="*/ 1775904 h 1821338"/>
              <a:gd name="connsiteX9" fmla="*/ 924844 w 1821432"/>
              <a:gd name="connsiteY9" fmla="*/ 1821338 h 1821338"/>
              <a:gd name="connsiteX10" fmla="*/ 896364 w 1821432"/>
              <a:gd name="connsiteY10" fmla="*/ 1821338 h 1821338"/>
              <a:gd name="connsiteX11" fmla="*/ 881695 w 1821432"/>
              <a:gd name="connsiteY11" fmla="*/ 1775904 h 1821338"/>
              <a:gd name="connsiteX12" fmla="*/ 882172 w 1821432"/>
              <a:gd name="connsiteY12" fmla="*/ 1467580 h 1821338"/>
              <a:gd name="connsiteX13" fmla="*/ 883220 w 1821432"/>
              <a:gd name="connsiteY13" fmla="*/ 1446434 h 1821338"/>
              <a:gd name="connsiteX14" fmla="*/ 910556 w 1821432"/>
              <a:gd name="connsiteY14" fmla="*/ 1423479 h 1821338"/>
              <a:gd name="connsiteX15" fmla="*/ 1528062 w 1821432"/>
              <a:gd name="connsiteY15" fmla="*/ 1345124 h 1821338"/>
              <a:gd name="connsiteX16" fmla="*/ 1544064 w 1821432"/>
              <a:gd name="connsiteY16" fmla="*/ 1355661 h 1821338"/>
              <a:gd name="connsiteX17" fmla="*/ 1543492 w 1821432"/>
              <a:gd name="connsiteY17" fmla="*/ 1391285 h 1821338"/>
              <a:gd name="connsiteX18" fmla="*/ 1530538 w 1821432"/>
              <a:gd name="connsiteY18" fmla="*/ 1403381 h 1821338"/>
              <a:gd name="connsiteX19" fmla="*/ 1428907 w 1821432"/>
              <a:gd name="connsiteY19" fmla="*/ 1486820 h 1821338"/>
              <a:gd name="connsiteX20" fmla="*/ 1373852 w 1821432"/>
              <a:gd name="connsiteY20" fmla="*/ 1485773 h 1821338"/>
              <a:gd name="connsiteX21" fmla="*/ 1332609 w 1821432"/>
              <a:gd name="connsiteY21" fmla="*/ 1446720 h 1821338"/>
              <a:gd name="connsiteX22" fmla="*/ 1330990 w 1821432"/>
              <a:gd name="connsiteY22" fmla="*/ 1408525 h 1821338"/>
              <a:gd name="connsiteX23" fmla="*/ 1369566 w 1821432"/>
              <a:gd name="connsiteY23" fmla="*/ 1405191 h 1821338"/>
              <a:gd name="connsiteX24" fmla="*/ 1385663 w 1821432"/>
              <a:gd name="connsiteY24" fmla="*/ 1419193 h 1821338"/>
              <a:gd name="connsiteX25" fmla="*/ 1403761 w 1821432"/>
              <a:gd name="connsiteY25" fmla="*/ 1433861 h 1821338"/>
              <a:gd name="connsiteX26" fmla="*/ 1403761 w 1821432"/>
              <a:gd name="connsiteY26" fmla="*/ 1433766 h 1821338"/>
              <a:gd name="connsiteX27" fmla="*/ 1486628 w 1821432"/>
              <a:gd name="connsiteY27" fmla="*/ 1365948 h 1821338"/>
              <a:gd name="connsiteX28" fmla="*/ 1509203 w 1821432"/>
              <a:gd name="connsiteY28" fmla="*/ 1348803 h 1821338"/>
              <a:gd name="connsiteX29" fmla="*/ 1528062 w 1821432"/>
              <a:gd name="connsiteY29" fmla="*/ 1345124 h 1821338"/>
              <a:gd name="connsiteX30" fmla="*/ 1436336 w 1821432"/>
              <a:gd name="connsiteY30" fmla="*/ 1237932 h 1821338"/>
              <a:gd name="connsiteX31" fmla="*/ 1252218 w 1821432"/>
              <a:gd name="connsiteY31" fmla="*/ 1424526 h 1821338"/>
              <a:gd name="connsiteX32" fmla="*/ 1436145 w 1821432"/>
              <a:gd name="connsiteY32" fmla="*/ 1607787 h 1821338"/>
              <a:gd name="connsiteX33" fmla="*/ 1622073 w 1821432"/>
              <a:gd name="connsiteY33" fmla="*/ 1422907 h 1821338"/>
              <a:gd name="connsiteX34" fmla="*/ 1436336 w 1821432"/>
              <a:gd name="connsiteY34" fmla="*/ 1237932 h 1821338"/>
              <a:gd name="connsiteX35" fmla="*/ 1436765 w 1821432"/>
              <a:gd name="connsiteY35" fmla="*/ 1181072 h 1821338"/>
              <a:gd name="connsiteX36" fmla="*/ 1485431 w 1821432"/>
              <a:gd name="connsiteY36" fmla="*/ 1185914 h 1821338"/>
              <a:gd name="connsiteX37" fmla="*/ 1679033 w 1821432"/>
              <a:gd name="connsiteY37" fmla="*/ 1422431 h 1821338"/>
              <a:gd name="connsiteX38" fmla="*/ 1437669 w 1821432"/>
              <a:gd name="connsiteY38" fmla="*/ 1664652 h 1821338"/>
              <a:gd name="connsiteX39" fmla="*/ 1195449 w 1821432"/>
              <a:gd name="connsiteY39" fmla="*/ 1423288 h 1821338"/>
              <a:gd name="connsiteX40" fmla="*/ 1388116 w 1821432"/>
              <a:gd name="connsiteY40" fmla="*/ 1186025 h 1821338"/>
              <a:gd name="connsiteX41" fmla="*/ 1436717 w 1821432"/>
              <a:gd name="connsiteY41" fmla="*/ 1181067 h 1821338"/>
              <a:gd name="connsiteX42" fmla="*/ 1436812 w 1821432"/>
              <a:gd name="connsiteY42" fmla="*/ 1181067 h 1821338"/>
              <a:gd name="connsiteX43" fmla="*/ 1436765 w 1821432"/>
              <a:gd name="connsiteY43" fmla="*/ 1181072 h 1821338"/>
              <a:gd name="connsiteX44" fmla="*/ 178084 w 1821432"/>
              <a:gd name="connsiteY44" fmla="*/ 998473 h 1821338"/>
              <a:gd name="connsiteX45" fmla="*/ 229900 w 1821432"/>
              <a:gd name="connsiteY45" fmla="*/ 998473 h 1821338"/>
              <a:gd name="connsiteX46" fmla="*/ 823689 w 1821432"/>
              <a:gd name="connsiteY46" fmla="*/ 1591404 h 1821338"/>
              <a:gd name="connsiteX47" fmla="*/ 823784 w 1821432"/>
              <a:gd name="connsiteY47" fmla="*/ 1591404 h 1821338"/>
              <a:gd name="connsiteX48" fmla="*/ 823784 w 1821432"/>
              <a:gd name="connsiteY48" fmla="*/ 1639886 h 1821338"/>
              <a:gd name="connsiteX49" fmla="*/ 178084 w 1821432"/>
              <a:gd name="connsiteY49" fmla="*/ 998473 h 1821338"/>
              <a:gd name="connsiteX50" fmla="*/ 1643695 w 1821432"/>
              <a:gd name="connsiteY50" fmla="*/ 994187 h 1821338"/>
              <a:gd name="connsiteX51" fmla="*/ 1601499 w 1821432"/>
              <a:gd name="connsiteY51" fmla="*/ 1172590 h 1821338"/>
              <a:gd name="connsiteX52" fmla="*/ 1601499 w 1821432"/>
              <a:gd name="connsiteY52" fmla="*/ 1172495 h 1821338"/>
              <a:gd name="connsiteX53" fmla="*/ 1554541 w 1821432"/>
              <a:gd name="connsiteY53" fmla="*/ 1146492 h 1821338"/>
              <a:gd name="connsiteX54" fmla="*/ 1590831 w 1821432"/>
              <a:gd name="connsiteY54" fmla="*/ 999045 h 1821338"/>
              <a:gd name="connsiteX55" fmla="*/ 1643695 w 1821432"/>
              <a:gd name="connsiteY55" fmla="*/ 994187 h 1821338"/>
              <a:gd name="connsiteX56" fmla="*/ 42543 w 1821432"/>
              <a:gd name="connsiteY56" fmla="*/ 882173 h 1821338"/>
              <a:gd name="connsiteX57" fmla="*/ 354963 w 1821432"/>
              <a:gd name="connsiteY57" fmla="*/ 882173 h 1821338"/>
              <a:gd name="connsiteX58" fmla="*/ 397826 w 1821432"/>
              <a:gd name="connsiteY58" fmla="*/ 912081 h 1821338"/>
              <a:gd name="connsiteX59" fmla="*/ 355344 w 1821432"/>
              <a:gd name="connsiteY59" fmla="*/ 938847 h 1821338"/>
              <a:gd name="connsiteX60" fmla="*/ 199134 w 1821432"/>
              <a:gd name="connsiteY60" fmla="*/ 938847 h 1821338"/>
              <a:gd name="connsiteX61" fmla="*/ 199134 w 1821432"/>
              <a:gd name="connsiteY61" fmla="*/ 938942 h 1821338"/>
              <a:gd name="connsiteX62" fmla="*/ 42924 w 1821432"/>
              <a:gd name="connsiteY62" fmla="*/ 938942 h 1821338"/>
              <a:gd name="connsiteX63" fmla="*/ 62 w 1821432"/>
              <a:gd name="connsiteY63" fmla="*/ 908938 h 1821338"/>
              <a:gd name="connsiteX64" fmla="*/ 42543 w 1821432"/>
              <a:gd name="connsiteY64" fmla="*/ 882173 h 1821338"/>
              <a:gd name="connsiteX65" fmla="*/ 1775998 w 1821432"/>
              <a:gd name="connsiteY65" fmla="*/ 881602 h 1821338"/>
              <a:gd name="connsiteX66" fmla="*/ 1821432 w 1821432"/>
              <a:gd name="connsiteY66" fmla="*/ 896270 h 1821338"/>
              <a:gd name="connsiteX67" fmla="*/ 1821432 w 1821432"/>
              <a:gd name="connsiteY67" fmla="*/ 924750 h 1821338"/>
              <a:gd name="connsiteX68" fmla="*/ 1775998 w 1821432"/>
              <a:gd name="connsiteY68" fmla="*/ 939419 h 1821338"/>
              <a:gd name="connsiteX69" fmla="*/ 1467674 w 1821432"/>
              <a:gd name="connsiteY69" fmla="*/ 938942 h 1821338"/>
              <a:gd name="connsiteX70" fmla="*/ 1446528 w 1821432"/>
              <a:gd name="connsiteY70" fmla="*/ 937895 h 1821338"/>
              <a:gd name="connsiteX71" fmla="*/ 1423573 w 1821432"/>
              <a:gd name="connsiteY71" fmla="*/ 910463 h 1821338"/>
              <a:gd name="connsiteX72" fmla="*/ 1446528 w 1821432"/>
              <a:gd name="connsiteY72" fmla="*/ 883126 h 1821338"/>
              <a:gd name="connsiteX73" fmla="*/ 1467674 w 1821432"/>
              <a:gd name="connsiteY73" fmla="*/ 882078 h 1821338"/>
              <a:gd name="connsiteX74" fmla="*/ 1775998 w 1821432"/>
              <a:gd name="connsiteY74" fmla="*/ 881602 h 1821338"/>
              <a:gd name="connsiteX75" fmla="*/ 916350 w 1821432"/>
              <a:gd name="connsiteY75" fmla="*/ 697613 h 1821338"/>
              <a:gd name="connsiteX76" fmla="*/ 989137 w 1821432"/>
              <a:gd name="connsiteY76" fmla="*/ 714438 h 1821338"/>
              <a:gd name="connsiteX77" fmla="*/ 989042 w 1821432"/>
              <a:gd name="connsiteY77" fmla="*/ 714438 h 1821338"/>
              <a:gd name="connsiteX78" fmla="*/ 947513 w 1821432"/>
              <a:gd name="connsiteY78" fmla="*/ 756348 h 1821338"/>
              <a:gd name="connsiteX79" fmla="*/ 786255 w 1821432"/>
              <a:gd name="connsiteY79" fmla="*/ 817594 h 1821338"/>
              <a:gd name="connsiteX80" fmla="*/ 773301 w 1821432"/>
              <a:gd name="connsiteY80" fmla="*/ 984377 h 1821338"/>
              <a:gd name="connsiteX81" fmla="*/ 919700 w 1821432"/>
              <a:gd name="connsiteY81" fmla="*/ 1066577 h 1821338"/>
              <a:gd name="connsiteX82" fmla="*/ 1010092 w 1821432"/>
              <a:gd name="connsiteY82" fmla="*/ 1030192 h 1821338"/>
              <a:gd name="connsiteX83" fmla="*/ 1063623 w 1821432"/>
              <a:gd name="connsiteY83" fmla="*/ 964374 h 1821338"/>
              <a:gd name="connsiteX84" fmla="*/ 1071814 w 1821432"/>
              <a:gd name="connsiteY84" fmla="*/ 909796 h 1821338"/>
              <a:gd name="connsiteX85" fmla="*/ 1086292 w 1821432"/>
              <a:gd name="connsiteY85" fmla="*/ 860647 h 1821338"/>
              <a:gd name="connsiteX86" fmla="*/ 1104485 w 1821432"/>
              <a:gd name="connsiteY86" fmla="*/ 836930 h 1821338"/>
              <a:gd name="connsiteX87" fmla="*/ 1046097 w 1821432"/>
              <a:gd name="connsiteY87" fmla="*/ 1076864 h 1821338"/>
              <a:gd name="connsiteX88" fmla="*/ 768538 w 1821432"/>
              <a:gd name="connsiteY88" fmla="*/ 1073245 h 1821338"/>
              <a:gd name="connsiteX89" fmla="*/ 728438 w 1821432"/>
              <a:gd name="connsiteY89" fmla="*/ 795782 h 1821338"/>
              <a:gd name="connsiteX90" fmla="*/ 916350 w 1821432"/>
              <a:gd name="connsiteY90" fmla="*/ 697613 h 1821338"/>
              <a:gd name="connsiteX91" fmla="*/ 1558945 w 1821432"/>
              <a:gd name="connsiteY91" fmla="*/ 555612 h 1821338"/>
              <a:gd name="connsiteX92" fmla="*/ 1615085 w 1821432"/>
              <a:gd name="connsiteY92" fmla="*/ 684375 h 1821338"/>
              <a:gd name="connsiteX93" fmla="*/ 1644743 w 1821432"/>
              <a:gd name="connsiteY93" fmla="*/ 822547 h 1821338"/>
              <a:gd name="connsiteX94" fmla="*/ 1615597 w 1821432"/>
              <a:gd name="connsiteY94" fmla="*/ 824928 h 1821338"/>
              <a:gd name="connsiteX95" fmla="*/ 1588831 w 1821432"/>
              <a:gd name="connsiteY95" fmla="*/ 823690 h 1821338"/>
              <a:gd name="connsiteX96" fmla="*/ 1512822 w 1821432"/>
              <a:gd name="connsiteY96" fmla="*/ 587946 h 1821338"/>
              <a:gd name="connsiteX97" fmla="*/ 1558923 w 1821432"/>
              <a:gd name="connsiteY97" fmla="*/ 555561 h 1821338"/>
              <a:gd name="connsiteX98" fmla="*/ 1559018 w 1821432"/>
              <a:gd name="connsiteY98" fmla="*/ 555561 h 1821338"/>
              <a:gd name="connsiteX99" fmla="*/ 1558945 w 1821432"/>
              <a:gd name="connsiteY99" fmla="*/ 555612 h 1821338"/>
              <a:gd name="connsiteX100" fmla="*/ 939070 w 1821432"/>
              <a:gd name="connsiteY100" fmla="*/ 484183 h 1821338"/>
              <a:gd name="connsiteX101" fmla="*/ 1142681 w 1821432"/>
              <a:gd name="connsiteY101" fmla="*/ 555084 h 1821338"/>
              <a:gd name="connsiteX102" fmla="*/ 1104676 w 1821432"/>
              <a:gd name="connsiteY102" fmla="*/ 594518 h 1821338"/>
              <a:gd name="connsiteX103" fmla="*/ 614710 w 1821432"/>
              <a:gd name="connsiteY103" fmla="*/ 687005 h 1821338"/>
              <a:gd name="connsiteX104" fmla="*/ 636141 w 1821432"/>
              <a:gd name="connsiteY104" fmla="*/ 1161351 h 1821338"/>
              <a:gd name="connsiteX105" fmla="*/ 1109438 w 1821432"/>
              <a:gd name="connsiteY105" fmla="*/ 1224025 h 1821338"/>
              <a:gd name="connsiteX106" fmla="*/ 1271363 w 1821432"/>
              <a:gd name="connsiteY106" fmla="*/ 994758 h 1821338"/>
              <a:gd name="connsiteX107" fmla="*/ 1228215 w 1821432"/>
              <a:gd name="connsiteY107" fmla="*/ 719676 h 1821338"/>
              <a:gd name="connsiteX108" fmla="*/ 1228215 w 1821432"/>
              <a:gd name="connsiteY108" fmla="*/ 719581 h 1821338"/>
              <a:gd name="connsiteX109" fmla="*/ 1267172 w 1821432"/>
              <a:gd name="connsiteY109" fmla="*/ 683100 h 1821338"/>
              <a:gd name="connsiteX110" fmla="*/ 1205069 w 1821432"/>
              <a:gd name="connsiteY110" fmla="*/ 1220691 h 1821338"/>
              <a:gd name="connsiteX111" fmla="*/ 615472 w 1821432"/>
              <a:gd name="connsiteY111" fmla="*/ 1222120 h 1821338"/>
              <a:gd name="connsiteX112" fmla="*/ 584420 w 1821432"/>
              <a:gd name="connsiteY112" fmla="*/ 633475 h 1821338"/>
              <a:gd name="connsiteX113" fmla="*/ 939070 w 1821432"/>
              <a:gd name="connsiteY113" fmla="*/ 484183 h 1821338"/>
              <a:gd name="connsiteX114" fmla="*/ 1572067 w 1821432"/>
              <a:gd name="connsiteY114" fmla="*/ 313626 h 1821338"/>
              <a:gd name="connsiteX115" fmla="*/ 1537491 w 1821432"/>
              <a:gd name="connsiteY115" fmla="*/ 325151 h 1821338"/>
              <a:gd name="connsiteX116" fmla="*/ 1425477 w 1821432"/>
              <a:gd name="connsiteY116" fmla="*/ 438975 h 1821338"/>
              <a:gd name="connsiteX117" fmla="*/ 1398903 w 1821432"/>
              <a:gd name="connsiteY117" fmla="*/ 467836 h 1821338"/>
              <a:gd name="connsiteX118" fmla="*/ 1465768 w 1821432"/>
              <a:gd name="connsiteY118" fmla="*/ 472503 h 1821338"/>
              <a:gd name="connsiteX119" fmla="*/ 1487390 w 1821432"/>
              <a:gd name="connsiteY119" fmla="*/ 463168 h 1821338"/>
              <a:gd name="connsiteX120" fmla="*/ 1632741 w 1821432"/>
              <a:gd name="connsiteY120" fmla="*/ 327818 h 1821338"/>
              <a:gd name="connsiteX121" fmla="*/ 1632837 w 1821432"/>
              <a:gd name="connsiteY121" fmla="*/ 327723 h 1821338"/>
              <a:gd name="connsiteX122" fmla="*/ 1572067 w 1821432"/>
              <a:gd name="connsiteY122" fmla="*/ 313626 h 1821338"/>
              <a:gd name="connsiteX123" fmla="*/ 1494057 w 1821432"/>
              <a:gd name="connsiteY123" fmla="*/ 184181 h 1821338"/>
              <a:gd name="connsiteX124" fmla="*/ 1357564 w 1821432"/>
              <a:gd name="connsiteY124" fmla="*/ 313435 h 1821338"/>
              <a:gd name="connsiteX125" fmla="*/ 1343658 w 1821432"/>
              <a:gd name="connsiteY125" fmla="*/ 332866 h 1821338"/>
              <a:gd name="connsiteX126" fmla="*/ 1351182 w 1821432"/>
              <a:gd name="connsiteY126" fmla="*/ 427640 h 1821338"/>
              <a:gd name="connsiteX127" fmla="*/ 1501582 w 1821432"/>
              <a:gd name="connsiteY127" fmla="*/ 280193 h 1821338"/>
              <a:gd name="connsiteX128" fmla="*/ 1508535 w 1821432"/>
              <a:gd name="connsiteY128" fmla="*/ 258286 h 1821338"/>
              <a:gd name="connsiteX129" fmla="*/ 1494057 w 1821432"/>
              <a:gd name="connsiteY129" fmla="*/ 184181 h 1821338"/>
              <a:gd name="connsiteX130" fmla="*/ 997710 w 1821432"/>
              <a:gd name="connsiteY130" fmla="*/ 180085 h 1821338"/>
              <a:gd name="connsiteX131" fmla="*/ 1248979 w 1821432"/>
              <a:gd name="connsiteY131" fmla="*/ 254952 h 1821338"/>
              <a:gd name="connsiteX132" fmla="*/ 1225072 w 1821432"/>
              <a:gd name="connsiteY132" fmla="*/ 301434 h 1821338"/>
              <a:gd name="connsiteX133" fmla="*/ 1113439 w 1821432"/>
              <a:gd name="connsiteY133" fmla="*/ 258857 h 1821338"/>
              <a:gd name="connsiteX134" fmla="*/ 997710 w 1821432"/>
              <a:gd name="connsiteY134" fmla="*/ 230187 h 1821338"/>
              <a:gd name="connsiteX135" fmla="*/ 823117 w 1821432"/>
              <a:gd name="connsiteY135" fmla="*/ 178847 h 1821338"/>
              <a:gd name="connsiteX136" fmla="*/ 823117 w 1821432"/>
              <a:gd name="connsiteY136" fmla="*/ 230091 h 1821338"/>
              <a:gd name="connsiteX137" fmla="*/ 231139 w 1821432"/>
              <a:gd name="connsiteY137" fmla="*/ 823404 h 1821338"/>
              <a:gd name="connsiteX138" fmla="*/ 231139 w 1821432"/>
              <a:gd name="connsiteY138" fmla="*/ 823499 h 1821338"/>
              <a:gd name="connsiteX139" fmla="*/ 180275 w 1821432"/>
              <a:gd name="connsiteY139" fmla="*/ 823499 h 1821338"/>
              <a:gd name="connsiteX140" fmla="*/ 823117 w 1821432"/>
              <a:gd name="connsiteY140" fmla="*/ 178847 h 1821338"/>
              <a:gd name="connsiteX141" fmla="*/ 1520668 w 1821432"/>
              <a:gd name="connsiteY141" fmla="*/ 100921 h 1821338"/>
              <a:gd name="connsiteX142" fmla="*/ 1539587 w 1821432"/>
              <a:gd name="connsiteY142" fmla="*/ 124650 h 1821338"/>
              <a:gd name="connsiteX143" fmla="*/ 1558161 w 1821432"/>
              <a:gd name="connsiteY143" fmla="*/ 211518 h 1821338"/>
              <a:gd name="connsiteX144" fmla="*/ 1567781 w 1821432"/>
              <a:gd name="connsiteY144" fmla="*/ 254571 h 1821338"/>
              <a:gd name="connsiteX145" fmla="*/ 1672079 w 1821432"/>
              <a:gd name="connsiteY145" fmla="*/ 276955 h 1821338"/>
              <a:gd name="connsiteX146" fmla="*/ 1689510 w 1821432"/>
              <a:gd name="connsiteY146" fmla="*/ 280384 h 1821338"/>
              <a:gd name="connsiteX147" fmla="*/ 1704941 w 1821432"/>
              <a:gd name="connsiteY147" fmla="*/ 338486 h 1821338"/>
              <a:gd name="connsiteX148" fmla="*/ 1515393 w 1821432"/>
              <a:gd name="connsiteY148" fmla="*/ 516032 h 1821338"/>
              <a:gd name="connsiteX149" fmla="*/ 1470245 w 1821432"/>
              <a:gd name="connsiteY149" fmla="*/ 531177 h 1821338"/>
              <a:gd name="connsiteX150" fmla="*/ 1363755 w 1821432"/>
              <a:gd name="connsiteY150" fmla="*/ 524224 h 1821338"/>
              <a:gd name="connsiteX151" fmla="*/ 1328894 w 1821432"/>
              <a:gd name="connsiteY151" fmla="*/ 536130 h 1821338"/>
              <a:gd name="connsiteX152" fmla="*/ 980755 w 1821432"/>
              <a:gd name="connsiteY152" fmla="*/ 887412 h 1821338"/>
              <a:gd name="connsiteX153" fmla="*/ 976374 w 1821432"/>
              <a:gd name="connsiteY153" fmla="*/ 895413 h 1821338"/>
              <a:gd name="connsiteX154" fmla="*/ 992947 w 1821432"/>
              <a:gd name="connsiteY154" fmla="*/ 897985 h 1821338"/>
              <a:gd name="connsiteX155" fmla="*/ 1016379 w 1821432"/>
              <a:gd name="connsiteY155" fmla="*/ 925417 h 1821338"/>
              <a:gd name="connsiteX156" fmla="*/ 993709 w 1821432"/>
              <a:gd name="connsiteY156" fmla="*/ 953515 h 1821338"/>
              <a:gd name="connsiteX157" fmla="*/ 973040 w 1821432"/>
              <a:gd name="connsiteY157" fmla="*/ 958945 h 1821338"/>
              <a:gd name="connsiteX158" fmla="*/ 886362 w 1821432"/>
              <a:gd name="connsiteY158" fmla="*/ 978566 h 1821338"/>
              <a:gd name="connsiteX159" fmla="*/ 844071 w 1821432"/>
              <a:gd name="connsiteY159" fmla="*/ 935227 h 1821338"/>
              <a:gd name="connsiteX160" fmla="*/ 874170 w 1821432"/>
              <a:gd name="connsiteY160" fmla="*/ 836644 h 1821338"/>
              <a:gd name="connsiteX161" fmla="*/ 907508 w 1821432"/>
              <a:gd name="connsiteY161" fmla="*/ 806068 h 1821338"/>
              <a:gd name="connsiteX162" fmla="*/ 931892 w 1821432"/>
              <a:gd name="connsiteY162" fmla="*/ 843311 h 1821338"/>
              <a:gd name="connsiteX163" fmla="*/ 934368 w 1821432"/>
              <a:gd name="connsiteY163" fmla="*/ 851693 h 1821338"/>
              <a:gd name="connsiteX164" fmla="*/ 934464 w 1821432"/>
              <a:gd name="connsiteY164" fmla="*/ 851407 h 1821338"/>
              <a:gd name="connsiteX165" fmla="*/ 960276 w 1821432"/>
              <a:gd name="connsiteY165" fmla="*/ 826642 h 1821338"/>
              <a:gd name="connsiteX166" fmla="*/ 1273839 w 1821432"/>
              <a:gd name="connsiteY166" fmla="*/ 511270 h 1821338"/>
              <a:gd name="connsiteX167" fmla="*/ 1294508 w 1821432"/>
              <a:gd name="connsiteY167" fmla="*/ 454977 h 1821338"/>
              <a:gd name="connsiteX168" fmla="*/ 1284603 w 1821432"/>
              <a:gd name="connsiteY168" fmla="*/ 338105 h 1821338"/>
              <a:gd name="connsiteX169" fmla="*/ 1302033 w 1821432"/>
              <a:gd name="connsiteY169" fmla="*/ 287432 h 1821338"/>
              <a:gd name="connsiteX170" fmla="*/ 1482913 w 1821432"/>
              <a:gd name="connsiteY170" fmla="*/ 116268 h 1821338"/>
              <a:gd name="connsiteX171" fmla="*/ 1490819 w 1821432"/>
              <a:gd name="connsiteY171" fmla="*/ 109124 h 1821338"/>
              <a:gd name="connsiteX172" fmla="*/ 1520668 w 1821432"/>
              <a:gd name="connsiteY172" fmla="*/ 100921 h 1821338"/>
              <a:gd name="connsiteX173" fmla="*/ 912080 w 1821432"/>
              <a:gd name="connsiteY173" fmla="*/ 63 h 1821338"/>
              <a:gd name="connsiteX174" fmla="*/ 938941 w 1821432"/>
              <a:gd name="connsiteY174" fmla="*/ 42545 h 1821338"/>
              <a:gd name="connsiteX175" fmla="*/ 938941 w 1821432"/>
              <a:gd name="connsiteY175" fmla="*/ 354965 h 1821338"/>
              <a:gd name="connsiteX176" fmla="*/ 909032 w 1821432"/>
              <a:gd name="connsiteY176" fmla="*/ 397827 h 1821338"/>
              <a:gd name="connsiteX177" fmla="*/ 882267 w 1821432"/>
              <a:gd name="connsiteY177" fmla="*/ 355346 h 1821338"/>
              <a:gd name="connsiteX178" fmla="*/ 882267 w 1821432"/>
              <a:gd name="connsiteY178" fmla="*/ 199136 h 1821338"/>
              <a:gd name="connsiteX179" fmla="*/ 882172 w 1821432"/>
              <a:gd name="connsiteY179" fmla="*/ 199136 h 1821338"/>
              <a:gd name="connsiteX180" fmla="*/ 882172 w 1821432"/>
              <a:gd name="connsiteY180" fmla="*/ 42926 h 1821338"/>
              <a:gd name="connsiteX181" fmla="*/ 912080 w 1821432"/>
              <a:gd name="connsiteY181" fmla="*/ 63 h 182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821432" h="1821338">
                <a:moveTo>
                  <a:pt x="1164588" y="1548447"/>
                </a:moveTo>
                <a:cubicBezTo>
                  <a:pt x="1171827" y="1560829"/>
                  <a:pt x="1180209" y="1575022"/>
                  <a:pt x="1190877" y="1593024"/>
                </a:cubicBezTo>
                <a:cubicBezTo>
                  <a:pt x="1129917" y="1622266"/>
                  <a:pt x="1066290" y="1635886"/>
                  <a:pt x="997329" y="1645030"/>
                </a:cubicBezTo>
                <a:lnTo>
                  <a:pt x="997329" y="1591881"/>
                </a:lnTo>
                <a:cubicBezTo>
                  <a:pt x="1053336" y="1577308"/>
                  <a:pt x="1108105" y="1563115"/>
                  <a:pt x="1164588" y="1548447"/>
                </a:cubicBezTo>
                <a:close/>
                <a:moveTo>
                  <a:pt x="910556" y="1423479"/>
                </a:moveTo>
                <a:cubicBezTo>
                  <a:pt x="925415" y="1423479"/>
                  <a:pt x="934750" y="1432242"/>
                  <a:pt x="937988" y="1446434"/>
                </a:cubicBezTo>
                <a:cubicBezTo>
                  <a:pt x="939512" y="1453197"/>
                  <a:pt x="939036" y="1460531"/>
                  <a:pt x="939036" y="1467580"/>
                </a:cubicBezTo>
                <a:cubicBezTo>
                  <a:pt x="939036" y="1570354"/>
                  <a:pt x="938655" y="1673129"/>
                  <a:pt x="939512" y="1775904"/>
                </a:cubicBezTo>
                <a:cubicBezTo>
                  <a:pt x="939703" y="1793525"/>
                  <a:pt x="935226" y="1807908"/>
                  <a:pt x="924844" y="1821338"/>
                </a:cubicBezTo>
                <a:lnTo>
                  <a:pt x="896364" y="1821338"/>
                </a:lnTo>
                <a:cubicBezTo>
                  <a:pt x="886077" y="1807908"/>
                  <a:pt x="881600" y="1793525"/>
                  <a:pt x="881695" y="1775904"/>
                </a:cubicBezTo>
                <a:cubicBezTo>
                  <a:pt x="882553" y="1673129"/>
                  <a:pt x="882076" y="1570354"/>
                  <a:pt x="882172" y="1467580"/>
                </a:cubicBezTo>
                <a:cubicBezTo>
                  <a:pt x="882172" y="1460531"/>
                  <a:pt x="881695" y="1453197"/>
                  <a:pt x="883220" y="1446434"/>
                </a:cubicBezTo>
                <a:cubicBezTo>
                  <a:pt x="886363" y="1432147"/>
                  <a:pt x="895697" y="1423479"/>
                  <a:pt x="910556" y="1423479"/>
                </a:cubicBezTo>
                <a:close/>
                <a:moveTo>
                  <a:pt x="1528062" y="1345124"/>
                </a:moveTo>
                <a:cubicBezTo>
                  <a:pt x="1533968" y="1346374"/>
                  <a:pt x="1539397" y="1349994"/>
                  <a:pt x="1544064" y="1355661"/>
                </a:cubicBezTo>
                <a:cubicBezTo>
                  <a:pt x="1553684" y="1367186"/>
                  <a:pt x="1553113" y="1379759"/>
                  <a:pt x="1543492" y="1391285"/>
                </a:cubicBezTo>
                <a:cubicBezTo>
                  <a:pt x="1539778" y="1395761"/>
                  <a:pt x="1535111" y="1399571"/>
                  <a:pt x="1530538" y="1403381"/>
                </a:cubicBezTo>
                <a:cubicBezTo>
                  <a:pt x="1496725" y="1431290"/>
                  <a:pt x="1463102" y="1459388"/>
                  <a:pt x="1428907" y="1486820"/>
                </a:cubicBezTo>
                <a:cubicBezTo>
                  <a:pt x="1404046" y="1506728"/>
                  <a:pt x="1396998" y="1506346"/>
                  <a:pt x="1373852" y="1485773"/>
                </a:cubicBezTo>
                <a:cubicBezTo>
                  <a:pt x="1359755" y="1473199"/>
                  <a:pt x="1345373" y="1460627"/>
                  <a:pt x="1332609" y="1446720"/>
                </a:cubicBezTo>
                <a:cubicBezTo>
                  <a:pt x="1320417" y="1433385"/>
                  <a:pt x="1320798" y="1419860"/>
                  <a:pt x="1330990" y="1408525"/>
                </a:cubicBezTo>
                <a:cubicBezTo>
                  <a:pt x="1340800" y="1397666"/>
                  <a:pt x="1355660" y="1396047"/>
                  <a:pt x="1369566" y="1405191"/>
                </a:cubicBezTo>
                <a:cubicBezTo>
                  <a:pt x="1375471" y="1409096"/>
                  <a:pt x="1380234" y="1414525"/>
                  <a:pt x="1385663" y="1419193"/>
                </a:cubicBezTo>
                <a:cubicBezTo>
                  <a:pt x="1390902" y="1423670"/>
                  <a:pt x="1396427" y="1427956"/>
                  <a:pt x="1403761" y="1433861"/>
                </a:cubicBezTo>
                <a:lnTo>
                  <a:pt x="1403761" y="1433766"/>
                </a:lnTo>
                <a:cubicBezTo>
                  <a:pt x="1432050" y="1410620"/>
                  <a:pt x="1459291" y="1388237"/>
                  <a:pt x="1486628" y="1365948"/>
                </a:cubicBezTo>
                <a:cubicBezTo>
                  <a:pt x="1493962" y="1359947"/>
                  <a:pt x="1501106" y="1353566"/>
                  <a:pt x="1509203" y="1348803"/>
                </a:cubicBezTo>
                <a:cubicBezTo>
                  <a:pt x="1515775" y="1344993"/>
                  <a:pt x="1522157" y="1343874"/>
                  <a:pt x="1528062" y="1345124"/>
                </a:cubicBezTo>
                <a:close/>
                <a:moveTo>
                  <a:pt x="1436336" y="1237932"/>
                </a:moveTo>
                <a:cubicBezTo>
                  <a:pt x="1334037" y="1238312"/>
                  <a:pt x="1251456" y="1322037"/>
                  <a:pt x="1252218" y="1424526"/>
                </a:cubicBezTo>
                <a:cubicBezTo>
                  <a:pt x="1252980" y="1525301"/>
                  <a:pt x="1335276" y="1607311"/>
                  <a:pt x="1436145" y="1607787"/>
                </a:cubicBezTo>
                <a:cubicBezTo>
                  <a:pt x="1538539" y="1608168"/>
                  <a:pt x="1621978" y="1525206"/>
                  <a:pt x="1622073" y="1422907"/>
                </a:cubicBezTo>
                <a:cubicBezTo>
                  <a:pt x="1622073" y="1320513"/>
                  <a:pt x="1538825" y="1237550"/>
                  <a:pt x="1436336" y="1237932"/>
                </a:cubicBezTo>
                <a:close/>
                <a:moveTo>
                  <a:pt x="1436765" y="1181072"/>
                </a:moveTo>
                <a:lnTo>
                  <a:pt x="1485431" y="1185914"/>
                </a:lnTo>
                <a:cubicBezTo>
                  <a:pt x="1595616" y="1208321"/>
                  <a:pt x="1678783" y="1305750"/>
                  <a:pt x="1679033" y="1422431"/>
                </a:cubicBezTo>
                <a:cubicBezTo>
                  <a:pt x="1679319" y="1555971"/>
                  <a:pt x="1571115" y="1664461"/>
                  <a:pt x="1437669" y="1664652"/>
                </a:cubicBezTo>
                <a:cubicBezTo>
                  <a:pt x="1304129" y="1664842"/>
                  <a:pt x="1195639" y="1556733"/>
                  <a:pt x="1195449" y="1423288"/>
                </a:cubicBezTo>
                <a:cubicBezTo>
                  <a:pt x="1195199" y="1306441"/>
                  <a:pt x="1278011" y="1208699"/>
                  <a:pt x="1388116" y="1186025"/>
                </a:cubicBezTo>
                <a:close/>
                <a:moveTo>
                  <a:pt x="1436717" y="1181067"/>
                </a:moveTo>
                <a:lnTo>
                  <a:pt x="1436812" y="1181067"/>
                </a:lnTo>
                <a:lnTo>
                  <a:pt x="1436765" y="1181072"/>
                </a:lnTo>
                <a:close/>
                <a:moveTo>
                  <a:pt x="178084" y="998473"/>
                </a:moveTo>
                <a:lnTo>
                  <a:pt x="229900" y="998473"/>
                </a:lnTo>
                <a:cubicBezTo>
                  <a:pt x="294479" y="1326990"/>
                  <a:pt x="490885" y="1524253"/>
                  <a:pt x="823689" y="1591404"/>
                </a:cubicBezTo>
                <a:lnTo>
                  <a:pt x="823784" y="1591404"/>
                </a:lnTo>
                <a:lnTo>
                  <a:pt x="823784" y="1639886"/>
                </a:lnTo>
                <a:cubicBezTo>
                  <a:pt x="552417" y="1629504"/>
                  <a:pt x="215136" y="1375853"/>
                  <a:pt x="178084" y="998473"/>
                </a:cubicBezTo>
                <a:close/>
                <a:moveTo>
                  <a:pt x="1643695" y="994187"/>
                </a:moveTo>
                <a:cubicBezTo>
                  <a:pt x="1639980" y="1058005"/>
                  <a:pt x="1623978" y="1114393"/>
                  <a:pt x="1601499" y="1172590"/>
                </a:cubicBezTo>
                <a:lnTo>
                  <a:pt x="1601499" y="1172495"/>
                </a:lnTo>
                <a:cubicBezTo>
                  <a:pt x="1582735" y="1162113"/>
                  <a:pt x="1568448" y="1154207"/>
                  <a:pt x="1554541" y="1146492"/>
                </a:cubicBezTo>
                <a:cubicBezTo>
                  <a:pt x="1566638" y="1097438"/>
                  <a:pt x="1578354" y="1049718"/>
                  <a:pt x="1590831" y="999045"/>
                </a:cubicBezTo>
                <a:cubicBezTo>
                  <a:pt x="1604643" y="990663"/>
                  <a:pt x="1622359" y="999045"/>
                  <a:pt x="1643695" y="994187"/>
                </a:cubicBezTo>
                <a:close/>
                <a:moveTo>
                  <a:pt x="42543" y="882173"/>
                </a:moveTo>
                <a:cubicBezTo>
                  <a:pt x="146652" y="881982"/>
                  <a:pt x="250760" y="881982"/>
                  <a:pt x="354963" y="882173"/>
                </a:cubicBezTo>
                <a:cubicBezTo>
                  <a:pt x="384586" y="882173"/>
                  <a:pt x="398969" y="892746"/>
                  <a:pt x="397826" y="912081"/>
                </a:cubicBezTo>
                <a:cubicBezTo>
                  <a:pt x="396778" y="929893"/>
                  <a:pt x="383443" y="938751"/>
                  <a:pt x="355344" y="938847"/>
                </a:cubicBezTo>
                <a:cubicBezTo>
                  <a:pt x="303243" y="939132"/>
                  <a:pt x="251236" y="938847"/>
                  <a:pt x="199134" y="938847"/>
                </a:cubicBezTo>
                <a:lnTo>
                  <a:pt x="199134" y="938942"/>
                </a:lnTo>
                <a:cubicBezTo>
                  <a:pt x="147033" y="938942"/>
                  <a:pt x="95026" y="939132"/>
                  <a:pt x="42924" y="938942"/>
                </a:cubicBezTo>
                <a:cubicBezTo>
                  <a:pt x="13397" y="938751"/>
                  <a:pt x="-1081" y="928369"/>
                  <a:pt x="62" y="908938"/>
                </a:cubicBezTo>
                <a:cubicBezTo>
                  <a:pt x="1110" y="890936"/>
                  <a:pt x="14254" y="882268"/>
                  <a:pt x="42543" y="882173"/>
                </a:cubicBezTo>
                <a:close/>
                <a:moveTo>
                  <a:pt x="1775998" y="881602"/>
                </a:moveTo>
                <a:cubicBezTo>
                  <a:pt x="1793619" y="881411"/>
                  <a:pt x="1808002" y="885888"/>
                  <a:pt x="1821432" y="896270"/>
                </a:cubicBezTo>
                <a:lnTo>
                  <a:pt x="1821432" y="924750"/>
                </a:lnTo>
                <a:cubicBezTo>
                  <a:pt x="1808002" y="935037"/>
                  <a:pt x="1793619" y="939514"/>
                  <a:pt x="1775998" y="939419"/>
                </a:cubicBezTo>
                <a:cubicBezTo>
                  <a:pt x="1673223" y="938561"/>
                  <a:pt x="1570448" y="939038"/>
                  <a:pt x="1467674" y="938942"/>
                </a:cubicBezTo>
                <a:cubicBezTo>
                  <a:pt x="1460625" y="938942"/>
                  <a:pt x="1453291" y="939419"/>
                  <a:pt x="1446528" y="937895"/>
                </a:cubicBezTo>
                <a:cubicBezTo>
                  <a:pt x="1432336" y="934656"/>
                  <a:pt x="1423573" y="925417"/>
                  <a:pt x="1423573" y="910463"/>
                </a:cubicBezTo>
                <a:cubicBezTo>
                  <a:pt x="1423573" y="895604"/>
                  <a:pt x="1432241" y="886269"/>
                  <a:pt x="1446528" y="883126"/>
                </a:cubicBezTo>
                <a:cubicBezTo>
                  <a:pt x="1453291" y="881602"/>
                  <a:pt x="1460625" y="882078"/>
                  <a:pt x="1467674" y="882078"/>
                </a:cubicBezTo>
                <a:cubicBezTo>
                  <a:pt x="1570448" y="882078"/>
                  <a:pt x="1673223" y="882459"/>
                  <a:pt x="1775998" y="881602"/>
                </a:cubicBezTo>
                <a:close/>
                <a:moveTo>
                  <a:pt x="916350" y="697613"/>
                </a:moveTo>
                <a:cubicBezTo>
                  <a:pt x="940845" y="698716"/>
                  <a:pt x="965467" y="704199"/>
                  <a:pt x="989137" y="714438"/>
                </a:cubicBezTo>
                <a:lnTo>
                  <a:pt x="989042" y="714438"/>
                </a:lnTo>
                <a:cubicBezTo>
                  <a:pt x="973802" y="729773"/>
                  <a:pt x="960562" y="743108"/>
                  <a:pt x="947513" y="756348"/>
                </a:cubicBezTo>
                <a:cubicBezTo>
                  <a:pt x="877409" y="734536"/>
                  <a:pt x="826450" y="767873"/>
                  <a:pt x="786255" y="817594"/>
                </a:cubicBezTo>
                <a:cubicBezTo>
                  <a:pt x="745488" y="868076"/>
                  <a:pt x="742249" y="926846"/>
                  <a:pt x="773301" y="984377"/>
                </a:cubicBezTo>
                <a:cubicBezTo>
                  <a:pt x="804257" y="1041717"/>
                  <a:pt x="854644" y="1068673"/>
                  <a:pt x="919700" y="1066577"/>
                </a:cubicBezTo>
                <a:cubicBezTo>
                  <a:pt x="953895" y="1065530"/>
                  <a:pt x="985613" y="1053814"/>
                  <a:pt x="1010092" y="1030192"/>
                </a:cubicBezTo>
                <a:cubicBezTo>
                  <a:pt x="1030285" y="1010666"/>
                  <a:pt x="1047526" y="987615"/>
                  <a:pt x="1063623" y="964374"/>
                </a:cubicBezTo>
                <a:cubicBezTo>
                  <a:pt x="1074672" y="948467"/>
                  <a:pt x="1078863" y="927703"/>
                  <a:pt x="1071814" y="909796"/>
                </a:cubicBezTo>
                <a:cubicBezTo>
                  <a:pt x="1063051" y="887698"/>
                  <a:pt x="1070671" y="874268"/>
                  <a:pt x="1086292" y="860647"/>
                </a:cubicBezTo>
                <a:cubicBezTo>
                  <a:pt x="1093246" y="854551"/>
                  <a:pt x="1097913" y="845693"/>
                  <a:pt x="1104485" y="836930"/>
                </a:cubicBezTo>
                <a:cubicBezTo>
                  <a:pt x="1146205" y="908462"/>
                  <a:pt x="1117725" y="1017619"/>
                  <a:pt x="1046097" y="1076864"/>
                </a:cubicBezTo>
                <a:cubicBezTo>
                  <a:pt x="965420" y="1143539"/>
                  <a:pt x="846548" y="1141920"/>
                  <a:pt x="768538" y="1073245"/>
                </a:cubicBezTo>
                <a:cubicBezTo>
                  <a:pt x="688147" y="1002379"/>
                  <a:pt x="671098" y="884840"/>
                  <a:pt x="728438" y="795782"/>
                </a:cubicBezTo>
                <a:cubicBezTo>
                  <a:pt x="770514" y="730416"/>
                  <a:pt x="842863" y="694305"/>
                  <a:pt x="916350" y="697613"/>
                </a:cubicBezTo>
                <a:close/>
                <a:moveTo>
                  <a:pt x="1558945" y="555612"/>
                </a:moveTo>
                <a:lnTo>
                  <a:pt x="1615085" y="684375"/>
                </a:lnTo>
                <a:cubicBezTo>
                  <a:pt x="1629337" y="728702"/>
                  <a:pt x="1639171" y="774588"/>
                  <a:pt x="1644743" y="822547"/>
                </a:cubicBezTo>
                <a:cubicBezTo>
                  <a:pt x="1633694" y="823499"/>
                  <a:pt x="1624645" y="824642"/>
                  <a:pt x="1615597" y="824928"/>
                </a:cubicBezTo>
                <a:cubicBezTo>
                  <a:pt x="1607500" y="825118"/>
                  <a:pt x="1599404" y="824261"/>
                  <a:pt x="1588831" y="823690"/>
                </a:cubicBezTo>
                <a:cubicBezTo>
                  <a:pt x="1576544" y="740822"/>
                  <a:pt x="1552160" y="662336"/>
                  <a:pt x="1512822" y="587946"/>
                </a:cubicBezTo>
                <a:close/>
                <a:moveTo>
                  <a:pt x="1558923" y="555561"/>
                </a:moveTo>
                <a:lnTo>
                  <a:pt x="1559018" y="555561"/>
                </a:lnTo>
                <a:lnTo>
                  <a:pt x="1558945" y="555612"/>
                </a:lnTo>
                <a:close/>
                <a:moveTo>
                  <a:pt x="939070" y="484183"/>
                </a:moveTo>
                <a:cubicBezTo>
                  <a:pt x="1014026" y="489125"/>
                  <a:pt x="1085459" y="513579"/>
                  <a:pt x="1142681" y="555084"/>
                </a:cubicBezTo>
                <a:cubicBezTo>
                  <a:pt x="1130203" y="568038"/>
                  <a:pt x="1117630" y="581087"/>
                  <a:pt x="1104676" y="594518"/>
                </a:cubicBezTo>
                <a:cubicBezTo>
                  <a:pt x="913795" y="484218"/>
                  <a:pt x="713865" y="556037"/>
                  <a:pt x="614710" y="687005"/>
                </a:cubicBezTo>
                <a:cubicBezTo>
                  <a:pt x="506792" y="829690"/>
                  <a:pt x="515650" y="1030667"/>
                  <a:pt x="636141" y="1161351"/>
                </a:cubicBezTo>
                <a:cubicBezTo>
                  <a:pt x="759395" y="1295082"/>
                  <a:pt x="957800" y="1321466"/>
                  <a:pt x="1109438" y="1224025"/>
                </a:cubicBezTo>
                <a:cubicBezTo>
                  <a:pt x="1194211" y="1169542"/>
                  <a:pt x="1248313" y="1092485"/>
                  <a:pt x="1271363" y="994758"/>
                </a:cubicBezTo>
                <a:cubicBezTo>
                  <a:pt x="1294128" y="898270"/>
                  <a:pt x="1277364" y="806735"/>
                  <a:pt x="1228215" y="719676"/>
                </a:cubicBezTo>
                <a:lnTo>
                  <a:pt x="1228215" y="719581"/>
                </a:lnTo>
                <a:cubicBezTo>
                  <a:pt x="1241931" y="706722"/>
                  <a:pt x="1254504" y="694911"/>
                  <a:pt x="1267172" y="683100"/>
                </a:cubicBezTo>
                <a:cubicBezTo>
                  <a:pt x="1364613" y="809878"/>
                  <a:pt x="1375376" y="1057909"/>
                  <a:pt x="1205069" y="1220691"/>
                </a:cubicBezTo>
                <a:cubicBezTo>
                  <a:pt x="1040763" y="1377663"/>
                  <a:pt x="780064" y="1378616"/>
                  <a:pt x="615472" y="1222120"/>
                </a:cubicBezTo>
                <a:cubicBezTo>
                  <a:pt x="449832" y="1064576"/>
                  <a:pt x="436021" y="807497"/>
                  <a:pt x="584420" y="633475"/>
                </a:cubicBezTo>
                <a:cubicBezTo>
                  <a:pt x="679432" y="521913"/>
                  <a:pt x="814144" y="475948"/>
                  <a:pt x="939070" y="484183"/>
                </a:cubicBezTo>
                <a:close/>
                <a:moveTo>
                  <a:pt x="1572067" y="313626"/>
                </a:moveTo>
                <a:cubicBezTo>
                  <a:pt x="1557684" y="309911"/>
                  <a:pt x="1547493" y="314769"/>
                  <a:pt x="1537491" y="325151"/>
                </a:cubicBezTo>
                <a:cubicBezTo>
                  <a:pt x="1500534" y="363442"/>
                  <a:pt x="1462815" y="400970"/>
                  <a:pt x="1425477" y="438975"/>
                </a:cubicBezTo>
                <a:cubicBezTo>
                  <a:pt x="1417476" y="447166"/>
                  <a:pt x="1409952" y="455834"/>
                  <a:pt x="1398903" y="467836"/>
                </a:cubicBezTo>
                <a:cubicBezTo>
                  <a:pt x="1424334" y="469836"/>
                  <a:pt x="1445099" y="472312"/>
                  <a:pt x="1465768" y="472503"/>
                </a:cubicBezTo>
                <a:cubicBezTo>
                  <a:pt x="1473007" y="472503"/>
                  <a:pt x="1481865" y="468312"/>
                  <a:pt x="1487390" y="463168"/>
                </a:cubicBezTo>
                <a:cubicBezTo>
                  <a:pt x="1534443" y="420020"/>
                  <a:pt x="1580830" y="376300"/>
                  <a:pt x="1632741" y="327818"/>
                </a:cubicBezTo>
                <a:lnTo>
                  <a:pt x="1632837" y="327723"/>
                </a:lnTo>
                <a:cubicBezTo>
                  <a:pt x="1608548" y="322103"/>
                  <a:pt x="1590165" y="318388"/>
                  <a:pt x="1572067" y="313626"/>
                </a:cubicBezTo>
                <a:close/>
                <a:moveTo>
                  <a:pt x="1494057" y="184181"/>
                </a:moveTo>
                <a:cubicBezTo>
                  <a:pt x="1444908" y="230663"/>
                  <a:pt x="1401093" y="271811"/>
                  <a:pt x="1357564" y="313435"/>
                </a:cubicBezTo>
                <a:cubicBezTo>
                  <a:pt x="1351754" y="318960"/>
                  <a:pt x="1343562" y="326389"/>
                  <a:pt x="1343658" y="332866"/>
                </a:cubicBezTo>
                <a:cubicBezTo>
                  <a:pt x="1344039" y="364013"/>
                  <a:pt x="1342705" y="395636"/>
                  <a:pt x="1351182" y="427640"/>
                </a:cubicBezTo>
                <a:cubicBezTo>
                  <a:pt x="1402808" y="377348"/>
                  <a:pt x="1452624" y="329152"/>
                  <a:pt x="1501582" y="280193"/>
                </a:cubicBezTo>
                <a:cubicBezTo>
                  <a:pt x="1506440" y="275335"/>
                  <a:pt x="1509488" y="265239"/>
                  <a:pt x="1508535" y="258286"/>
                </a:cubicBezTo>
                <a:cubicBezTo>
                  <a:pt x="1505297" y="235140"/>
                  <a:pt x="1499772" y="212375"/>
                  <a:pt x="1494057" y="184181"/>
                </a:cubicBezTo>
                <a:close/>
                <a:moveTo>
                  <a:pt x="997710" y="180085"/>
                </a:moveTo>
                <a:cubicBezTo>
                  <a:pt x="1056575" y="176847"/>
                  <a:pt x="1175542" y="212375"/>
                  <a:pt x="1248979" y="254952"/>
                </a:cubicBezTo>
                <a:cubicBezTo>
                  <a:pt x="1241264" y="270001"/>
                  <a:pt x="1233358" y="285146"/>
                  <a:pt x="1225072" y="301434"/>
                </a:cubicBezTo>
                <a:cubicBezTo>
                  <a:pt x="1187924" y="287051"/>
                  <a:pt x="1151348" y="270859"/>
                  <a:pt x="1113439" y="258857"/>
                </a:cubicBezTo>
                <a:cubicBezTo>
                  <a:pt x="1076387" y="247237"/>
                  <a:pt x="1038001" y="239902"/>
                  <a:pt x="997710" y="230187"/>
                </a:cubicBezTo>
                <a:close/>
                <a:moveTo>
                  <a:pt x="823117" y="178847"/>
                </a:moveTo>
                <a:lnTo>
                  <a:pt x="823117" y="230091"/>
                </a:lnTo>
                <a:cubicBezTo>
                  <a:pt x="499267" y="281336"/>
                  <a:pt x="277525" y="522033"/>
                  <a:pt x="231139" y="823404"/>
                </a:cubicBezTo>
                <a:lnTo>
                  <a:pt x="231139" y="823499"/>
                </a:lnTo>
                <a:lnTo>
                  <a:pt x="180275" y="823499"/>
                </a:lnTo>
                <a:cubicBezTo>
                  <a:pt x="197896" y="522414"/>
                  <a:pt x="473740" y="208279"/>
                  <a:pt x="823117" y="178847"/>
                </a:cubicBezTo>
                <a:close/>
                <a:moveTo>
                  <a:pt x="1520668" y="100921"/>
                </a:moveTo>
                <a:cubicBezTo>
                  <a:pt x="1529276" y="103552"/>
                  <a:pt x="1536063" y="111505"/>
                  <a:pt x="1539587" y="124650"/>
                </a:cubicBezTo>
                <a:cubicBezTo>
                  <a:pt x="1547302" y="153225"/>
                  <a:pt x="1551969" y="182562"/>
                  <a:pt x="1558161" y="211518"/>
                </a:cubicBezTo>
                <a:cubicBezTo>
                  <a:pt x="1561113" y="225329"/>
                  <a:pt x="1564257" y="239045"/>
                  <a:pt x="1567781" y="254571"/>
                </a:cubicBezTo>
                <a:cubicBezTo>
                  <a:pt x="1602928" y="262096"/>
                  <a:pt x="1637504" y="269525"/>
                  <a:pt x="1672079" y="276955"/>
                </a:cubicBezTo>
                <a:cubicBezTo>
                  <a:pt x="1677890" y="278193"/>
                  <a:pt x="1683795" y="278860"/>
                  <a:pt x="1689510" y="280384"/>
                </a:cubicBezTo>
                <a:cubicBezTo>
                  <a:pt x="1725991" y="290004"/>
                  <a:pt x="1732468" y="312292"/>
                  <a:pt x="1704941" y="338486"/>
                </a:cubicBezTo>
                <a:cubicBezTo>
                  <a:pt x="1642171" y="398113"/>
                  <a:pt x="1578449" y="456691"/>
                  <a:pt x="1515393" y="516032"/>
                </a:cubicBezTo>
                <a:cubicBezTo>
                  <a:pt x="1502249" y="528415"/>
                  <a:pt x="1488152" y="532796"/>
                  <a:pt x="1470245" y="531177"/>
                </a:cubicBezTo>
                <a:cubicBezTo>
                  <a:pt x="1434812" y="528034"/>
                  <a:pt x="1399188" y="527272"/>
                  <a:pt x="1363755" y="524224"/>
                </a:cubicBezTo>
                <a:cubicBezTo>
                  <a:pt x="1349658" y="522985"/>
                  <a:pt x="1339276" y="525652"/>
                  <a:pt x="1328894" y="536130"/>
                </a:cubicBezTo>
                <a:cubicBezTo>
                  <a:pt x="1213070" y="653478"/>
                  <a:pt x="1096865" y="770350"/>
                  <a:pt x="980755" y="887412"/>
                </a:cubicBezTo>
                <a:cubicBezTo>
                  <a:pt x="979231" y="889031"/>
                  <a:pt x="978469" y="891508"/>
                  <a:pt x="976374" y="895413"/>
                </a:cubicBezTo>
                <a:cubicBezTo>
                  <a:pt x="982374" y="896270"/>
                  <a:pt x="987804" y="896651"/>
                  <a:pt x="992947" y="897985"/>
                </a:cubicBezTo>
                <a:cubicBezTo>
                  <a:pt x="1006854" y="901699"/>
                  <a:pt x="1016283" y="910462"/>
                  <a:pt x="1016379" y="925417"/>
                </a:cubicBezTo>
                <a:cubicBezTo>
                  <a:pt x="1016474" y="940276"/>
                  <a:pt x="1007711" y="949420"/>
                  <a:pt x="993709" y="953515"/>
                </a:cubicBezTo>
                <a:cubicBezTo>
                  <a:pt x="986851" y="955516"/>
                  <a:pt x="979993" y="957325"/>
                  <a:pt x="973040" y="958945"/>
                </a:cubicBezTo>
                <a:cubicBezTo>
                  <a:pt x="944179" y="965612"/>
                  <a:pt x="915318" y="972280"/>
                  <a:pt x="886362" y="978566"/>
                </a:cubicBezTo>
                <a:cubicBezTo>
                  <a:pt x="848929" y="986662"/>
                  <a:pt x="833784" y="971327"/>
                  <a:pt x="844071" y="935227"/>
                </a:cubicBezTo>
                <a:cubicBezTo>
                  <a:pt x="853501" y="902176"/>
                  <a:pt x="863693" y="869410"/>
                  <a:pt x="874170" y="836644"/>
                </a:cubicBezTo>
                <a:cubicBezTo>
                  <a:pt x="881219" y="814546"/>
                  <a:pt x="893125" y="804354"/>
                  <a:pt x="907508" y="806068"/>
                </a:cubicBezTo>
                <a:cubicBezTo>
                  <a:pt x="922557" y="807878"/>
                  <a:pt x="929320" y="818356"/>
                  <a:pt x="931892" y="843311"/>
                </a:cubicBezTo>
                <a:cubicBezTo>
                  <a:pt x="932082" y="845597"/>
                  <a:pt x="933225" y="847788"/>
                  <a:pt x="934368" y="851693"/>
                </a:cubicBezTo>
                <a:lnTo>
                  <a:pt x="934464" y="851407"/>
                </a:lnTo>
                <a:cubicBezTo>
                  <a:pt x="943512" y="842740"/>
                  <a:pt x="952085" y="834834"/>
                  <a:pt x="960276" y="826642"/>
                </a:cubicBezTo>
                <a:cubicBezTo>
                  <a:pt x="1064670" y="721391"/>
                  <a:pt x="1168683" y="615759"/>
                  <a:pt x="1273839" y="511270"/>
                </a:cubicBezTo>
                <a:cubicBezTo>
                  <a:pt x="1290699" y="494506"/>
                  <a:pt x="1297080" y="478027"/>
                  <a:pt x="1294508" y="454977"/>
                </a:cubicBezTo>
                <a:cubicBezTo>
                  <a:pt x="1290127" y="416115"/>
                  <a:pt x="1289270" y="376872"/>
                  <a:pt x="1284603" y="338105"/>
                </a:cubicBezTo>
                <a:cubicBezTo>
                  <a:pt x="1282031" y="317245"/>
                  <a:pt x="1286508" y="301910"/>
                  <a:pt x="1302033" y="287432"/>
                </a:cubicBezTo>
                <a:cubicBezTo>
                  <a:pt x="1362708" y="230854"/>
                  <a:pt x="1422620" y="173323"/>
                  <a:pt x="1482913" y="116268"/>
                </a:cubicBezTo>
                <a:cubicBezTo>
                  <a:pt x="1485485" y="113791"/>
                  <a:pt x="1487961" y="111220"/>
                  <a:pt x="1490819" y="109124"/>
                </a:cubicBezTo>
                <a:cubicBezTo>
                  <a:pt x="1501630" y="100980"/>
                  <a:pt x="1512060" y="98289"/>
                  <a:pt x="1520668" y="100921"/>
                </a:cubicBezTo>
                <a:close/>
                <a:moveTo>
                  <a:pt x="912080" y="63"/>
                </a:moveTo>
                <a:cubicBezTo>
                  <a:pt x="929987" y="1111"/>
                  <a:pt x="938845" y="14351"/>
                  <a:pt x="938941" y="42545"/>
                </a:cubicBezTo>
                <a:cubicBezTo>
                  <a:pt x="939131" y="146653"/>
                  <a:pt x="939131" y="250761"/>
                  <a:pt x="938941" y="354965"/>
                </a:cubicBezTo>
                <a:cubicBezTo>
                  <a:pt x="938941" y="384587"/>
                  <a:pt x="928368" y="398970"/>
                  <a:pt x="909032" y="397827"/>
                </a:cubicBezTo>
                <a:cubicBezTo>
                  <a:pt x="891125" y="396779"/>
                  <a:pt x="882362" y="383349"/>
                  <a:pt x="882267" y="355346"/>
                </a:cubicBezTo>
                <a:cubicBezTo>
                  <a:pt x="881981" y="303244"/>
                  <a:pt x="882267" y="251237"/>
                  <a:pt x="882267" y="199136"/>
                </a:cubicBezTo>
                <a:lnTo>
                  <a:pt x="882172" y="199136"/>
                </a:lnTo>
                <a:cubicBezTo>
                  <a:pt x="882172" y="147034"/>
                  <a:pt x="881981" y="95027"/>
                  <a:pt x="882172" y="42926"/>
                </a:cubicBezTo>
                <a:cubicBezTo>
                  <a:pt x="882362" y="13303"/>
                  <a:pt x="892649" y="-1080"/>
                  <a:pt x="912080" y="63"/>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8" name="Image 37">
            <a:extLst>
              <a:ext uri="{FF2B5EF4-FFF2-40B4-BE49-F238E27FC236}">
                <a16:creationId xmlns:a16="http://schemas.microsoft.com/office/drawing/2014/main" id="{5A1DB30F-E1BB-47F6-167D-A3F32116D708}"/>
              </a:ext>
            </a:extLst>
          </p:cNvPr>
          <p:cNvPicPr>
            <a:picLocks noChangeAspect="1"/>
          </p:cNvPicPr>
          <p:nvPr/>
        </p:nvPicPr>
        <p:blipFill>
          <a:blip r:embed="rId3"/>
          <a:stretch>
            <a:fillRect/>
          </a:stretch>
        </p:blipFill>
        <p:spPr>
          <a:xfrm>
            <a:off x="6472594" y="-11226"/>
            <a:ext cx="1893354" cy="2306609"/>
          </a:xfrm>
          <a:prstGeom prst="rect">
            <a:avLst/>
          </a:prstGeom>
        </p:spPr>
      </p:pic>
    </p:spTree>
    <p:extLst>
      <p:ext uri="{BB962C8B-B14F-4D97-AF65-F5344CB8AC3E}">
        <p14:creationId xmlns:p14="http://schemas.microsoft.com/office/powerpoint/2010/main" val="22594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p:tgtEl>
                                          <p:spTgt spid="5"/>
                                        </p:tgtEl>
                                        <p:attrNameLst>
                                          <p:attrName>ppt_x</p:attrName>
                                        </p:attrNameLst>
                                      </p:cBhvr>
                                      <p:tavLst>
                                        <p:tav tm="0">
                                          <p:val>
                                            <p:strVal val="#ppt_x-#ppt_w*1.125000"/>
                                          </p:val>
                                        </p:tav>
                                        <p:tav tm="100000">
                                          <p:val>
                                            <p:strVal val="#ppt_x"/>
                                          </p:val>
                                        </p:tav>
                                      </p:tavLst>
                                    </p:anim>
                                    <p:animEffect transition="in" filter="wipe(right)">
                                      <p:cBhvr>
                                        <p:cTn id="27" dur="500"/>
                                        <p:tgtEl>
                                          <p:spTgt spid="5"/>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p:cTn id="31" dur="500" fill="hold"/>
                                        <p:tgtEl>
                                          <p:spTgt spid="68"/>
                                        </p:tgtEl>
                                        <p:attrNameLst>
                                          <p:attrName>ppt_w</p:attrName>
                                        </p:attrNameLst>
                                      </p:cBhvr>
                                      <p:tavLst>
                                        <p:tav tm="0">
                                          <p:val>
                                            <p:fltVal val="0"/>
                                          </p:val>
                                        </p:tav>
                                        <p:tav tm="100000">
                                          <p:val>
                                            <p:strVal val="#ppt_w"/>
                                          </p:val>
                                        </p:tav>
                                      </p:tavLst>
                                    </p:anim>
                                    <p:anim calcmode="lin" valueType="num">
                                      <p:cBhvr>
                                        <p:cTn id="32" dur="500" fill="hold"/>
                                        <p:tgtEl>
                                          <p:spTgt spid="68"/>
                                        </p:tgtEl>
                                        <p:attrNameLst>
                                          <p:attrName>ppt_h</p:attrName>
                                        </p:attrNameLst>
                                      </p:cBhvr>
                                      <p:tavLst>
                                        <p:tav tm="0">
                                          <p:val>
                                            <p:fltVal val="0"/>
                                          </p:val>
                                        </p:tav>
                                        <p:tav tm="100000">
                                          <p:val>
                                            <p:strVal val="#ppt_h"/>
                                          </p:val>
                                        </p:tav>
                                      </p:tavLst>
                                    </p:anim>
                                    <p:animEffect transition="in" filter="fade">
                                      <p:cBhvr>
                                        <p:cTn id="33" dur="500"/>
                                        <p:tgtEl>
                                          <p:spTgt spid="68"/>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p:tgtEl>
                                          <p:spTgt spid="6"/>
                                        </p:tgtEl>
                                        <p:attrNameLst>
                                          <p:attrName>ppt_x</p:attrName>
                                        </p:attrNameLst>
                                      </p:cBhvr>
                                      <p:tavLst>
                                        <p:tav tm="0">
                                          <p:val>
                                            <p:strVal val="#ppt_x-#ppt_w*1.125000"/>
                                          </p:val>
                                        </p:tav>
                                        <p:tav tm="100000">
                                          <p:val>
                                            <p:strVal val="#ppt_x"/>
                                          </p:val>
                                        </p:tav>
                                      </p:tavLst>
                                    </p:anim>
                                    <p:animEffect transition="in" filter="wipe(right)">
                                      <p:cBhvr>
                                        <p:cTn id="46" dur="500"/>
                                        <p:tgtEl>
                                          <p:spTgt spid="6"/>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87"/>
                                        </p:tgtEl>
                                        <p:attrNameLst>
                                          <p:attrName>style.visibility</p:attrName>
                                        </p:attrNameLst>
                                      </p:cBhvr>
                                      <p:to>
                                        <p:strVal val="visible"/>
                                      </p:to>
                                    </p:set>
                                    <p:anim calcmode="lin" valueType="num">
                                      <p:cBhvr>
                                        <p:cTn id="50" dur="500" fill="hold"/>
                                        <p:tgtEl>
                                          <p:spTgt spid="87"/>
                                        </p:tgtEl>
                                        <p:attrNameLst>
                                          <p:attrName>ppt_w</p:attrName>
                                        </p:attrNameLst>
                                      </p:cBhvr>
                                      <p:tavLst>
                                        <p:tav tm="0">
                                          <p:val>
                                            <p:fltVal val="0"/>
                                          </p:val>
                                        </p:tav>
                                        <p:tav tm="100000">
                                          <p:val>
                                            <p:strVal val="#ppt_w"/>
                                          </p:val>
                                        </p:tav>
                                      </p:tavLst>
                                    </p:anim>
                                    <p:anim calcmode="lin" valueType="num">
                                      <p:cBhvr>
                                        <p:cTn id="51" dur="500" fill="hold"/>
                                        <p:tgtEl>
                                          <p:spTgt spid="87"/>
                                        </p:tgtEl>
                                        <p:attrNameLst>
                                          <p:attrName>ppt_h</p:attrName>
                                        </p:attrNameLst>
                                      </p:cBhvr>
                                      <p:tavLst>
                                        <p:tav tm="0">
                                          <p:val>
                                            <p:fltVal val="0"/>
                                          </p:val>
                                        </p:tav>
                                        <p:tav tm="100000">
                                          <p:val>
                                            <p:strVal val="#ppt_h"/>
                                          </p:val>
                                        </p:tav>
                                      </p:tavLst>
                                    </p:anim>
                                    <p:animEffect transition="in" filter="fade">
                                      <p:cBhvr>
                                        <p:cTn id="52" dur="500"/>
                                        <p:tgtEl>
                                          <p:spTgt spid="87"/>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8"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p:tgtEl>
                                          <p:spTgt spid="11"/>
                                        </p:tgtEl>
                                        <p:attrNameLst>
                                          <p:attrName>ppt_x</p:attrName>
                                        </p:attrNameLst>
                                      </p:cBhvr>
                                      <p:tavLst>
                                        <p:tav tm="0">
                                          <p:val>
                                            <p:strVal val="#ppt_x-#ppt_w*1.125000"/>
                                          </p:val>
                                        </p:tav>
                                        <p:tav tm="100000">
                                          <p:val>
                                            <p:strVal val="#ppt_x"/>
                                          </p:val>
                                        </p:tav>
                                      </p:tavLst>
                                    </p:anim>
                                    <p:animEffect transition="in" filter="wipe(right)">
                                      <p:cBhvr>
                                        <p:cTn id="65" dur="500"/>
                                        <p:tgtEl>
                                          <p:spTgt spid="11"/>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106"/>
                                        </p:tgtEl>
                                        <p:attrNameLst>
                                          <p:attrName>style.visibility</p:attrName>
                                        </p:attrNameLst>
                                      </p:cBhvr>
                                      <p:to>
                                        <p:strVal val="visible"/>
                                      </p:to>
                                    </p:set>
                                    <p:anim calcmode="lin" valueType="num">
                                      <p:cBhvr>
                                        <p:cTn id="69" dur="500" fill="hold"/>
                                        <p:tgtEl>
                                          <p:spTgt spid="106"/>
                                        </p:tgtEl>
                                        <p:attrNameLst>
                                          <p:attrName>ppt_w</p:attrName>
                                        </p:attrNameLst>
                                      </p:cBhvr>
                                      <p:tavLst>
                                        <p:tav tm="0">
                                          <p:val>
                                            <p:fltVal val="0"/>
                                          </p:val>
                                        </p:tav>
                                        <p:tav tm="100000">
                                          <p:val>
                                            <p:strVal val="#ppt_w"/>
                                          </p:val>
                                        </p:tav>
                                      </p:tavLst>
                                    </p:anim>
                                    <p:anim calcmode="lin" valueType="num">
                                      <p:cBhvr>
                                        <p:cTn id="70" dur="500" fill="hold"/>
                                        <p:tgtEl>
                                          <p:spTgt spid="106"/>
                                        </p:tgtEl>
                                        <p:attrNameLst>
                                          <p:attrName>ppt_h</p:attrName>
                                        </p:attrNameLst>
                                      </p:cBhvr>
                                      <p:tavLst>
                                        <p:tav tm="0">
                                          <p:val>
                                            <p:fltVal val="0"/>
                                          </p:val>
                                        </p:tav>
                                        <p:tav tm="100000">
                                          <p:val>
                                            <p:strVal val="#ppt_h"/>
                                          </p:val>
                                        </p:tav>
                                      </p:tavLst>
                                    </p:anim>
                                    <p:animEffect transition="in" filter="fade">
                                      <p:cBhvr>
                                        <p:cTn id="71" dur="500"/>
                                        <p:tgtEl>
                                          <p:spTgt spid="106"/>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59" grpId="0" animBg="1"/>
      <p:bldP spid="30" grpId="0"/>
      <p:bldP spid="34" grpId="0"/>
      <p:bldP spid="68" grpId="0" animBg="1"/>
      <p:bldP spid="31" grpId="0"/>
      <p:bldP spid="35" grpId="0"/>
      <p:bldP spid="87" grpId="0" animBg="1"/>
      <p:bldP spid="32" grpId="0"/>
      <p:bldP spid="36" grpId="0"/>
      <p:bldP spid="1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Triangle 20"/>
          <p:cNvSpPr/>
          <p:nvPr/>
        </p:nvSpPr>
        <p:spPr>
          <a:xfrm rot="10800000">
            <a:off x="7603433" y="0"/>
            <a:ext cx="4582662" cy="3985591"/>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3" name="Pie 2"/>
          <p:cNvSpPr/>
          <p:nvPr/>
        </p:nvSpPr>
        <p:spPr>
          <a:xfrm rot="16200000">
            <a:off x="-371475" y="6486525"/>
            <a:ext cx="742950" cy="742950"/>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 name="Rectangle 3"/>
          <p:cNvSpPr/>
          <p:nvPr/>
        </p:nvSpPr>
        <p:spPr>
          <a:xfrm>
            <a:off x="144238" y="1"/>
            <a:ext cx="5689003" cy="461665"/>
          </a:xfrm>
          <a:prstGeom prst="rect">
            <a:avLst/>
          </a:prstGeom>
          <a:solidFill>
            <a:schemeClr val="accent5">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ktiv Grotesk"/>
                <a:ea typeface="+mn-ea"/>
                <a:cs typeface="+mn-cs"/>
              </a:rPr>
              <a:t>Stakeholder Map for SAATM - PIP</a:t>
            </a:r>
          </a:p>
        </p:txBody>
      </p:sp>
      <p:pic>
        <p:nvPicPr>
          <p:cNvPr id="8" name="Picture Placeholder 1" descr="aerial-view-of-the-airport-2022-02-02-03-48-33-utc.jpg">
            <a:extLst>
              <a:ext uri="{FF2B5EF4-FFF2-40B4-BE49-F238E27FC236}">
                <a16:creationId xmlns:a16="http://schemas.microsoft.com/office/drawing/2014/main" id="{1CB8AD81-0518-4BA6-8CAC-F320A9C75D9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1275" r="11275"/>
          <a:stretch/>
        </p:blipFill>
        <p:spPr>
          <a:xfrm>
            <a:off x="9677175" y="37408"/>
            <a:ext cx="2508919" cy="2526440"/>
          </a:xfrm>
        </p:spPr>
      </p:pic>
      <p:graphicFrame>
        <p:nvGraphicFramePr>
          <p:cNvPr id="2" name="Diagram 1"/>
          <p:cNvGraphicFramePr/>
          <p:nvPr/>
        </p:nvGraphicFramePr>
        <p:xfrm>
          <a:off x="371476" y="1334814"/>
          <a:ext cx="8426016" cy="5276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846385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5D4976D-CB13-FF6F-4D65-597F38B9A8F3}"/>
              </a:ext>
            </a:extLst>
          </p:cNvPr>
          <p:cNvGrpSpPr/>
          <p:nvPr/>
        </p:nvGrpSpPr>
        <p:grpSpPr>
          <a:xfrm>
            <a:off x="8104204" y="2606137"/>
            <a:ext cx="2000811" cy="2746375"/>
            <a:chOff x="8315559" y="2577961"/>
            <a:chExt cx="2000811" cy="2746375"/>
          </a:xfrm>
        </p:grpSpPr>
        <p:sp>
          <p:nvSpPr>
            <p:cNvPr id="9" name="Rectangle 8">
              <a:extLst>
                <a:ext uri="{FF2B5EF4-FFF2-40B4-BE49-F238E27FC236}">
                  <a16:creationId xmlns:a16="http://schemas.microsoft.com/office/drawing/2014/main" id="{6442E26C-0BA7-497E-B995-BD595FCA47B8}"/>
                </a:ext>
              </a:extLst>
            </p:cNvPr>
            <p:cNvSpPr/>
            <p:nvPr/>
          </p:nvSpPr>
          <p:spPr bwMode="auto">
            <a:xfrm>
              <a:off x="8594958" y="2577961"/>
              <a:ext cx="1442012" cy="2207847"/>
            </a:xfrm>
            <a:prstGeom prst="rect">
              <a:avLst/>
            </a:prstGeom>
            <a:solidFill>
              <a:schemeClr val="accent4"/>
            </a:solidFill>
            <a:ln w="28575">
              <a:solidFill>
                <a:schemeClr val="accent4">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Oval 33">
              <a:extLst>
                <a:ext uri="{FF2B5EF4-FFF2-40B4-BE49-F238E27FC236}">
                  <a16:creationId xmlns:a16="http://schemas.microsoft.com/office/drawing/2014/main" id="{BE230E02-50F0-480A-B5F4-A7C88EDA1D29}"/>
                </a:ext>
              </a:extLst>
            </p:cNvPr>
            <p:cNvSpPr/>
            <p:nvPr/>
          </p:nvSpPr>
          <p:spPr bwMode="auto">
            <a:xfrm>
              <a:off x="8461387" y="4799380"/>
              <a:ext cx="1709150" cy="267781"/>
            </a:xfrm>
            <a:prstGeom prst="ellipse">
              <a:avLst/>
            </a:prstGeom>
            <a:solidFill>
              <a:schemeClr val="accent1">
                <a:lumMod val="75000"/>
              </a:schemeClr>
            </a:solidFill>
            <a:ln w="28575">
              <a:solidFill>
                <a:srgbClr val="004474"/>
              </a:solidFill>
            </a:ln>
            <a:effectLst>
              <a:outerShdw blurRad="50800" dist="101600" dir="16200000"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rapezoid 18">
              <a:extLst>
                <a:ext uri="{FF2B5EF4-FFF2-40B4-BE49-F238E27FC236}">
                  <a16:creationId xmlns:a16="http://schemas.microsoft.com/office/drawing/2014/main" id="{A1BCBBEA-C5DD-4616-A96C-062B5815814D}"/>
                </a:ext>
              </a:extLst>
            </p:cNvPr>
            <p:cNvSpPr/>
            <p:nvPr/>
          </p:nvSpPr>
          <p:spPr bwMode="auto">
            <a:xfrm>
              <a:off x="8315559" y="4785807"/>
              <a:ext cx="2000811" cy="538529"/>
            </a:xfrm>
            <a:prstGeom prst="trapezoid">
              <a:avLst/>
            </a:prstGeom>
            <a:solidFill>
              <a:schemeClr val="accent4"/>
            </a:solidFill>
            <a:ln w="28575">
              <a:solidFill>
                <a:schemeClr val="accent4">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EC42CB8-BB26-746E-06D9-9789C793483F}"/>
              </a:ext>
            </a:extLst>
          </p:cNvPr>
          <p:cNvGrpSpPr/>
          <p:nvPr/>
        </p:nvGrpSpPr>
        <p:grpSpPr>
          <a:xfrm>
            <a:off x="6071260" y="2577961"/>
            <a:ext cx="2000811" cy="2746375"/>
            <a:chOff x="6168918" y="2577961"/>
            <a:chExt cx="2000811" cy="2746375"/>
          </a:xfrm>
        </p:grpSpPr>
        <p:sp>
          <p:nvSpPr>
            <p:cNvPr id="8" name="Rectangle 7">
              <a:extLst>
                <a:ext uri="{FF2B5EF4-FFF2-40B4-BE49-F238E27FC236}">
                  <a16:creationId xmlns:a16="http://schemas.microsoft.com/office/drawing/2014/main" id="{12818BD0-0030-4634-A932-BEC90971FCA1}"/>
                </a:ext>
              </a:extLst>
            </p:cNvPr>
            <p:cNvSpPr/>
            <p:nvPr/>
          </p:nvSpPr>
          <p:spPr bwMode="auto">
            <a:xfrm>
              <a:off x="6445885" y="2577961"/>
              <a:ext cx="1442012" cy="2207847"/>
            </a:xfrm>
            <a:prstGeom prst="rect">
              <a:avLst/>
            </a:prstGeom>
            <a:solidFill>
              <a:schemeClr val="accent3"/>
            </a:solidFill>
            <a:ln w="28575">
              <a:solidFill>
                <a:schemeClr val="accent3">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2">
              <a:extLst>
                <a:ext uri="{FF2B5EF4-FFF2-40B4-BE49-F238E27FC236}">
                  <a16:creationId xmlns:a16="http://schemas.microsoft.com/office/drawing/2014/main" id="{F12108CB-224F-459C-8C83-DA1B35688B0A}"/>
                </a:ext>
              </a:extLst>
            </p:cNvPr>
            <p:cNvSpPr/>
            <p:nvPr/>
          </p:nvSpPr>
          <p:spPr bwMode="auto">
            <a:xfrm>
              <a:off x="6314748" y="4799380"/>
              <a:ext cx="1709150" cy="267781"/>
            </a:xfrm>
            <a:prstGeom prst="ellipse">
              <a:avLst/>
            </a:prstGeom>
            <a:solidFill>
              <a:schemeClr val="accent1">
                <a:lumMod val="75000"/>
              </a:schemeClr>
            </a:solidFill>
            <a:ln w="28575">
              <a:solidFill>
                <a:srgbClr val="004474"/>
              </a:solidFill>
            </a:ln>
            <a:effectLst>
              <a:outerShdw blurRad="50800" dist="101600" dir="16200000"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rapezoid 17">
              <a:extLst>
                <a:ext uri="{FF2B5EF4-FFF2-40B4-BE49-F238E27FC236}">
                  <a16:creationId xmlns:a16="http://schemas.microsoft.com/office/drawing/2014/main" id="{B6C6E972-9D4E-4B8A-87BE-8641C9F1ED92}"/>
                </a:ext>
              </a:extLst>
            </p:cNvPr>
            <p:cNvSpPr/>
            <p:nvPr/>
          </p:nvSpPr>
          <p:spPr bwMode="auto">
            <a:xfrm>
              <a:off x="6168918" y="4785807"/>
              <a:ext cx="2000811" cy="538529"/>
            </a:xfrm>
            <a:prstGeom prst="trapezoid">
              <a:avLst/>
            </a:prstGeom>
            <a:solidFill>
              <a:schemeClr val="accent3"/>
            </a:solidFill>
            <a:ln w="28575">
              <a:solidFill>
                <a:schemeClr val="accent3">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549B1854-5AD8-F6B5-EE80-F24DF762CFEF}"/>
              </a:ext>
            </a:extLst>
          </p:cNvPr>
          <p:cNvGrpSpPr/>
          <p:nvPr/>
        </p:nvGrpSpPr>
        <p:grpSpPr>
          <a:xfrm>
            <a:off x="4049949" y="2591268"/>
            <a:ext cx="2000811" cy="2746375"/>
            <a:chOff x="4022275" y="2577961"/>
            <a:chExt cx="2000811" cy="2746375"/>
          </a:xfrm>
        </p:grpSpPr>
        <p:sp>
          <p:nvSpPr>
            <p:cNvPr id="7" name="Rectangle 6">
              <a:extLst>
                <a:ext uri="{FF2B5EF4-FFF2-40B4-BE49-F238E27FC236}">
                  <a16:creationId xmlns:a16="http://schemas.microsoft.com/office/drawing/2014/main" id="{5F7A60FF-8D93-42D4-9263-44C4870058E3}"/>
                </a:ext>
              </a:extLst>
            </p:cNvPr>
            <p:cNvSpPr/>
            <p:nvPr/>
          </p:nvSpPr>
          <p:spPr bwMode="auto">
            <a:xfrm>
              <a:off x="4299243" y="2577961"/>
              <a:ext cx="1442012" cy="2207847"/>
            </a:xfrm>
            <a:prstGeom prst="rect">
              <a:avLst/>
            </a:prstGeom>
            <a:solidFill>
              <a:schemeClr val="accent2"/>
            </a:solidFill>
            <a:ln w="28575">
              <a:solidFill>
                <a:schemeClr val="accent2">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1">
              <a:extLst>
                <a:ext uri="{FF2B5EF4-FFF2-40B4-BE49-F238E27FC236}">
                  <a16:creationId xmlns:a16="http://schemas.microsoft.com/office/drawing/2014/main" id="{727218A2-9867-4856-94C7-1C391DCBCE74}"/>
                </a:ext>
              </a:extLst>
            </p:cNvPr>
            <p:cNvSpPr/>
            <p:nvPr/>
          </p:nvSpPr>
          <p:spPr bwMode="auto">
            <a:xfrm>
              <a:off x="4168105" y="4799380"/>
              <a:ext cx="1709150" cy="267781"/>
            </a:xfrm>
            <a:prstGeom prst="ellipse">
              <a:avLst/>
            </a:prstGeom>
            <a:solidFill>
              <a:schemeClr val="accent1">
                <a:lumMod val="75000"/>
              </a:schemeClr>
            </a:solidFill>
            <a:ln w="28575">
              <a:solidFill>
                <a:srgbClr val="004474"/>
              </a:solidFill>
            </a:ln>
            <a:effectLst>
              <a:outerShdw blurRad="50800" dist="101600" dir="16200000"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rapezoid 16">
              <a:extLst>
                <a:ext uri="{FF2B5EF4-FFF2-40B4-BE49-F238E27FC236}">
                  <a16:creationId xmlns:a16="http://schemas.microsoft.com/office/drawing/2014/main" id="{8813F782-2019-4E50-A99F-4456D5806EE4}"/>
                </a:ext>
              </a:extLst>
            </p:cNvPr>
            <p:cNvSpPr/>
            <p:nvPr/>
          </p:nvSpPr>
          <p:spPr bwMode="auto">
            <a:xfrm>
              <a:off x="4022275" y="4785807"/>
              <a:ext cx="2000811" cy="538529"/>
            </a:xfrm>
            <a:prstGeom prst="trapezoid">
              <a:avLst/>
            </a:prstGeom>
            <a:solidFill>
              <a:schemeClr val="accent2"/>
            </a:solidFill>
            <a:ln w="28575">
              <a:solidFill>
                <a:schemeClr val="accent2">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8DD62AE8-E032-6FBB-38CA-F6C1BD3DFCF7}"/>
              </a:ext>
            </a:extLst>
          </p:cNvPr>
          <p:cNvGrpSpPr/>
          <p:nvPr/>
        </p:nvGrpSpPr>
        <p:grpSpPr>
          <a:xfrm>
            <a:off x="2026559" y="2577961"/>
            <a:ext cx="2000811" cy="2746375"/>
            <a:chOff x="1875633" y="2577961"/>
            <a:chExt cx="2000811" cy="2746375"/>
          </a:xfrm>
        </p:grpSpPr>
        <p:sp>
          <p:nvSpPr>
            <p:cNvPr id="3" name="Rectangle 2">
              <a:extLst>
                <a:ext uri="{FF2B5EF4-FFF2-40B4-BE49-F238E27FC236}">
                  <a16:creationId xmlns:a16="http://schemas.microsoft.com/office/drawing/2014/main" id="{6534B7AE-6777-4082-96B0-31DC222ED343}"/>
                </a:ext>
              </a:extLst>
            </p:cNvPr>
            <p:cNvSpPr/>
            <p:nvPr/>
          </p:nvSpPr>
          <p:spPr bwMode="auto">
            <a:xfrm>
              <a:off x="2155031" y="2577961"/>
              <a:ext cx="1442012" cy="2207847"/>
            </a:xfrm>
            <a:prstGeom prst="rect">
              <a:avLst/>
            </a:prstGeom>
            <a:solidFill>
              <a:schemeClr val="accent1"/>
            </a:solidFill>
            <a:ln w="28575">
              <a:solidFill>
                <a:schemeClr val="accent1">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val 30">
              <a:extLst>
                <a:ext uri="{FF2B5EF4-FFF2-40B4-BE49-F238E27FC236}">
                  <a16:creationId xmlns:a16="http://schemas.microsoft.com/office/drawing/2014/main" id="{9F841002-1394-4BD0-A4C6-134EA1213D9F}"/>
                </a:ext>
              </a:extLst>
            </p:cNvPr>
            <p:cNvSpPr/>
            <p:nvPr/>
          </p:nvSpPr>
          <p:spPr bwMode="auto">
            <a:xfrm>
              <a:off x="2021463" y="4799380"/>
              <a:ext cx="1709150" cy="267781"/>
            </a:xfrm>
            <a:prstGeom prst="ellipse">
              <a:avLst/>
            </a:prstGeom>
            <a:solidFill>
              <a:schemeClr val="accent1">
                <a:lumMod val="75000"/>
              </a:schemeClr>
            </a:solidFill>
            <a:ln w="28575">
              <a:solidFill>
                <a:srgbClr val="004474"/>
              </a:solidFill>
            </a:ln>
            <a:effectLst>
              <a:outerShdw blurRad="50800" dist="101600" dir="16200000"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rapezoid 15">
              <a:extLst>
                <a:ext uri="{FF2B5EF4-FFF2-40B4-BE49-F238E27FC236}">
                  <a16:creationId xmlns:a16="http://schemas.microsoft.com/office/drawing/2014/main" id="{6B53C63C-FF8C-4787-AB3A-6E1C095878E0}"/>
                </a:ext>
              </a:extLst>
            </p:cNvPr>
            <p:cNvSpPr/>
            <p:nvPr/>
          </p:nvSpPr>
          <p:spPr bwMode="auto">
            <a:xfrm>
              <a:off x="1875633" y="4785807"/>
              <a:ext cx="2000811" cy="538529"/>
            </a:xfrm>
            <a:prstGeom prst="trapezoid">
              <a:avLst/>
            </a:prstGeom>
            <a:solidFill>
              <a:schemeClr val="accent1"/>
            </a:solidFill>
            <a:ln w="28575">
              <a:solidFill>
                <a:schemeClr val="accent1">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3AF129B3-CF25-3EB1-E6F8-BE77672E71B9}"/>
              </a:ext>
            </a:extLst>
          </p:cNvPr>
          <p:cNvGrpSpPr/>
          <p:nvPr/>
        </p:nvGrpSpPr>
        <p:grpSpPr>
          <a:xfrm>
            <a:off x="436228" y="117866"/>
            <a:ext cx="11266414" cy="2405265"/>
            <a:chOff x="1922300" y="899974"/>
            <a:chExt cx="8347405" cy="1500188"/>
          </a:xfrm>
        </p:grpSpPr>
        <p:sp>
          <p:nvSpPr>
            <p:cNvPr id="12" name="Moon 11">
              <a:extLst>
                <a:ext uri="{FF2B5EF4-FFF2-40B4-BE49-F238E27FC236}">
                  <a16:creationId xmlns:a16="http://schemas.microsoft.com/office/drawing/2014/main" id="{53D82F94-ECF9-4B2F-BDFE-5BBC2650EE3C}"/>
                </a:ext>
              </a:extLst>
            </p:cNvPr>
            <p:cNvSpPr/>
            <p:nvPr/>
          </p:nvSpPr>
          <p:spPr bwMode="auto">
            <a:xfrm rot="5400000">
              <a:off x="5930901" y="-1808642"/>
              <a:ext cx="330203" cy="8087406"/>
            </a:xfrm>
            <a:prstGeom prst="moon">
              <a:avLst>
                <a:gd name="adj" fmla="val 34134"/>
              </a:avLst>
            </a:prstGeom>
            <a:solidFill>
              <a:schemeClr val="accent2">
                <a:lumMod val="60000"/>
                <a:lumOff val="40000"/>
              </a:schemeClr>
            </a:solidFill>
            <a:ln>
              <a:noFill/>
            </a:ln>
            <a:effectLst>
              <a:outerShdw blurRad="50800" dist="1524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lowchart: Extract 1">
              <a:extLst>
                <a:ext uri="{FF2B5EF4-FFF2-40B4-BE49-F238E27FC236}">
                  <a16:creationId xmlns:a16="http://schemas.microsoft.com/office/drawing/2014/main" id="{9F0FD1E3-C49D-4994-8775-9B425C32F968}"/>
                </a:ext>
              </a:extLst>
            </p:cNvPr>
            <p:cNvSpPr/>
            <p:nvPr/>
          </p:nvSpPr>
          <p:spPr bwMode="auto">
            <a:xfrm>
              <a:off x="1922300" y="899974"/>
              <a:ext cx="8347405" cy="1500186"/>
            </a:xfrm>
            <a:prstGeom prst="flowChartExtract">
              <a:avLst/>
            </a:prstGeom>
            <a:solidFill>
              <a:schemeClr val="accent5"/>
            </a:solidFill>
            <a:ln w="28575">
              <a:solidFill>
                <a:srgbClr val="002D4D"/>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83EE65BC-981F-4DC8-82A5-12A7864A8B86}"/>
              </a:ext>
            </a:extLst>
          </p:cNvPr>
          <p:cNvSpPr txBox="1"/>
          <p:nvPr/>
        </p:nvSpPr>
        <p:spPr>
          <a:xfrm>
            <a:off x="3620545" y="1266263"/>
            <a:ext cx="4778739" cy="95410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800" b="1" dirty="0">
                <a:solidFill>
                  <a:prstClr val="white"/>
                </a:solidFill>
                <a:latin typeface="Calibri"/>
                <a:cs typeface="Calibri" pitchFamily="34" charset="0"/>
              </a:rPr>
              <a:t>SAATM-PIP CLUSTER OF STATES - 6</a:t>
            </a:r>
            <a:endParaRPr kumimoji="0" lang="en-US" sz="2800" b="1" i="0" u="none" strike="noStrike" kern="1200" cap="none" spc="0" normalizeH="0" baseline="0" noProof="0" dirty="0">
              <a:ln>
                <a:noFill/>
              </a:ln>
              <a:solidFill>
                <a:prstClr val="white"/>
              </a:solidFill>
              <a:effectLst/>
              <a:uLnTx/>
              <a:uFillTx/>
              <a:latin typeface="Calibri"/>
              <a:ea typeface="+mn-ea"/>
              <a:cs typeface="Calibri" pitchFamily="34" charset="0"/>
            </a:endParaRPr>
          </a:p>
        </p:txBody>
      </p:sp>
      <p:sp>
        <p:nvSpPr>
          <p:cNvPr id="28" name="TextBox 27">
            <a:extLst>
              <a:ext uri="{FF2B5EF4-FFF2-40B4-BE49-F238E27FC236}">
                <a16:creationId xmlns:a16="http://schemas.microsoft.com/office/drawing/2014/main" id="{71011E0E-CE33-4F02-AD9A-0B0595B956E6}"/>
              </a:ext>
            </a:extLst>
          </p:cNvPr>
          <p:cNvSpPr txBox="1"/>
          <p:nvPr/>
        </p:nvSpPr>
        <p:spPr>
          <a:xfrm>
            <a:off x="2315553" y="2640706"/>
            <a:ext cx="1425896" cy="1938992"/>
          </a:xfrm>
          <a:prstGeom prst="rect">
            <a:avLst/>
          </a:prstGeom>
          <a:noFill/>
        </p:spPr>
        <p:txBody>
          <a:bodyPr wrap="square" anchor="t">
            <a:spAutoFit/>
          </a:bodyPr>
          <a:lstStyle/>
          <a:p>
            <a:pPr algn="ctr">
              <a:defRPr/>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Ensure all BASAs compliance with the provisions of the YD.</a:t>
            </a:r>
          </a:p>
          <a:p>
            <a:pPr algn="ctr">
              <a:defRPr/>
            </a:pPr>
            <a:endParaRPr lang="en-US" sz="12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Engage with </a:t>
            </a: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Stakeholders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 improve/maintain Safety oversight capability </a:t>
            </a:r>
            <a:endParaRPr kumimoji="0" lang="en-US" sz="1200" b="1" i="0" u="none" strike="noStrike" kern="1200" cap="none" spc="0" normalizeH="0" baseline="0" noProof="0" dirty="0">
              <a:ln>
                <a:noFill/>
              </a:ln>
              <a:solidFill>
                <a:schemeClr val="bg1"/>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33E355CA-583C-477F-B5BD-A1EFBC0F67BB}"/>
              </a:ext>
            </a:extLst>
          </p:cNvPr>
          <p:cNvSpPr txBox="1"/>
          <p:nvPr/>
        </p:nvSpPr>
        <p:spPr>
          <a:xfrm>
            <a:off x="4310843" y="2729257"/>
            <a:ext cx="1479024" cy="1938992"/>
          </a:xfrm>
          <a:prstGeom prst="rect">
            <a:avLst/>
          </a:prstGeom>
          <a:noFill/>
        </p:spPr>
        <p:txBody>
          <a:bodyPr wrap="square" anchor="t">
            <a:spAutoFit/>
          </a:bodyPr>
          <a:lstStyle/>
          <a:p>
            <a:pPr algn="ctr">
              <a:defRPr/>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Ensure all BASAs compliance with the provisions of the YD.</a:t>
            </a:r>
          </a:p>
          <a:p>
            <a:pPr algn="ctr">
              <a:defRPr/>
            </a:pPr>
            <a:endParaRPr lang="en-US" sz="12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Engage with </a:t>
            </a: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Stakeholders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 improve/maintain Safety oversight capability </a:t>
            </a:r>
            <a:endParaRPr kumimoji="0" lang="en-US" sz="1200" b="1" i="0" u="none" strike="noStrike" kern="1200" cap="none" spc="0" normalizeH="0" baseline="0" noProof="0" dirty="0">
              <a:ln>
                <a:noFill/>
              </a:ln>
              <a:solidFill>
                <a:schemeClr val="bg1"/>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340A3778-34D4-4E11-91AA-BE64763EEC92}"/>
              </a:ext>
            </a:extLst>
          </p:cNvPr>
          <p:cNvSpPr txBox="1"/>
          <p:nvPr/>
        </p:nvSpPr>
        <p:spPr>
          <a:xfrm>
            <a:off x="6293290" y="2881664"/>
            <a:ext cx="1560859" cy="1754326"/>
          </a:xfrm>
          <a:prstGeom prst="rect">
            <a:avLst/>
          </a:prstGeom>
          <a:noFill/>
        </p:spPr>
        <p:txBody>
          <a:bodyPr wrap="square" anchor="t">
            <a:spAutoFit/>
          </a:bodyPr>
          <a:lstStyle/>
          <a:p>
            <a:pPr algn="ctr">
              <a:defRPr/>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Ensure all BASAs compliance with the provisions of the YD.</a:t>
            </a:r>
            <a:endParaRPr lang="en-US" sz="12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Engage with </a:t>
            </a: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Stakeholders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 improve/maintain Safety oversight capability </a:t>
            </a:r>
            <a:endParaRPr kumimoji="0" lang="en-US" sz="1200" b="1" i="0" u="none" strike="noStrike" kern="1200" cap="none" spc="0" normalizeH="0" baseline="0" noProof="0" dirty="0">
              <a:ln>
                <a:noFill/>
              </a:ln>
              <a:solidFill>
                <a:schemeClr val="bg1"/>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1EAE5B83-B05B-4133-A4A6-ECB7C49F72E6}"/>
              </a:ext>
            </a:extLst>
          </p:cNvPr>
          <p:cNvSpPr txBox="1"/>
          <p:nvPr/>
        </p:nvSpPr>
        <p:spPr>
          <a:xfrm>
            <a:off x="8389996" y="2750862"/>
            <a:ext cx="1444789" cy="1938992"/>
          </a:xfrm>
          <a:prstGeom prst="rect">
            <a:avLst/>
          </a:prstGeom>
          <a:noFill/>
        </p:spPr>
        <p:txBody>
          <a:bodyPr wrap="square" anchor="t">
            <a:spAutoFit/>
          </a:bodyPr>
          <a:lstStyle/>
          <a:p>
            <a:pPr algn="ctr">
              <a:defRPr/>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Ensure all BASAs compliance with the provisions of the YD.</a:t>
            </a:r>
          </a:p>
          <a:p>
            <a:pPr algn="ctr">
              <a:defRPr/>
            </a:pPr>
            <a:endParaRPr lang="en-US" sz="12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Engage with </a:t>
            </a: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Stakeholders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 improve/maintain Safety oversight capability </a:t>
            </a:r>
            <a:endParaRPr kumimoji="0" lang="en-US" sz="1200" b="1" i="0" u="none" strike="noStrike" kern="1200" cap="none" spc="0" normalizeH="0" baseline="0" noProof="0" dirty="0">
              <a:ln>
                <a:noFill/>
              </a:ln>
              <a:solidFill>
                <a:schemeClr val="bg1"/>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3E73952E-78A8-47B9-ABC9-487782C2F3B8}"/>
              </a:ext>
            </a:extLst>
          </p:cNvPr>
          <p:cNvSpPr txBox="1"/>
          <p:nvPr/>
        </p:nvSpPr>
        <p:spPr>
          <a:xfrm>
            <a:off x="4275054" y="4731903"/>
            <a:ext cx="1556270"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Rwanda,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Ghana/Nigeria</a:t>
            </a:r>
            <a:endPar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Cote </a:t>
            </a:r>
            <a:r>
              <a:rPr kumimoji="0" lang="en-US"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dÏvoire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F87E080-B45A-4362-A5D6-44240FE82D59}"/>
              </a:ext>
            </a:extLst>
          </p:cNvPr>
          <p:cNvSpPr txBox="1"/>
          <p:nvPr/>
        </p:nvSpPr>
        <p:spPr>
          <a:xfrm>
            <a:off x="6484227" y="4824236"/>
            <a:ext cx="1180981"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Morocco, Niger, Chad</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04706634-7346-411D-A7E0-479EF173BC00}"/>
              </a:ext>
            </a:extLst>
          </p:cNvPr>
          <p:cNvSpPr txBox="1"/>
          <p:nvPr/>
        </p:nvSpPr>
        <p:spPr>
          <a:xfrm>
            <a:off x="8506231" y="4731903"/>
            <a:ext cx="1348387"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Cameroon, CAR,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DRC</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5479412A-8326-4D16-A934-EE0BDF7CF5AF}"/>
              </a:ext>
            </a:extLst>
          </p:cNvPr>
          <p:cNvSpPr txBox="1"/>
          <p:nvPr/>
        </p:nvSpPr>
        <p:spPr>
          <a:xfrm>
            <a:off x="2191535" y="4731904"/>
            <a:ext cx="1586345"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Kenya, Zambia/Namibia </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S</a:t>
            </a:r>
            <a:r>
              <a:rPr kumimoji="0" lang="en-US"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outh</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Africa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BCC8DA8D-C0F6-4AAC-B6A6-01CFE8DBB38D}"/>
              </a:ext>
            </a:extLst>
          </p:cNvPr>
          <p:cNvSpPr/>
          <p:nvPr/>
        </p:nvSpPr>
        <p:spPr bwMode="auto">
          <a:xfrm>
            <a:off x="47647" y="5419498"/>
            <a:ext cx="12050371" cy="1055989"/>
          </a:xfrm>
          <a:prstGeom prst="rect">
            <a:avLst/>
          </a:prstGeom>
          <a:solidFill>
            <a:schemeClr val="accent5"/>
          </a:solidFill>
          <a:ln w="28575">
            <a:solidFill>
              <a:schemeClr val="accent5">
                <a:lumMod val="75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E87DDD46-BB2C-41A1-925A-409C47F7738B}"/>
              </a:ext>
            </a:extLst>
          </p:cNvPr>
          <p:cNvSpPr txBox="1"/>
          <p:nvPr/>
        </p:nvSpPr>
        <p:spPr>
          <a:xfrm>
            <a:off x="93983" y="5504097"/>
            <a:ext cx="12050370" cy="1663597"/>
          </a:xfrm>
          <a:prstGeom prst="rect">
            <a:avLst/>
          </a:prstGeom>
          <a:noFill/>
        </p:spPr>
        <p:txBody>
          <a:bodyPr wrap="square">
            <a:spAutoFit/>
          </a:bodyPr>
          <a:lstStyle/>
          <a:p>
            <a:pPr>
              <a:lnSpc>
                <a:spcPct val="107000"/>
              </a:lnSpc>
              <a:spcAft>
                <a:spcPts val="800"/>
              </a:spcAft>
            </a:pPr>
            <a:r>
              <a:rPr lang="en-US" b="1" dirty="0">
                <a:solidFill>
                  <a:schemeClr val="bg1"/>
                </a:solidFill>
                <a:latin typeface="+mn-lt"/>
              </a:rPr>
              <a:t>Promote AFCAC </a:t>
            </a:r>
            <a:r>
              <a:rPr lang="en-US" b="1" dirty="0">
                <a:solidFill>
                  <a:schemeClr val="bg1"/>
                </a:solidFill>
              </a:rPr>
              <a:t>YD Aligned BASAs; </a:t>
            </a:r>
            <a:r>
              <a:rPr lang="en-US" b="1" dirty="0">
                <a:solidFill>
                  <a:schemeClr val="bg1"/>
                </a:solidFill>
                <a:latin typeface="+mn-lt"/>
              </a:rPr>
              <a:t>Application/Harmonization/Domestication of YD/SAATM Regulatory Texts, AFCAP and Guideline  on ASA with non-African Partners; Promote intra Africa trade/cargo routes development amongst African airlines &amp; Airports (AFRAA/ACI/AASA/IATA/</a:t>
            </a:r>
            <a:r>
              <a:rPr lang="en-US" b="1" dirty="0" err="1">
                <a:solidFill>
                  <a:schemeClr val="bg1"/>
                </a:solidFill>
                <a:latin typeface="+mn-lt"/>
              </a:rPr>
              <a:t>AfCFTA</a:t>
            </a:r>
            <a:r>
              <a:rPr lang="en-US" b="1" dirty="0">
                <a:solidFill>
                  <a:schemeClr val="bg1"/>
                </a:solidFill>
                <a:latin typeface="+mn-lt"/>
              </a:rPr>
              <a:t>);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Encourage existing or future domestic airlines to attain IOSA Certi</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fication and/</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or </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ISSA registration </a:t>
            </a:r>
          </a:p>
          <a:p>
            <a:pPr marL="0" marR="0">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06" name="TextBox 27">
            <a:extLst>
              <a:ext uri="{FF2B5EF4-FFF2-40B4-BE49-F238E27FC236}">
                <a16:creationId xmlns:a16="http://schemas.microsoft.com/office/drawing/2014/main" id="{6512DD6B-6307-A3C3-17C7-B51CB55C4C98}"/>
              </a:ext>
            </a:extLst>
          </p:cNvPr>
          <p:cNvSpPr txBox="1"/>
          <p:nvPr/>
        </p:nvSpPr>
        <p:spPr>
          <a:xfrm>
            <a:off x="553064" y="2883145"/>
            <a:ext cx="1151098" cy="1600438"/>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This is a sample text that you can edit. You can apply any desired formatting.</a:t>
            </a:r>
          </a:p>
        </p:txBody>
      </p:sp>
      <p:sp>
        <p:nvSpPr>
          <p:cNvPr id="107" name="TextBox 21">
            <a:extLst>
              <a:ext uri="{FF2B5EF4-FFF2-40B4-BE49-F238E27FC236}">
                <a16:creationId xmlns:a16="http://schemas.microsoft.com/office/drawing/2014/main" id="{8B45C33B-C2BA-0096-FD85-A1BE7FFDF945}"/>
              </a:ext>
            </a:extLst>
          </p:cNvPr>
          <p:cNvSpPr txBox="1"/>
          <p:nvPr/>
        </p:nvSpPr>
        <p:spPr>
          <a:xfrm>
            <a:off x="531143" y="4887274"/>
            <a:ext cx="1191053" cy="338554"/>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Calibri"/>
                <a:ea typeface="+mn-ea"/>
                <a:cs typeface="Calibri" pitchFamily="34" charset="0"/>
              </a:rPr>
              <a:t>HEADLINE</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8" name="Group 5">
            <a:extLst>
              <a:ext uri="{FF2B5EF4-FFF2-40B4-BE49-F238E27FC236}">
                <a16:creationId xmlns:a16="http://schemas.microsoft.com/office/drawing/2014/main" id="{597B5B90-9159-57DD-4408-DEE856FA20CC}"/>
              </a:ext>
            </a:extLst>
          </p:cNvPr>
          <p:cNvGrpSpPr/>
          <p:nvPr/>
        </p:nvGrpSpPr>
        <p:grpSpPr>
          <a:xfrm>
            <a:off x="10115611" y="2620879"/>
            <a:ext cx="2000811" cy="2746375"/>
            <a:chOff x="1875633" y="2577961"/>
            <a:chExt cx="2000811" cy="2746375"/>
          </a:xfrm>
        </p:grpSpPr>
        <p:sp>
          <p:nvSpPr>
            <p:cNvPr id="109" name="Rectangle 108">
              <a:extLst>
                <a:ext uri="{FF2B5EF4-FFF2-40B4-BE49-F238E27FC236}">
                  <a16:creationId xmlns:a16="http://schemas.microsoft.com/office/drawing/2014/main" id="{31A4F377-58DA-9E1F-EEB4-A571805CCDD0}"/>
                </a:ext>
              </a:extLst>
            </p:cNvPr>
            <p:cNvSpPr/>
            <p:nvPr/>
          </p:nvSpPr>
          <p:spPr bwMode="auto">
            <a:xfrm>
              <a:off x="2155031" y="2577961"/>
              <a:ext cx="1442012" cy="2207847"/>
            </a:xfrm>
            <a:prstGeom prst="rect">
              <a:avLst/>
            </a:prstGeom>
            <a:solidFill>
              <a:schemeClr val="accent4">
                <a:lumMod val="75000"/>
              </a:schemeClr>
            </a:solidFill>
            <a:ln w="28575">
              <a:solidFill>
                <a:schemeClr val="accent1">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val 30">
              <a:extLst>
                <a:ext uri="{FF2B5EF4-FFF2-40B4-BE49-F238E27FC236}">
                  <a16:creationId xmlns:a16="http://schemas.microsoft.com/office/drawing/2014/main" id="{9C5C2415-AF43-E6B2-1FAC-FD8DB0B2DAAE}"/>
                </a:ext>
              </a:extLst>
            </p:cNvPr>
            <p:cNvSpPr/>
            <p:nvPr/>
          </p:nvSpPr>
          <p:spPr bwMode="auto">
            <a:xfrm>
              <a:off x="2021463" y="4799380"/>
              <a:ext cx="1709150" cy="267781"/>
            </a:xfrm>
            <a:prstGeom prst="ellipse">
              <a:avLst/>
            </a:prstGeom>
            <a:solidFill>
              <a:schemeClr val="accent1">
                <a:lumMod val="75000"/>
              </a:schemeClr>
            </a:solidFill>
            <a:ln w="28575">
              <a:solidFill>
                <a:srgbClr val="004474"/>
              </a:solidFill>
            </a:ln>
            <a:effectLst>
              <a:outerShdw blurRad="50800" dist="101600" dir="16200000"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Trapezoid 15">
              <a:extLst>
                <a:ext uri="{FF2B5EF4-FFF2-40B4-BE49-F238E27FC236}">
                  <a16:creationId xmlns:a16="http://schemas.microsoft.com/office/drawing/2014/main" id="{DCA0058D-F304-CA34-2A12-76826ED9F8B3}"/>
                </a:ext>
              </a:extLst>
            </p:cNvPr>
            <p:cNvSpPr/>
            <p:nvPr/>
          </p:nvSpPr>
          <p:spPr bwMode="auto">
            <a:xfrm>
              <a:off x="1875633" y="4785807"/>
              <a:ext cx="2000811" cy="538529"/>
            </a:xfrm>
            <a:prstGeom prst="trapezoid">
              <a:avLst/>
            </a:prstGeom>
            <a:solidFill>
              <a:schemeClr val="accent4">
                <a:lumMod val="75000"/>
              </a:schemeClr>
            </a:solidFill>
            <a:ln w="28575">
              <a:solidFill>
                <a:schemeClr val="accent1">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2" name="TextBox 27">
            <a:extLst>
              <a:ext uri="{FF2B5EF4-FFF2-40B4-BE49-F238E27FC236}">
                <a16:creationId xmlns:a16="http://schemas.microsoft.com/office/drawing/2014/main" id="{9283D7EF-D72F-4B4B-356B-3EE9EFDB7ED4}"/>
              </a:ext>
            </a:extLst>
          </p:cNvPr>
          <p:cNvSpPr txBox="1"/>
          <p:nvPr/>
        </p:nvSpPr>
        <p:spPr>
          <a:xfrm>
            <a:off x="10487791" y="2700757"/>
            <a:ext cx="1349230" cy="1938992"/>
          </a:xfrm>
          <a:prstGeom prst="rect">
            <a:avLst/>
          </a:prstGeom>
          <a:noFill/>
        </p:spPr>
        <p:txBody>
          <a:bodyPr wrap="square" anchor="t">
            <a:spAutoFit/>
          </a:bodyPr>
          <a:lstStyle/>
          <a:p>
            <a:pPr algn="ctr">
              <a:defRPr/>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Ensure all BASAs compliance with the provisions of the YD.</a:t>
            </a:r>
            <a:endParaRPr lang="en-US" sz="12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Engage with </a:t>
            </a: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Stakeholders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 improve/maintain Safety oversight capability </a:t>
            </a:r>
            <a:endParaRPr kumimoji="0" lang="en-US" sz="1200" b="1" i="0" u="none" strike="noStrike" kern="1200" cap="none" spc="0" normalizeH="0" baseline="0" noProof="0" dirty="0">
              <a:ln>
                <a:noFill/>
              </a:ln>
              <a:solidFill>
                <a:schemeClr val="bg1"/>
              </a:solidFill>
              <a:effectLst/>
              <a:uLnTx/>
              <a:uFillTx/>
              <a:latin typeface="Calibri"/>
              <a:ea typeface="+mn-ea"/>
              <a:cs typeface="+mn-cs"/>
            </a:endParaRPr>
          </a:p>
        </p:txBody>
      </p:sp>
      <p:sp>
        <p:nvSpPr>
          <p:cNvPr id="113" name="TextBox 21">
            <a:extLst>
              <a:ext uri="{FF2B5EF4-FFF2-40B4-BE49-F238E27FC236}">
                <a16:creationId xmlns:a16="http://schemas.microsoft.com/office/drawing/2014/main" id="{3EDF8011-4F5E-4D21-AF72-2C450B1F7340}"/>
              </a:ext>
            </a:extLst>
          </p:cNvPr>
          <p:cNvSpPr txBox="1"/>
          <p:nvPr/>
        </p:nvSpPr>
        <p:spPr>
          <a:xfrm>
            <a:off x="10518547" y="4816837"/>
            <a:ext cx="1579471"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CV/Gambia, Mali, Egypt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4" name="Group 5">
            <a:extLst>
              <a:ext uri="{FF2B5EF4-FFF2-40B4-BE49-F238E27FC236}">
                <a16:creationId xmlns:a16="http://schemas.microsoft.com/office/drawing/2014/main" id="{2F1AC1A7-B53F-3EE2-EB7C-1FC0B9A3C21A}"/>
              </a:ext>
            </a:extLst>
          </p:cNvPr>
          <p:cNvGrpSpPr/>
          <p:nvPr/>
        </p:nvGrpSpPr>
        <p:grpSpPr>
          <a:xfrm>
            <a:off x="21673" y="2616389"/>
            <a:ext cx="2000811" cy="2707947"/>
            <a:chOff x="1875633" y="2616390"/>
            <a:chExt cx="2000811" cy="2707946"/>
          </a:xfrm>
        </p:grpSpPr>
        <p:sp>
          <p:nvSpPr>
            <p:cNvPr id="115" name="Rectangle 114">
              <a:extLst>
                <a:ext uri="{FF2B5EF4-FFF2-40B4-BE49-F238E27FC236}">
                  <a16:creationId xmlns:a16="http://schemas.microsoft.com/office/drawing/2014/main" id="{72C7C9FA-1958-5B52-DCC3-C4C20DF84B84}"/>
                </a:ext>
              </a:extLst>
            </p:cNvPr>
            <p:cNvSpPr/>
            <p:nvPr/>
          </p:nvSpPr>
          <p:spPr bwMode="auto">
            <a:xfrm>
              <a:off x="2155031" y="2616390"/>
              <a:ext cx="1442012" cy="2207848"/>
            </a:xfrm>
            <a:prstGeom prst="rect">
              <a:avLst/>
            </a:prstGeom>
            <a:solidFill>
              <a:schemeClr val="accent6">
                <a:lumMod val="60000"/>
                <a:lumOff val="40000"/>
              </a:schemeClr>
            </a:solidFill>
            <a:ln w="28575">
              <a:solidFill>
                <a:schemeClr val="accent1">
                  <a:lumMod val="50000"/>
                </a:schemeClr>
              </a:solidFill>
            </a:ln>
          </p:spPr>
          <p:txBody>
            <a:bodyPr vert="horz" wrap="square" lIns="91440" tIns="45720" rIns="91440" bIns="45720" numCol="1" rtlCol="0" anchor="t" anchorCtr="0" compatLnSpc="1">
              <a:prstTxWarp prst="textNoShape">
                <a:avLst/>
              </a:prstTxWarp>
            </a:bodyPr>
            <a:lstStyle/>
            <a:p>
              <a:pPr algn="ctr">
                <a:defRPr/>
              </a:pP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Ensure all BASAs compliance with the provisions of the YD.</a:t>
              </a:r>
              <a:endParaRPr lang="en-US" sz="12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Engage with </a:t>
              </a:r>
              <a:r>
                <a:rPr lang="en-US"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Stakeholders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to improve/maintain Safety oversight capability </a:t>
              </a:r>
              <a:endParaRPr kumimoji="0" lang="en-US" sz="1200" b="1" i="0" u="none" strike="noStrike" kern="1200" cap="none" spc="0" normalizeH="0" baseline="0" noProof="0" dirty="0">
                <a:ln>
                  <a:noFill/>
                </a:ln>
                <a:solidFill>
                  <a:schemeClr val="bg1"/>
                </a:solidFill>
                <a:effectLst/>
                <a:uLnTx/>
                <a:uFillTx/>
                <a:latin typeface="Calibri"/>
                <a:ea typeface="+mn-ea"/>
                <a:cs typeface="+mn-cs"/>
              </a:endParaRPr>
            </a:p>
          </p:txBody>
        </p:sp>
        <p:sp>
          <p:nvSpPr>
            <p:cNvPr id="116" name="Oval 30">
              <a:extLst>
                <a:ext uri="{FF2B5EF4-FFF2-40B4-BE49-F238E27FC236}">
                  <a16:creationId xmlns:a16="http://schemas.microsoft.com/office/drawing/2014/main" id="{C6317890-D401-1E43-D25E-041E124ADA39}"/>
                </a:ext>
              </a:extLst>
            </p:cNvPr>
            <p:cNvSpPr/>
            <p:nvPr/>
          </p:nvSpPr>
          <p:spPr bwMode="auto">
            <a:xfrm>
              <a:off x="2021463" y="4799380"/>
              <a:ext cx="1709150" cy="267781"/>
            </a:xfrm>
            <a:prstGeom prst="ellipse">
              <a:avLst/>
            </a:prstGeom>
            <a:solidFill>
              <a:schemeClr val="accent1">
                <a:lumMod val="75000"/>
              </a:schemeClr>
            </a:solidFill>
            <a:ln w="28575">
              <a:solidFill>
                <a:srgbClr val="004474"/>
              </a:solidFill>
            </a:ln>
            <a:effectLst>
              <a:outerShdw blurRad="50800" dist="101600" dir="16200000"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Trapezoid 15">
              <a:extLst>
                <a:ext uri="{FF2B5EF4-FFF2-40B4-BE49-F238E27FC236}">
                  <a16:creationId xmlns:a16="http://schemas.microsoft.com/office/drawing/2014/main" id="{AEAD248B-181D-2C33-B421-85E765F3999E}"/>
                </a:ext>
              </a:extLst>
            </p:cNvPr>
            <p:cNvSpPr/>
            <p:nvPr/>
          </p:nvSpPr>
          <p:spPr bwMode="auto">
            <a:xfrm>
              <a:off x="1875633" y="4785807"/>
              <a:ext cx="2000811" cy="538529"/>
            </a:xfrm>
            <a:prstGeom prst="trapezoid">
              <a:avLst/>
            </a:prstGeom>
            <a:solidFill>
              <a:schemeClr val="accent6">
                <a:lumMod val="60000"/>
                <a:lumOff val="40000"/>
              </a:schemeClr>
            </a:solidFill>
            <a:ln w="28575">
              <a:solidFill>
                <a:schemeClr val="accent1">
                  <a:lumMod val="50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9" name="TextBox 21">
            <a:extLst>
              <a:ext uri="{FF2B5EF4-FFF2-40B4-BE49-F238E27FC236}">
                <a16:creationId xmlns:a16="http://schemas.microsoft.com/office/drawing/2014/main" id="{2586E810-AC37-2878-D72F-8DF1055CACE5}"/>
              </a:ext>
            </a:extLst>
          </p:cNvPr>
          <p:cNvSpPr txBox="1"/>
          <p:nvPr/>
        </p:nvSpPr>
        <p:spPr>
          <a:xfrm>
            <a:off x="145965" y="4731905"/>
            <a:ext cx="1652055" cy="64633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Angola, Mozambique Equatorial Guinea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4" name="Pie 2">
            <a:extLst>
              <a:ext uri="{FF2B5EF4-FFF2-40B4-BE49-F238E27FC236}">
                <a16:creationId xmlns:a16="http://schemas.microsoft.com/office/drawing/2014/main" id="{36DC14F2-A43B-DEA7-923C-E491D7879A3F}"/>
              </a:ext>
            </a:extLst>
          </p:cNvPr>
          <p:cNvSpPr/>
          <p:nvPr/>
        </p:nvSpPr>
        <p:spPr>
          <a:xfrm rot="16200000">
            <a:off x="-268124" y="6568892"/>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136" name="Right Triangle 20">
            <a:extLst>
              <a:ext uri="{FF2B5EF4-FFF2-40B4-BE49-F238E27FC236}">
                <a16:creationId xmlns:a16="http://schemas.microsoft.com/office/drawing/2014/main" id="{017EAA69-9EC5-6C75-948A-BDAB9AA375DA}"/>
              </a:ext>
            </a:extLst>
          </p:cNvPr>
          <p:cNvSpPr/>
          <p:nvPr/>
        </p:nvSpPr>
        <p:spPr>
          <a:xfrm rot="10800000">
            <a:off x="9064101" y="-35544"/>
            <a:ext cx="3127898" cy="2822046"/>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137" name="Picture Placeholder 1" descr="aerial-view-of-the-airport-2022-02-02-03-48-33-utc.jpg">
            <a:extLst>
              <a:ext uri="{FF2B5EF4-FFF2-40B4-BE49-F238E27FC236}">
                <a16:creationId xmlns:a16="http://schemas.microsoft.com/office/drawing/2014/main" id="{0C5FD77E-567A-AA09-BEB7-24B5E6D15A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487791" y="-15860"/>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88" name="Pie 2">
            <a:extLst>
              <a:ext uri="{FF2B5EF4-FFF2-40B4-BE49-F238E27FC236}">
                <a16:creationId xmlns:a16="http://schemas.microsoft.com/office/drawing/2014/main" id="{ACB2AAC7-8805-32A0-EB2D-62838B52B0FC}"/>
              </a:ext>
            </a:extLst>
          </p:cNvPr>
          <p:cNvSpPr/>
          <p:nvPr/>
        </p:nvSpPr>
        <p:spPr>
          <a:xfrm rot="16200000">
            <a:off x="-268123" y="6568893"/>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90" name="Right Triangle 20">
            <a:extLst>
              <a:ext uri="{FF2B5EF4-FFF2-40B4-BE49-F238E27FC236}">
                <a16:creationId xmlns:a16="http://schemas.microsoft.com/office/drawing/2014/main" id="{CF748466-2FA9-6DF7-A614-DCE25E00F09F}"/>
              </a:ext>
            </a:extLst>
          </p:cNvPr>
          <p:cNvSpPr/>
          <p:nvPr/>
        </p:nvSpPr>
        <p:spPr>
          <a:xfrm rot="10800000">
            <a:off x="9064102" y="-35543"/>
            <a:ext cx="3127898" cy="2822046"/>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91" name="Picture Placeholder 1" descr="aerial-view-of-the-airport-2022-02-02-03-48-33-utc.jpg">
            <a:extLst>
              <a:ext uri="{FF2B5EF4-FFF2-40B4-BE49-F238E27FC236}">
                <a16:creationId xmlns:a16="http://schemas.microsoft.com/office/drawing/2014/main" id="{4B2071AC-24EE-01FF-FD41-9C6B10633D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487792" y="-15859"/>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Tree>
    <p:extLst>
      <p:ext uri="{BB962C8B-B14F-4D97-AF65-F5344CB8AC3E}">
        <p14:creationId xmlns:p14="http://schemas.microsoft.com/office/powerpoint/2010/main" val="3662093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e 2"/>
          <p:cNvSpPr/>
          <p:nvPr/>
        </p:nvSpPr>
        <p:spPr>
          <a:xfrm rot="16200000">
            <a:off x="-371475" y="6486525"/>
            <a:ext cx="742950" cy="742950"/>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 name="Rectangle 3"/>
          <p:cNvSpPr/>
          <p:nvPr/>
        </p:nvSpPr>
        <p:spPr>
          <a:xfrm>
            <a:off x="144238" y="1"/>
            <a:ext cx="5689003" cy="461665"/>
          </a:xfrm>
          <a:prstGeom prst="rect">
            <a:avLst/>
          </a:prstGeom>
          <a:solidFill>
            <a:schemeClr val="accent5">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white"/>
                </a:solidFill>
                <a:effectLst/>
                <a:uLnTx/>
                <a:uFillTx/>
                <a:latin typeface="Aktiv Grotesk"/>
                <a:ea typeface="+mn-ea"/>
                <a:cs typeface="+mn-cs"/>
              </a:rPr>
              <a:t>Stakeholder Map for SAATM - PIP</a:t>
            </a:r>
          </a:p>
        </p:txBody>
      </p:sp>
      <p:graphicFrame>
        <p:nvGraphicFramePr>
          <p:cNvPr id="2" name="Diagram 1"/>
          <p:cNvGraphicFramePr/>
          <p:nvPr/>
        </p:nvGraphicFramePr>
        <p:xfrm>
          <a:off x="371476" y="1334814"/>
          <a:ext cx="8426016" cy="5276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Triangle 20">
            <a:extLst>
              <a:ext uri="{FF2B5EF4-FFF2-40B4-BE49-F238E27FC236}">
                <a16:creationId xmlns:a16="http://schemas.microsoft.com/office/drawing/2014/main" id="{942FE371-53AB-EA37-EDF1-7DCA682D6C81}"/>
              </a:ext>
            </a:extLst>
          </p:cNvPr>
          <p:cNvSpPr/>
          <p:nvPr/>
        </p:nvSpPr>
        <p:spPr>
          <a:xfrm rot="10800000">
            <a:off x="7434469" y="0"/>
            <a:ext cx="4742498" cy="4005470"/>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6" name="Picture Placeholder 1" descr="aerial-view-of-the-airport-2022-02-02-03-48-33-utc.jpg">
            <a:extLst>
              <a:ext uri="{FF2B5EF4-FFF2-40B4-BE49-F238E27FC236}">
                <a16:creationId xmlns:a16="http://schemas.microsoft.com/office/drawing/2014/main" id="{4137E9BB-452C-AEF5-ED5C-B3AED6D4CB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75" r="11275"/>
          <a:stretch/>
        </p:blipFill>
        <p:spPr>
          <a:xfrm>
            <a:off x="9651181" y="37408"/>
            <a:ext cx="2525787" cy="2543425"/>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a:solidFill>
            <a:schemeClr val="bg1">
              <a:lumMod val="65000"/>
            </a:schemeClr>
          </a:solidFill>
        </p:spPr>
      </p:pic>
    </p:spTree>
    <p:extLst>
      <p:ext uri="{BB962C8B-B14F-4D97-AF65-F5344CB8AC3E}">
        <p14:creationId xmlns:p14="http://schemas.microsoft.com/office/powerpoint/2010/main" val="413584440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E13BA84-4B96-2669-741C-213F761AB79F}"/>
              </a:ext>
            </a:extLst>
          </p:cNvPr>
          <p:cNvPicPr>
            <a:picLocks noChangeAspect="1"/>
          </p:cNvPicPr>
          <p:nvPr/>
        </p:nvPicPr>
        <p:blipFill>
          <a:blip r:embed="rId2"/>
          <a:stretch>
            <a:fillRect/>
          </a:stretch>
        </p:blipFill>
        <p:spPr>
          <a:xfrm>
            <a:off x="0" y="8943"/>
            <a:ext cx="12176286" cy="6858000"/>
          </a:xfrm>
          <a:prstGeom prst="rect">
            <a:avLst/>
          </a:prstGeom>
        </p:spPr>
      </p:pic>
      <p:sp>
        <p:nvSpPr>
          <p:cNvPr id="190" name="Freeform: Shape 79">
            <a:extLst>
              <a:ext uri="{FF2B5EF4-FFF2-40B4-BE49-F238E27FC236}">
                <a16:creationId xmlns:a16="http://schemas.microsoft.com/office/drawing/2014/main" id="{9B6865F2-D41F-CF40-97E2-9052F19B8A05}"/>
              </a:ext>
            </a:extLst>
          </p:cNvPr>
          <p:cNvSpPr/>
          <p:nvPr/>
        </p:nvSpPr>
        <p:spPr>
          <a:xfrm>
            <a:off x="6038722" y="4857018"/>
            <a:ext cx="626843" cy="1286166"/>
          </a:xfrm>
          <a:custGeom>
            <a:avLst/>
            <a:gdLst>
              <a:gd name="connsiteX0" fmla="*/ 553307 w 553307"/>
              <a:gd name="connsiteY0" fmla="*/ 60198 h 1135284"/>
              <a:gd name="connsiteX1" fmla="*/ 119634 w 553307"/>
              <a:gd name="connsiteY1" fmla="*/ 493967 h 1135284"/>
              <a:gd name="connsiteX2" fmla="*/ 96202 w 553307"/>
              <a:gd name="connsiteY2" fmla="*/ 550640 h 1135284"/>
              <a:gd name="connsiteX3" fmla="*/ 96202 w 553307"/>
              <a:gd name="connsiteY3" fmla="*/ 1135285 h 1135284"/>
              <a:gd name="connsiteX4" fmla="*/ 0 w 553307"/>
              <a:gd name="connsiteY4" fmla="*/ 1135285 h 1135284"/>
              <a:gd name="connsiteX5" fmla="*/ 0 w 553307"/>
              <a:gd name="connsiteY5" fmla="*/ 556070 h 1135284"/>
              <a:gd name="connsiteX6" fmla="*/ 41815 w 553307"/>
              <a:gd name="connsiteY6" fmla="*/ 454533 h 1135284"/>
              <a:gd name="connsiteX7" fmla="*/ 493109 w 553307"/>
              <a:gd name="connsiteY7" fmla="*/ 0 h 1135284"/>
              <a:gd name="connsiteX8" fmla="*/ 553307 w 553307"/>
              <a:gd name="connsiteY8" fmla="*/ 60198 h 11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07" h="1135284">
                <a:moveTo>
                  <a:pt x="553307" y="60198"/>
                </a:moveTo>
                <a:lnTo>
                  <a:pt x="119634" y="493967"/>
                </a:lnTo>
                <a:cubicBezTo>
                  <a:pt x="104584" y="509016"/>
                  <a:pt x="96202" y="529400"/>
                  <a:pt x="96202" y="550640"/>
                </a:cubicBezTo>
                <a:lnTo>
                  <a:pt x="96202" y="1135285"/>
                </a:lnTo>
                <a:lnTo>
                  <a:pt x="0" y="1135285"/>
                </a:lnTo>
                <a:lnTo>
                  <a:pt x="0" y="556070"/>
                </a:lnTo>
                <a:cubicBezTo>
                  <a:pt x="0" y="517970"/>
                  <a:pt x="15049" y="481489"/>
                  <a:pt x="41815" y="454533"/>
                </a:cubicBezTo>
                <a:lnTo>
                  <a:pt x="493109" y="0"/>
                </a:lnTo>
                <a:lnTo>
                  <a:pt x="553307" y="60198"/>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1" name="Freeform: Shape 80">
            <a:extLst>
              <a:ext uri="{FF2B5EF4-FFF2-40B4-BE49-F238E27FC236}">
                <a16:creationId xmlns:a16="http://schemas.microsoft.com/office/drawing/2014/main" id="{A304E67F-3970-474D-A83D-979D56ED9507}"/>
              </a:ext>
            </a:extLst>
          </p:cNvPr>
          <p:cNvSpPr/>
          <p:nvPr/>
        </p:nvSpPr>
        <p:spPr>
          <a:xfrm>
            <a:off x="6038722" y="3687825"/>
            <a:ext cx="626843" cy="1094197"/>
          </a:xfrm>
          <a:custGeom>
            <a:avLst/>
            <a:gdLst>
              <a:gd name="connsiteX0" fmla="*/ 553307 w 553307"/>
              <a:gd name="connsiteY0" fmla="*/ 60293 h 965835"/>
              <a:gd name="connsiteX1" fmla="*/ 119729 w 553307"/>
              <a:gd name="connsiteY1" fmla="*/ 493967 h 965835"/>
              <a:gd name="connsiteX2" fmla="*/ 96202 w 553307"/>
              <a:gd name="connsiteY2" fmla="*/ 550640 h 965835"/>
              <a:gd name="connsiteX3" fmla="*/ 96202 w 553307"/>
              <a:gd name="connsiteY3" fmla="*/ 965835 h 965835"/>
              <a:gd name="connsiteX4" fmla="*/ 0 w 553307"/>
              <a:gd name="connsiteY4" fmla="*/ 868204 h 965835"/>
              <a:gd name="connsiteX5" fmla="*/ 0 w 553307"/>
              <a:gd name="connsiteY5" fmla="*/ 556070 h 965835"/>
              <a:gd name="connsiteX6" fmla="*/ 41910 w 553307"/>
              <a:gd name="connsiteY6" fmla="*/ 454533 h 965835"/>
              <a:gd name="connsiteX7" fmla="*/ 493109 w 553307"/>
              <a:gd name="connsiteY7" fmla="*/ 0 h 965835"/>
              <a:gd name="connsiteX8" fmla="*/ 553307 w 553307"/>
              <a:gd name="connsiteY8" fmla="*/ 60293 h 9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07" h="965835">
                <a:moveTo>
                  <a:pt x="553307" y="60293"/>
                </a:moveTo>
                <a:lnTo>
                  <a:pt x="119729" y="493967"/>
                </a:lnTo>
                <a:cubicBezTo>
                  <a:pt x="104680" y="509016"/>
                  <a:pt x="96202" y="529400"/>
                  <a:pt x="96202" y="550640"/>
                </a:cubicBezTo>
                <a:lnTo>
                  <a:pt x="96202" y="965835"/>
                </a:lnTo>
                <a:cubicBezTo>
                  <a:pt x="73438" y="925259"/>
                  <a:pt x="40195" y="891445"/>
                  <a:pt x="0" y="868204"/>
                </a:cubicBezTo>
                <a:lnTo>
                  <a:pt x="0" y="556070"/>
                </a:lnTo>
                <a:cubicBezTo>
                  <a:pt x="0" y="517970"/>
                  <a:pt x="15049" y="481489"/>
                  <a:pt x="41910" y="454533"/>
                </a:cubicBezTo>
                <a:lnTo>
                  <a:pt x="493109" y="0"/>
                </a:lnTo>
                <a:lnTo>
                  <a:pt x="553307" y="60293"/>
                </a:ln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2" name="Freeform: Shape 81">
            <a:extLst>
              <a:ext uri="{FF2B5EF4-FFF2-40B4-BE49-F238E27FC236}">
                <a16:creationId xmlns:a16="http://schemas.microsoft.com/office/drawing/2014/main" id="{6B604DA9-2E17-7A4E-81EC-746DC6088BC7}"/>
              </a:ext>
            </a:extLst>
          </p:cNvPr>
          <p:cNvSpPr/>
          <p:nvPr/>
        </p:nvSpPr>
        <p:spPr>
          <a:xfrm>
            <a:off x="5521407" y="4267296"/>
            <a:ext cx="626843" cy="1094088"/>
          </a:xfrm>
          <a:custGeom>
            <a:avLst/>
            <a:gdLst>
              <a:gd name="connsiteX0" fmla="*/ 0 w 553307"/>
              <a:gd name="connsiteY0" fmla="*/ 60198 h 965739"/>
              <a:gd name="connsiteX1" fmla="*/ 433578 w 553307"/>
              <a:gd name="connsiteY1" fmla="*/ 493871 h 965739"/>
              <a:gd name="connsiteX2" fmla="*/ 457105 w 553307"/>
              <a:gd name="connsiteY2" fmla="*/ 550545 h 965739"/>
              <a:gd name="connsiteX3" fmla="*/ 457105 w 553307"/>
              <a:gd name="connsiteY3" fmla="*/ 965740 h 965739"/>
              <a:gd name="connsiteX4" fmla="*/ 553307 w 553307"/>
              <a:gd name="connsiteY4" fmla="*/ 868108 h 965739"/>
              <a:gd name="connsiteX5" fmla="*/ 553307 w 553307"/>
              <a:gd name="connsiteY5" fmla="*/ 556070 h 965739"/>
              <a:gd name="connsiteX6" fmla="*/ 511397 w 553307"/>
              <a:gd name="connsiteY6" fmla="*/ 454533 h 965739"/>
              <a:gd name="connsiteX7" fmla="*/ 60198 w 553307"/>
              <a:gd name="connsiteY7" fmla="*/ 0 h 965739"/>
              <a:gd name="connsiteX8" fmla="*/ 0 w 553307"/>
              <a:gd name="connsiteY8" fmla="*/ 60198 h 96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07" h="965739">
                <a:moveTo>
                  <a:pt x="0" y="60198"/>
                </a:moveTo>
                <a:lnTo>
                  <a:pt x="433578" y="493871"/>
                </a:lnTo>
                <a:cubicBezTo>
                  <a:pt x="448627" y="508921"/>
                  <a:pt x="457105" y="529304"/>
                  <a:pt x="457105" y="550545"/>
                </a:cubicBezTo>
                <a:lnTo>
                  <a:pt x="457105" y="965740"/>
                </a:lnTo>
                <a:cubicBezTo>
                  <a:pt x="479869" y="925163"/>
                  <a:pt x="513112" y="891349"/>
                  <a:pt x="553307" y="868108"/>
                </a:cubicBezTo>
                <a:lnTo>
                  <a:pt x="553307" y="556070"/>
                </a:lnTo>
                <a:cubicBezTo>
                  <a:pt x="553307" y="517970"/>
                  <a:pt x="538258" y="481489"/>
                  <a:pt x="511397" y="454533"/>
                </a:cubicBezTo>
                <a:lnTo>
                  <a:pt x="60198" y="0"/>
                </a:lnTo>
                <a:lnTo>
                  <a:pt x="0" y="60198"/>
                </a:ln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 name="Freeform: Shape 82">
            <a:extLst>
              <a:ext uri="{FF2B5EF4-FFF2-40B4-BE49-F238E27FC236}">
                <a16:creationId xmlns:a16="http://schemas.microsoft.com/office/drawing/2014/main" id="{C2553D77-9712-854B-9F48-2E2C59714E53}"/>
              </a:ext>
            </a:extLst>
          </p:cNvPr>
          <p:cNvSpPr/>
          <p:nvPr/>
        </p:nvSpPr>
        <p:spPr>
          <a:xfrm>
            <a:off x="6043255" y="2515825"/>
            <a:ext cx="626843" cy="1094088"/>
          </a:xfrm>
          <a:custGeom>
            <a:avLst/>
            <a:gdLst>
              <a:gd name="connsiteX0" fmla="*/ 553307 w 553307"/>
              <a:gd name="connsiteY0" fmla="*/ 60198 h 965739"/>
              <a:gd name="connsiteX1" fmla="*/ 119729 w 553307"/>
              <a:gd name="connsiteY1" fmla="*/ 493871 h 965739"/>
              <a:gd name="connsiteX2" fmla="*/ 96202 w 553307"/>
              <a:gd name="connsiteY2" fmla="*/ 550545 h 965739"/>
              <a:gd name="connsiteX3" fmla="*/ 96202 w 553307"/>
              <a:gd name="connsiteY3" fmla="*/ 965740 h 965739"/>
              <a:gd name="connsiteX4" fmla="*/ 0 w 553307"/>
              <a:gd name="connsiteY4" fmla="*/ 868108 h 965739"/>
              <a:gd name="connsiteX5" fmla="*/ 0 w 553307"/>
              <a:gd name="connsiteY5" fmla="*/ 556069 h 965739"/>
              <a:gd name="connsiteX6" fmla="*/ 41910 w 553307"/>
              <a:gd name="connsiteY6" fmla="*/ 454533 h 965739"/>
              <a:gd name="connsiteX7" fmla="*/ 493109 w 553307"/>
              <a:gd name="connsiteY7" fmla="*/ 0 h 965739"/>
              <a:gd name="connsiteX8" fmla="*/ 553307 w 553307"/>
              <a:gd name="connsiteY8" fmla="*/ 60198 h 96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07" h="965739">
                <a:moveTo>
                  <a:pt x="553307" y="60198"/>
                </a:moveTo>
                <a:lnTo>
                  <a:pt x="119729" y="493871"/>
                </a:lnTo>
                <a:cubicBezTo>
                  <a:pt x="104680" y="508921"/>
                  <a:pt x="96202" y="529304"/>
                  <a:pt x="96202" y="550545"/>
                </a:cubicBezTo>
                <a:lnTo>
                  <a:pt x="96202" y="965740"/>
                </a:lnTo>
                <a:cubicBezTo>
                  <a:pt x="73438" y="925163"/>
                  <a:pt x="40196" y="891349"/>
                  <a:pt x="0" y="868108"/>
                </a:cubicBezTo>
                <a:lnTo>
                  <a:pt x="0" y="556069"/>
                </a:lnTo>
                <a:cubicBezTo>
                  <a:pt x="0" y="517969"/>
                  <a:pt x="15050" y="481489"/>
                  <a:pt x="41910" y="454533"/>
                </a:cubicBezTo>
                <a:lnTo>
                  <a:pt x="493109" y="0"/>
                </a:lnTo>
                <a:lnTo>
                  <a:pt x="553307" y="60198"/>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 name="Freeform: Shape 83">
            <a:extLst>
              <a:ext uri="{FF2B5EF4-FFF2-40B4-BE49-F238E27FC236}">
                <a16:creationId xmlns:a16="http://schemas.microsoft.com/office/drawing/2014/main" id="{7556CB8C-0B47-D548-B952-C277721669CD}"/>
              </a:ext>
            </a:extLst>
          </p:cNvPr>
          <p:cNvSpPr/>
          <p:nvPr/>
        </p:nvSpPr>
        <p:spPr>
          <a:xfrm>
            <a:off x="5525831" y="3095296"/>
            <a:ext cx="626843" cy="1094088"/>
          </a:xfrm>
          <a:custGeom>
            <a:avLst/>
            <a:gdLst>
              <a:gd name="connsiteX0" fmla="*/ 0 w 553307"/>
              <a:gd name="connsiteY0" fmla="*/ 60198 h 965739"/>
              <a:gd name="connsiteX1" fmla="*/ 433578 w 553307"/>
              <a:gd name="connsiteY1" fmla="*/ 493871 h 965739"/>
              <a:gd name="connsiteX2" fmla="*/ 457105 w 553307"/>
              <a:gd name="connsiteY2" fmla="*/ 550545 h 965739"/>
              <a:gd name="connsiteX3" fmla="*/ 457105 w 553307"/>
              <a:gd name="connsiteY3" fmla="*/ 965740 h 965739"/>
              <a:gd name="connsiteX4" fmla="*/ 553307 w 553307"/>
              <a:gd name="connsiteY4" fmla="*/ 868109 h 965739"/>
              <a:gd name="connsiteX5" fmla="*/ 553307 w 553307"/>
              <a:gd name="connsiteY5" fmla="*/ 556069 h 965739"/>
              <a:gd name="connsiteX6" fmla="*/ 511397 w 553307"/>
              <a:gd name="connsiteY6" fmla="*/ 454533 h 965739"/>
              <a:gd name="connsiteX7" fmla="*/ 60198 w 553307"/>
              <a:gd name="connsiteY7" fmla="*/ 0 h 965739"/>
              <a:gd name="connsiteX8" fmla="*/ 0 w 553307"/>
              <a:gd name="connsiteY8" fmla="*/ 60198 h 96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07" h="965739">
                <a:moveTo>
                  <a:pt x="0" y="60198"/>
                </a:moveTo>
                <a:lnTo>
                  <a:pt x="433578" y="493871"/>
                </a:lnTo>
                <a:cubicBezTo>
                  <a:pt x="448628" y="508921"/>
                  <a:pt x="457105" y="529304"/>
                  <a:pt x="457105" y="550545"/>
                </a:cubicBezTo>
                <a:lnTo>
                  <a:pt x="457105" y="965740"/>
                </a:lnTo>
                <a:cubicBezTo>
                  <a:pt x="479870" y="925163"/>
                  <a:pt x="513112" y="891350"/>
                  <a:pt x="553307" y="868109"/>
                </a:cubicBezTo>
                <a:lnTo>
                  <a:pt x="553307" y="556069"/>
                </a:lnTo>
                <a:cubicBezTo>
                  <a:pt x="553307" y="517969"/>
                  <a:pt x="538258" y="481489"/>
                  <a:pt x="511397" y="454533"/>
                </a:cubicBezTo>
                <a:lnTo>
                  <a:pt x="60198" y="0"/>
                </a:lnTo>
                <a:lnTo>
                  <a:pt x="0" y="60198"/>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5" name="Freeform: Shape 84">
            <a:extLst>
              <a:ext uri="{FF2B5EF4-FFF2-40B4-BE49-F238E27FC236}">
                <a16:creationId xmlns:a16="http://schemas.microsoft.com/office/drawing/2014/main" id="{E0C63286-3C07-574E-8754-2D193110E880}"/>
              </a:ext>
            </a:extLst>
          </p:cNvPr>
          <p:cNvSpPr/>
          <p:nvPr/>
        </p:nvSpPr>
        <p:spPr>
          <a:xfrm>
            <a:off x="6036564" y="1357207"/>
            <a:ext cx="626843" cy="1094088"/>
          </a:xfrm>
          <a:custGeom>
            <a:avLst/>
            <a:gdLst>
              <a:gd name="connsiteX0" fmla="*/ 553307 w 553307"/>
              <a:gd name="connsiteY0" fmla="*/ 60198 h 965739"/>
              <a:gd name="connsiteX1" fmla="*/ 119729 w 553307"/>
              <a:gd name="connsiteY1" fmla="*/ 493871 h 965739"/>
              <a:gd name="connsiteX2" fmla="*/ 96203 w 553307"/>
              <a:gd name="connsiteY2" fmla="*/ 550545 h 965739"/>
              <a:gd name="connsiteX3" fmla="*/ 96203 w 553307"/>
              <a:gd name="connsiteY3" fmla="*/ 965740 h 965739"/>
              <a:gd name="connsiteX4" fmla="*/ 0 w 553307"/>
              <a:gd name="connsiteY4" fmla="*/ 868108 h 965739"/>
              <a:gd name="connsiteX5" fmla="*/ 0 w 553307"/>
              <a:gd name="connsiteY5" fmla="*/ 556070 h 965739"/>
              <a:gd name="connsiteX6" fmla="*/ 41910 w 553307"/>
              <a:gd name="connsiteY6" fmla="*/ 454533 h 965739"/>
              <a:gd name="connsiteX7" fmla="*/ 493109 w 553307"/>
              <a:gd name="connsiteY7" fmla="*/ 0 h 965739"/>
              <a:gd name="connsiteX8" fmla="*/ 553307 w 553307"/>
              <a:gd name="connsiteY8" fmla="*/ 60198 h 96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07" h="965739">
                <a:moveTo>
                  <a:pt x="553307" y="60198"/>
                </a:moveTo>
                <a:lnTo>
                  <a:pt x="119729" y="493871"/>
                </a:lnTo>
                <a:cubicBezTo>
                  <a:pt x="104680" y="508921"/>
                  <a:pt x="96203" y="529304"/>
                  <a:pt x="96203" y="550545"/>
                </a:cubicBezTo>
                <a:lnTo>
                  <a:pt x="96203" y="965740"/>
                </a:lnTo>
                <a:cubicBezTo>
                  <a:pt x="73438" y="925163"/>
                  <a:pt x="40196" y="891349"/>
                  <a:pt x="0" y="868108"/>
                </a:cubicBezTo>
                <a:lnTo>
                  <a:pt x="0" y="556070"/>
                </a:lnTo>
                <a:cubicBezTo>
                  <a:pt x="0" y="517969"/>
                  <a:pt x="15050" y="481489"/>
                  <a:pt x="41910" y="454533"/>
                </a:cubicBezTo>
                <a:lnTo>
                  <a:pt x="493109" y="0"/>
                </a:lnTo>
                <a:lnTo>
                  <a:pt x="553307" y="60198"/>
                </a:lnTo>
                <a:close/>
              </a:path>
            </a:pathLst>
          </a:custGeom>
          <a:solidFill>
            <a:schemeClr val="accent3">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6" name="Freeform: Shape 85">
            <a:extLst>
              <a:ext uri="{FF2B5EF4-FFF2-40B4-BE49-F238E27FC236}">
                <a16:creationId xmlns:a16="http://schemas.microsoft.com/office/drawing/2014/main" id="{A6D772B1-F66D-6746-8A50-0FC2DBBA4C27}"/>
              </a:ext>
            </a:extLst>
          </p:cNvPr>
          <p:cNvSpPr/>
          <p:nvPr/>
        </p:nvSpPr>
        <p:spPr>
          <a:xfrm>
            <a:off x="5519248" y="1936678"/>
            <a:ext cx="626843" cy="1094088"/>
          </a:xfrm>
          <a:custGeom>
            <a:avLst/>
            <a:gdLst>
              <a:gd name="connsiteX0" fmla="*/ 0 w 553307"/>
              <a:gd name="connsiteY0" fmla="*/ 60198 h 965739"/>
              <a:gd name="connsiteX1" fmla="*/ 433578 w 553307"/>
              <a:gd name="connsiteY1" fmla="*/ 493871 h 965739"/>
              <a:gd name="connsiteX2" fmla="*/ 457105 w 553307"/>
              <a:gd name="connsiteY2" fmla="*/ 550545 h 965739"/>
              <a:gd name="connsiteX3" fmla="*/ 457105 w 553307"/>
              <a:gd name="connsiteY3" fmla="*/ 965740 h 965739"/>
              <a:gd name="connsiteX4" fmla="*/ 553307 w 553307"/>
              <a:gd name="connsiteY4" fmla="*/ 868109 h 965739"/>
              <a:gd name="connsiteX5" fmla="*/ 553307 w 553307"/>
              <a:gd name="connsiteY5" fmla="*/ 556070 h 965739"/>
              <a:gd name="connsiteX6" fmla="*/ 511397 w 553307"/>
              <a:gd name="connsiteY6" fmla="*/ 454533 h 965739"/>
              <a:gd name="connsiteX7" fmla="*/ 60198 w 553307"/>
              <a:gd name="connsiteY7" fmla="*/ 0 h 965739"/>
              <a:gd name="connsiteX8" fmla="*/ 0 w 553307"/>
              <a:gd name="connsiteY8" fmla="*/ 60198 h 96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307" h="965739">
                <a:moveTo>
                  <a:pt x="0" y="60198"/>
                </a:moveTo>
                <a:lnTo>
                  <a:pt x="433578" y="493871"/>
                </a:lnTo>
                <a:cubicBezTo>
                  <a:pt x="448628" y="508921"/>
                  <a:pt x="457105" y="529304"/>
                  <a:pt x="457105" y="550545"/>
                </a:cubicBezTo>
                <a:lnTo>
                  <a:pt x="457105" y="965740"/>
                </a:lnTo>
                <a:cubicBezTo>
                  <a:pt x="479870" y="925163"/>
                  <a:pt x="513112" y="891350"/>
                  <a:pt x="553307" y="868109"/>
                </a:cubicBezTo>
                <a:lnTo>
                  <a:pt x="553307" y="556070"/>
                </a:lnTo>
                <a:cubicBezTo>
                  <a:pt x="553307" y="517969"/>
                  <a:pt x="538258" y="481489"/>
                  <a:pt x="511397" y="454533"/>
                </a:cubicBezTo>
                <a:lnTo>
                  <a:pt x="60198" y="0"/>
                </a:lnTo>
                <a:lnTo>
                  <a:pt x="0" y="60198"/>
                </a:ln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2DF9AE1D-9C7B-69D2-5F7C-4AEBACDB3B10}"/>
              </a:ext>
            </a:extLst>
          </p:cNvPr>
          <p:cNvGrpSpPr/>
          <p:nvPr/>
        </p:nvGrpSpPr>
        <p:grpSpPr>
          <a:xfrm>
            <a:off x="2381074" y="997129"/>
            <a:ext cx="3240000" cy="1037316"/>
            <a:chOff x="2381074" y="1130599"/>
            <a:chExt cx="3240000" cy="903845"/>
          </a:xfrm>
        </p:grpSpPr>
        <p:sp>
          <p:nvSpPr>
            <p:cNvPr id="262" name="Rectangle: Rounded Corners 92">
              <a:extLst>
                <a:ext uri="{FF2B5EF4-FFF2-40B4-BE49-F238E27FC236}">
                  <a16:creationId xmlns:a16="http://schemas.microsoft.com/office/drawing/2014/main" id="{BD0310CB-0F1C-5445-BE37-6794A0C75403}"/>
                </a:ext>
              </a:extLst>
            </p:cNvPr>
            <p:cNvSpPr/>
            <p:nvPr/>
          </p:nvSpPr>
          <p:spPr>
            <a:xfrm>
              <a:off x="2381074" y="1130599"/>
              <a:ext cx="3240000" cy="903845"/>
            </a:xfrm>
            <a:prstGeom prst="roundRect">
              <a:avLst/>
            </a:pr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3" name="Rectangle: Rounded Corners 117">
              <a:extLst>
                <a:ext uri="{FF2B5EF4-FFF2-40B4-BE49-F238E27FC236}">
                  <a16:creationId xmlns:a16="http://schemas.microsoft.com/office/drawing/2014/main" id="{4356192D-32C7-AD44-9AAD-77274C459744}"/>
                </a:ext>
              </a:extLst>
            </p:cNvPr>
            <p:cNvSpPr/>
            <p:nvPr/>
          </p:nvSpPr>
          <p:spPr bwMode="auto">
            <a:xfrm>
              <a:off x="2495018" y="1234080"/>
              <a:ext cx="537161" cy="627604"/>
            </a:xfrm>
            <a:prstGeom prst="round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9" name="Rectangle: Rounded Corners 1031">
              <a:extLst>
                <a:ext uri="{FF2B5EF4-FFF2-40B4-BE49-F238E27FC236}">
                  <a16:creationId xmlns:a16="http://schemas.microsoft.com/office/drawing/2014/main" id="{470CECCB-68B9-0143-B0ED-B7ABDD7D9E7F}"/>
                </a:ext>
              </a:extLst>
            </p:cNvPr>
            <p:cNvSpPr/>
            <p:nvPr/>
          </p:nvSpPr>
          <p:spPr bwMode="auto">
            <a:xfrm>
              <a:off x="2520775" y="1268718"/>
              <a:ext cx="537161" cy="627604"/>
            </a:xfrm>
            <a:prstGeom prst="roundRect">
              <a:avLst/>
            </a:prstGeom>
            <a:solidFill>
              <a:schemeClr val="accent6">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105347F1-3466-3099-9E3E-3560B18D29BC}"/>
              </a:ext>
            </a:extLst>
          </p:cNvPr>
          <p:cNvGrpSpPr/>
          <p:nvPr/>
        </p:nvGrpSpPr>
        <p:grpSpPr>
          <a:xfrm>
            <a:off x="2381074" y="2300008"/>
            <a:ext cx="3240000" cy="903737"/>
            <a:chOff x="2381074" y="2300008"/>
            <a:chExt cx="3240000" cy="903737"/>
          </a:xfrm>
        </p:grpSpPr>
        <p:sp>
          <p:nvSpPr>
            <p:cNvPr id="261" name="Rectangle: Rounded Corners 91">
              <a:extLst>
                <a:ext uri="{FF2B5EF4-FFF2-40B4-BE49-F238E27FC236}">
                  <a16:creationId xmlns:a16="http://schemas.microsoft.com/office/drawing/2014/main" id="{F92673FF-E07D-4043-8178-B13B89D7F4D1}"/>
                </a:ext>
              </a:extLst>
            </p:cNvPr>
            <p:cNvSpPr/>
            <p:nvPr/>
          </p:nvSpPr>
          <p:spPr>
            <a:xfrm>
              <a:off x="2381074" y="2300008"/>
              <a:ext cx="3240000" cy="903737"/>
            </a:xfrm>
            <a:prstGeom prst="roundRect">
              <a:avLst/>
            </a:pr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4" name="Rectangle: Rounded Corners 118">
              <a:extLst>
                <a:ext uri="{FF2B5EF4-FFF2-40B4-BE49-F238E27FC236}">
                  <a16:creationId xmlns:a16="http://schemas.microsoft.com/office/drawing/2014/main" id="{0220EFCC-9073-3349-B360-81DA743D45F1}"/>
                </a:ext>
              </a:extLst>
            </p:cNvPr>
            <p:cNvSpPr/>
            <p:nvPr/>
          </p:nvSpPr>
          <p:spPr bwMode="auto">
            <a:xfrm>
              <a:off x="2495018" y="2403435"/>
              <a:ext cx="537161" cy="627604"/>
            </a:xfrm>
            <a:prstGeom prst="round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0" name="Rectangle: Rounded Corners 104">
              <a:extLst>
                <a:ext uri="{FF2B5EF4-FFF2-40B4-BE49-F238E27FC236}">
                  <a16:creationId xmlns:a16="http://schemas.microsoft.com/office/drawing/2014/main" id="{08E3E111-7B0C-614E-91B4-D6A3ED9982EF}"/>
                </a:ext>
              </a:extLst>
            </p:cNvPr>
            <p:cNvSpPr/>
            <p:nvPr/>
          </p:nvSpPr>
          <p:spPr bwMode="auto">
            <a:xfrm>
              <a:off x="2520775" y="2438073"/>
              <a:ext cx="537161" cy="627604"/>
            </a:xfrm>
            <a:prstGeom prst="roundRect">
              <a:avLst/>
            </a:pr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0DDC1BC2-0F12-CD7C-235A-1EDD7CF48E5F}"/>
              </a:ext>
            </a:extLst>
          </p:cNvPr>
          <p:cNvGrpSpPr/>
          <p:nvPr/>
        </p:nvGrpSpPr>
        <p:grpSpPr>
          <a:xfrm>
            <a:off x="2381074" y="3469310"/>
            <a:ext cx="3240000" cy="903845"/>
            <a:chOff x="2381074" y="3469310"/>
            <a:chExt cx="3240000" cy="903845"/>
          </a:xfrm>
        </p:grpSpPr>
        <p:sp>
          <p:nvSpPr>
            <p:cNvPr id="260" name="Rectangle: Rounded Corners 90">
              <a:extLst>
                <a:ext uri="{FF2B5EF4-FFF2-40B4-BE49-F238E27FC236}">
                  <a16:creationId xmlns:a16="http://schemas.microsoft.com/office/drawing/2014/main" id="{EFB7E0CC-D869-CB48-BF27-1AF4D696A97E}"/>
                </a:ext>
              </a:extLst>
            </p:cNvPr>
            <p:cNvSpPr/>
            <p:nvPr/>
          </p:nvSpPr>
          <p:spPr>
            <a:xfrm>
              <a:off x="2381074" y="3469310"/>
              <a:ext cx="3240000" cy="903845"/>
            </a:xfrm>
            <a:prstGeom prst="roundRect">
              <a:avLst/>
            </a:pr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5" name="Rectangle: Rounded Corners 119">
              <a:extLst>
                <a:ext uri="{FF2B5EF4-FFF2-40B4-BE49-F238E27FC236}">
                  <a16:creationId xmlns:a16="http://schemas.microsoft.com/office/drawing/2014/main" id="{6A208881-06AF-B849-AAEE-BA9254EE15A6}"/>
                </a:ext>
              </a:extLst>
            </p:cNvPr>
            <p:cNvSpPr/>
            <p:nvPr/>
          </p:nvSpPr>
          <p:spPr bwMode="auto">
            <a:xfrm>
              <a:off x="2495018" y="3572791"/>
              <a:ext cx="537161" cy="627604"/>
            </a:xfrm>
            <a:prstGeom prst="round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1" name="Rectangle: Rounded Corners 105">
              <a:extLst>
                <a:ext uri="{FF2B5EF4-FFF2-40B4-BE49-F238E27FC236}">
                  <a16:creationId xmlns:a16="http://schemas.microsoft.com/office/drawing/2014/main" id="{7399135D-1DF9-2548-BEE3-DBBCFF348739}"/>
                </a:ext>
              </a:extLst>
            </p:cNvPr>
            <p:cNvSpPr/>
            <p:nvPr/>
          </p:nvSpPr>
          <p:spPr bwMode="auto">
            <a:xfrm>
              <a:off x="2520775" y="3607429"/>
              <a:ext cx="537161" cy="627604"/>
            </a:xfrm>
            <a:prstGeom prst="roundRect">
              <a:avLst/>
            </a:pr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FF60A4-AF55-AE20-BAEF-3DFC6CE50192}"/>
              </a:ext>
            </a:extLst>
          </p:cNvPr>
          <p:cNvGrpSpPr/>
          <p:nvPr/>
        </p:nvGrpSpPr>
        <p:grpSpPr>
          <a:xfrm>
            <a:off x="6570927" y="569041"/>
            <a:ext cx="3240000" cy="903845"/>
            <a:chOff x="6570927" y="569041"/>
            <a:chExt cx="3240000" cy="903845"/>
          </a:xfrm>
        </p:grpSpPr>
        <p:sp>
          <p:nvSpPr>
            <p:cNvPr id="199" name="Rectangle: Rounded Corners 86">
              <a:extLst>
                <a:ext uri="{FF2B5EF4-FFF2-40B4-BE49-F238E27FC236}">
                  <a16:creationId xmlns:a16="http://schemas.microsoft.com/office/drawing/2014/main" id="{EA9C6B89-A3EE-0642-907C-216831E27485}"/>
                </a:ext>
              </a:extLst>
            </p:cNvPr>
            <p:cNvSpPr/>
            <p:nvPr/>
          </p:nvSpPr>
          <p:spPr>
            <a:xfrm>
              <a:off x="6570927" y="569041"/>
              <a:ext cx="3240000" cy="903845"/>
            </a:xfrm>
            <a:prstGeom prst="roundRect">
              <a:avLst/>
            </a:prstGeom>
            <a:solidFill>
              <a:schemeClr val="accent3">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6" name="Rectangle: Rounded Corners 120">
              <a:extLst>
                <a:ext uri="{FF2B5EF4-FFF2-40B4-BE49-F238E27FC236}">
                  <a16:creationId xmlns:a16="http://schemas.microsoft.com/office/drawing/2014/main" id="{B22188DE-FEDB-7A41-B7A9-1E2A9C7BAB8E}"/>
                </a:ext>
              </a:extLst>
            </p:cNvPr>
            <p:cNvSpPr/>
            <p:nvPr/>
          </p:nvSpPr>
          <p:spPr bwMode="auto">
            <a:xfrm>
              <a:off x="6684871" y="672522"/>
              <a:ext cx="537161" cy="627604"/>
            </a:xfrm>
            <a:prstGeom prst="round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2" name="Rectangle: Rounded Corners 106">
              <a:extLst>
                <a:ext uri="{FF2B5EF4-FFF2-40B4-BE49-F238E27FC236}">
                  <a16:creationId xmlns:a16="http://schemas.microsoft.com/office/drawing/2014/main" id="{CB279A39-63BF-104F-AC21-BC62A8D9EC44}"/>
                </a:ext>
              </a:extLst>
            </p:cNvPr>
            <p:cNvSpPr/>
            <p:nvPr/>
          </p:nvSpPr>
          <p:spPr bwMode="auto">
            <a:xfrm>
              <a:off x="6710628" y="707160"/>
              <a:ext cx="537161" cy="627604"/>
            </a:xfrm>
            <a:prstGeom prst="roundRect">
              <a:avLst/>
            </a:prstGeom>
            <a:solidFill>
              <a:schemeClr val="accent3">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5B0C07CA-BFE0-2EA3-1ACD-76C825C5B5AC}"/>
              </a:ext>
            </a:extLst>
          </p:cNvPr>
          <p:cNvGrpSpPr/>
          <p:nvPr/>
        </p:nvGrpSpPr>
        <p:grpSpPr>
          <a:xfrm>
            <a:off x="6570927" y="1730895"/>
            <a:ext cx="3240000" cy="903844"/>
            <a:chOff x="6570927" y="1730895"/>
            <a:chExt cx="3240000" cy="903844"/>
          </a:xfrm>
        </p:grpSpPr>
        <p:sp>
          <p:nvSpPr>
            <p:cNvPr id="206" name="Rectangle: Rounded Corners 87">
              <a:extLst>
                <a:ext uri="{FF2B5EF4-FFF2-40B4-BE49-F238E27FC236}">
                  <a16:creationId xmlns:a16="http://schemas.microsoft.com/office/drawing/2014/main" id="{D1E563EA-C053-7A48-8D9A-B70E232FDECA}"/>
                </a:ext>
              </a:extLst>
            </p:cNvPr>
            <p:cNvSpPr/>
            <p:nvPr/>
          </p:nvSpPr>
          <p:spPr>
            <a:xfrm>
              <a:off x="6570927" y="1730895"/>
              <a:ext cx="3240000" cy="903844"/>
            </a:xfrm>
            <a:prstGeom prst="roundRect">
              <a:avLst/>
            </a:pr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 name="Rectangle: Rounded Corners 121">
              <a:extLst>
                <a:ext uri="{FF2B5EF4-FFF2-40B4-BE49-F238E27FC236}">
                  <a16:creationId xmlns:a16="http://schemas.microsoft.com/office/drawing/2014/main" id="{199C53E6-C489-2C4D-96D9-DADA2681F4F5}"/>
                </a:ext>
              </a:extLst>
            </p:cNvPr>
            <p:cNvSpPr/>
            <p:nvPr/>
          </p:nvSpPr>
          <p:spPr bwMode="auto">
            <a:xfrm>
              <a:off x="6684871" y="1834377"/>
              <a:ext cx="537161" cy="627604"/>
            </a:xfrm>
            <a:prstGeom prst="round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3" name="Rectangle: Rounded Corners 107">
              <a:extLst>
                <a:ext uri="{FF2B5EF4-FFF2-40B4-BE49-F238E27FC236}">
                  <a16:creationId xmlns:a16="http://schemas.microsoft.com/office/drawing/2014/main" id="{95549265-2B2A-F64D-9674-0CF87A3EA683}"/>
                </a:ext>
              </a:extLst>
            </p:cNvPr>
            <p:cNvSpPr/>
            <p:nvPr/>
          </p:nvSpPr>
          <p:spPr bwMode="auto">
            <a:xfrm>
              <a:off x="6710628" y="1869015"/>
              <a:ext cx="537161" cy="627604"/>
            </a:xfrm>
            <a:prstGeom prst="roundRect">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AB0196B8-A3D3-D6A9-0DE6-69883DC4007E}"/>
              </a:ext>
            </a:extLst>
          </p:cNvPr>
          <p:cNvGrpSpPr/>
          <p:nvPr/>
        </p:nvGrpSpPr>
        <p:grpSpPr>
          <a:xfrm>
            <a:off x="6570927" y="2892752"/>
            <a:ext cx="3240000" cy="903845"/>
            <a:chOff x="6570927" y="2892752"/>
            <a:chExt cx="3240000" cy="903845"/>
          </a:xfrm>
        </p:grpSpPr>
        <p:sp>
          <p:nvSpPr>
            <p:cNvPr id="207" name="Rectangle: Rounded Corners 88">
              <a:extLst>
                <a:ext uri="{FF2B5EF4-FFF2-40B4-BE49-F238E27FC236}">
                  <a16:creationId xmlns:a16="http://schemas.microsoft.com/office/drawing/2014/main" id="{5AD3622C-6A7D-4047-AF80-194F74F41C39}"/>
                </a:ext>
              </a:extLst>
            </p:cNvPr>
            <p:cNvSpPr/>
            <p:nvPr/>
          </p:nvSpPr>
          <p:spPr>
            <a:xfrm>
              <a:off x="6570927" y="2892752"/>
              <a:ext cx="3240000" cy="903845"/>
            </a:xfrm>
            <a:prstGeom prst="roundRect">
              <a:avLst/>
            </a:pr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8" name="Rectangle: Rounded Corners 122">
              <a:extLst>
                <a:ext uri="{FF2B5EF4-FFF2-40B4-BE49-F238E27FC236}">
                  <a16:creationId xmlns:a16="http://schemas.microsoft.com/office/drawing/2014/main" id="{8939B7AD-F781-4D41-8A5C-451AC985B200}"/>
                </a:ext>
              </a:extLst>
            </p:cNvPr>
            <p:cNvSpPr/>
            <p:nvPr/>
          </p:nvSpPr>
          <p:spPr bwMode="auto">
            <a:xfrm>
              <a:off x="6684871" y="2996233"/>
              <a:ext cx="537161" cy="627604"/>
            </a:xfrm>
            <a:prstGeom prst="round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4" name="Rectangle: Rounded Corners 108">
              <a:extLst>
                <a:ext uri="{FF2B5EF4-FFF2-40B4-BE49-F238E27FC236}">
                  <a16:creationId xmlns:a16="http://schemas.microsoft.com/office/drawing/2014/main" id="{EBFD56AA-FD7D-7C44-B0B3-B71382083663}"/>
                </a:ext>
              </a:extLst>
            </p:cNvPr>
            <p:cNvSpPr/>
            <p:nvPr/>
          </p:nvSpPr>
          <p:spPr bwMode="auto">
            <a:xfrm>
              <a:off x="6710628" y="3030871"/>
              <a:ext cx="537161" cy="627604"/>
            </a:xfrm>
            <a:prstGeom prst="roundRect">
              <a:avLst/>
            </a:pr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C0BA3AA1-29F9-EF49-C7D6-DD7A38B54154}"/>
              </a:ext>
            </a:extLst>
          </p:cNvPr>
          <p:cNvGrpSpPr/>
          <p:nvPr/>
        </p:nvGrpSpPr>
        <p:grpSpPr>
          <a:xfrm>
            <a:off x="6570927" y="4054716"/>
            <a:ext cx="3240000" cy="903845"/>
            <a:chOff x="6570927" y="4054716"/>
            <a:chExt cx="3240000" cy="903845"/>
          </a:xfrm>
        </p:grpSpPr>
        <p:sp>
          <p:nvSpPr>
            <p:cNvPr id="258" name="Rectangle: Rounded Corners 89">
              <a:extLst>
                <a:ext uri="{FF2B5EF4-FFF2-40B4-BE49-F238E27FC236}">
                  <a16:creationId xmlns:a16="http://schemas.microsoft.com/office/drawing/2014/main" id="{5335B4C5-7DE5-5B4D-9A31-FD945FCD13A1}"/>
                </a:ext>
              </a:extLst>
            </p:cNvPr>
            <p:cNvSpPr/>
            <p:nvPr/>
          </p:nvSpPr>
          <p:spPr>
            <a:xfrm>
              <a:off x="6570927" y="4054716"/>
              <a:ext cx="3240000" cy="903845"/>
            </a:xfrm>
            <a:prstGeom prst="roundRect">
              <a:avLst/>
            </a:pr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9" name="Rectangle: Rounded Corners 123">
              <a:extLst>
                <a:ext uri="{FF2B5EF4-FFF2-40B4-BE49-F238E27FC236}">
                  <a16:creationId xmlns:a16="http://schemas.microsoft.com/office/drawing/2014/main" id="{CB479F43-D778-8E46-85CA-535D3563C828}"/>
                </a:ext>
              </a:extLst>
            </p:cNvPr>
            <p:cNvSpPr/>
            <p:nvPr/>
          </p:nvSpPr>
          <p:spPr bwMode="auto">
            <a:xfrm>
              <a:off x="6684871" y="4158197"/>
              <a:ext cx="537161" cy="627604"/>
            </a:xfrm>
            <a:prstGeom prst="roundRect">
              <a:avLst/>
            </a:prstGeom>
            <a:solidFill>
              <a:schemeClr val="tx1">
                <a:alpha val="3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5" name="Rectangle: Rounded Corners 109">
              <a:extLst>
                <a:ext uri="{FF2B5EF4-FFF2-40B4-BE49-F238E27FC236}">
                  <a16:creationId xmlns:a16="http://schemas.microsoft.com/office/drawing/2014/main" id="{9C3D7397-C32E-E04B-A914-E934449277A4}"/>
                </a:ext>
              </a:extLst>
            </p:cNvPr>
            <p:cNvSpPr/>
            <p:nvPr/>
          </p:nvSpPr>
          <p:spPr bwMode="auto">
            <a:xfrm>
              <a:off x="6710628" y="4192835"/>
              <a:ext cx="537161" cy="627604"/>
            </a:xfrm>
            <a:prstGeom prst="roundRect">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0" name="Hexagon 269">
            <a:extLst>
              <a:ext uri="{FF2B5EF4-FFF2-40B4-BE49-F238E27FC236}">
                <a16:creationId xmlns:a16="http://schemas.microsoft.com/office/drawing/2014/main" id="{DD1BD1D9-99C4-E54F-B8D2-AD05ABBE583C}"/>
              </a:ext>
            </a:extLst>
          </p:cNvPr>
          <p:cNvSpPr/>
          <p:nvPr/>
        </p:nvSpPr>
        <p:spPr>
          <a:xfrm>
            <a:off x="4261435" y="5806584"/>
            <a:ext cx="3666364" cy="482376"/>
          </a:xfrm>
          <a:prstGeom prst="hexagon">
            <a:avLst/>
          </a:pr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1" name="Rectangle 270">
            <a:extLst>
              <a:ext uri="{FF2B5EF4-FFF2-40B4-BE49-F238E27FC236}">
                <a16:creationId xmlns:a16="http://schemas.microsoft.com/office/drawing/2014/main" id="{5BC86F51-DBCA-1848-A56A-4FBB2A45449A}"/>
              </a:ext>
            </a:extLst>
          </p:cNvPr>
          <p:cNvSpPr/>
          <p:nvPr/>
        </p:nvSpPr>
        <p:spPr>
          <a:xfrm>
            <a:off x="5352074" y="5863106"/>
            <a:ext cx="148508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a:ea typeface="+mn-ea"/>
                <a:cs typeface="+mn-cs"/>
              </a:rPr>
              <a:t>YD/SAATM</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2" name="Rectangle 271">
            <a:extLst>
              <a:ext uri="{FF2B5EF4-FFF2-40B4-BE49-F238E27FC236}">
                <a16:creationId xmlns:a16="http://schemas.microsoft.com/office/drawing/2014/main" id="{3B1DC23A-6908-774A-A1D2-BCF7F625700C}"/>
              </a:ext>
            </a:extLst>
          </p:cNvPr>
          <p:cNvSpPr/>
          <p:nvPr/>
        </p:nvSpPr>
        <p:spPr>
          <a:xfrm>
            <a:off x="7275885" y="4137305"/>
            <a:ext cx="2320399" cy="584775"/>
          </a:xfrm>
          <a:prstGeom prst="rect">
            <a:avLst/>
          </a:prstGeom>
        </p:spPr>
        <p:txBody>
          <a:bodyPr wrap="square">
            <a:spAutoFit/>
          </a:bodyPr>
          <a:lstStyle/>
          <a:p>
            <a:pPr lvl="0" algn="just">
              <a:defRPr/>
            </a:pPr>
            <a:r>
              <a:rPr lang="en-US" sz="1600" b="1" dirty="0">
                <a:solidFill>
                  <a:prstClr val="white"/>
                </a:solidFill>
                <a:cs typeface="Calibri" pitchFamily="34" charset="0"/>
              </a:rPr>
              <a:t>A culture of non-prioritization of aviation</a:t>
            </a:r>
            <a:endParaRPr kumimoji="0" lang="en-IN" sz="1600" b="1" i="0" u="none" strike="noStrike" kern="1200" cap="none" spc="0" normalizeH="0" baseline="0" noProof="0" dirty="0">
              <a:ln>
                <a:noFill/>
              </a:ln>
              <a:solidFill>
                <a:prstClr val="white"/>
              </a:solidFill>
              <a:effectLst/>
              <a:uLnTx/>
              <a:uFillTx/>
              <a:cs typeface="Calibri" pitchFamily="34" charset="0"/>
            </a:endParaRPr>
          </a:p>
        </p:txBody>
      </p:sp>
      <p:sp>
        <p:nvSpPr>
          <p:cNvPr id="273" name="Rectangle 272">
            <a:extLst>
              <a:ext uri="{FF2B5EF4-FFF2-40B4-BE49-F238E27FC236}">
                <a16:creationId xmlns:a16="http://schemas.microsoft.com/office/drawing/2014/main" id="{92A04200-21EF-AA4D-95C7-7D2A070D8FD6}"/>
              </a:ext>
            </a:extLst>
          </p:cNvPr>
          <p:cNvSpPr/>
          <p:nvPr/>
        </p:nvSpPr>
        <p:spPr>
          <a:xfrm>
            <a:off x="3135130" y="3551899"/>
            <a:ext cx="2293271" cy="338554"/>
          </a:xfrm>
          <a:prstGeom prst="rect">
            <a:avLst/>
          </a:prstGeom>
        </p:spPr>
        <p:txBody>
          <a:bodyPr wrap="square">
            <a:spAutoFit/>
          </a:bodyPr>
          <a:lstStyle/>
          <a:p>
            <a:pPr lvl="0" algn="just">
              <a:defRPr/>
            </a:pPr>
            <a:r>
              <a:rPr lang="en-US" sz="1600" b="1" dirty="0">
                <a:solidFill>
                  <a:prstClr val="white"/>
                </a:solidFill>
              </a:rPr>
              <a:t>Policy of protectionism</a:t>
            </a:r>
            <a:endParaRPr kumimoji="0" lang="en-IN" sz="1600" b="0" i="0" u="none" strike="noStrike" kern="1200" cap="none" spc="0" normalizeH="0" baseline="0" noProof="0" dirty="0">
              <a:ln>
                <a:noFill/>
              </a:ln>
              <a:solidFill>
                <a:prstClr val="white"/>
              </a:solidFill>
              <a:effectLst/>
              <a:uLnTx/>
              <a:uFillTx/>
              <a:latin typeface="Calibri"/>
              <a:cs typeface="Calibri" pitchFamily="34" charset="0"/>
            </a:endParaRPr>
          </a:p>
        </p:txBody>
      </p:sp>
      <p:sp>
        <p:nvSpPr>
          <p:cNvPr id="274" name="Rectangle 273">
            <a:extLst>
              <a:ext uri="{FF2B5EF4-FFF2-40B4-BE49-F238E27FC236}">
                <a16:creationId xmlns:a16="http://schemas.microsoft.com/office/drawing/2014/main" id="{025D8CA1-CC68-C143-8FBB-1F48B374F44C}"/>
              </a:ext>
            </a:extLst>
          </p:cNvPr>
          <p:cNvSpPr/>
          <p:nvPr/>
        </p:nvSpPr>
        <p:spPr>
          <a:xfrm>
            <a:off x="7275886" y="2975341"/>
            <a:ext cx="2217420" cy="584775"/>
          </a:xfrm>
          <a:prstGeom prst="rect">
            <a:avLst/>
          </a:prstGeom>
        </p:spPr>
        <p:txBody>
          <a:bodyPr wrap="square">
            <a:spAutoFit/>
          </a:bodyPr>
          <a:lstStyle/>
          <a:p>
            <a:pPr lvl="0">
              <a:defRPr/>
            </a:pPr>
            <a:r>
              <a:rPr lang="en-IN" sz="1600" b="1" dirty="0">
                <a:solidFill>
                  <a:prstClr val="white"/>
                </a:solidFill>
                <a:cs typeface="Calibri" pitchFamily="34" charset="0"/>
              </a:rPr>
              <a:t>Unfavourable regulatory environment</a:t>
            </a:r>
            <a:endParaRPr kumimoji="0" lang="en-IN" sz="1600" b="1" i="0" u="none" strike="noStrike" kern="1200" cap="none" spc="0" normalizeH="0" baseline="0" noProof="0" dirty="0">
              <a:ln>
                <a:noFill/>
              </a:ln>
              <a:solidFill>
                <a:prstClr val="white"/>
              </a:solidFill>
              <a:effectLst/>
              <a:uLnTx/>
              <a:uFillTx/>
              <a:cs typeface="Calibri" pitchFamily="34" charset="0"/>
            </a:endParaRPr>
          </a:p>
        </p:txBody>
      </p:sp>
      <p:sp>
        <p:nvSpPr>
          <p:cNvPr id="275" name="Rectangle 274">
            <a:extLst>
              <a:ext uri="{FF2B5EF4-FFF2-40B4-BE49-F238E27FC236}">
                <a16:creationId xmlns:a16="http://schemas.microsoft.com/office/drawing/2014/main" id="{6DDE7616-48D5-2648-BE63-CA961B427494}"/>
              </a:ext>
            </a:extLst>
          </p:cNvPr>
          <p:cNvSpPr/>
          <p:nvPr/>
        </p:nvSpPr>
        <p:spPr>
          <a:xfrm>
            <a:off x="3135131" y="2382543"/>
            <a:ext cx="2409874" cy="830997"/>
          </a:xfrm>
          <a:prstGeom prst="rect">
            <a:avLst/>
          </a:prstGeom>
        </p:spPr>
        <p:txBody>
          <a:bodyPr wrap="square">
            <a:spAutoFit/>
          </a:bodyPr>
          <a:lstStyle/>
          <a:p>
            <a:pPr lvl="0">
              <a:defRPr/>
            </a:pPr>
            <a:r>
              <a:rPr lang="en-IN" sz="1600" b="1" dirty="0">
                <a:solidFill>
                  <a:prstClr val="white"/>
                </a:solidFill>
                <a:cs typeface="Calibri" pitchFamily="34" charset="0"/>
              </a:rPr>
              <a:t>Low level of YD Compliant Air Services Agreements (Liberal)</a:t>
            </a:r>
            <a:endParaRPr kumimoji="0" lang="en-IN" sz="1600" b="1" i="0" u="none" strike="noStrike" kern="1200" cap="none" spc="0" normalizeH="0" baseline="0" noProof="0" dirty="0">
              <a:ln>
                <a:noFill/>
              </a:ln>
              <a:solidFill>
                <a:prstClr val="white"/>
              </a:solidFill>
              <a:effectLst/>
              <a:uLnTx/>
              <a:uFillTx/>
              <a:latin typeface="Calibri"/>
              <a:ea typeface="+mn-ea"/>
              <a:cs typeface="Calibri" pitchFamily="34" charset="0"/>
            </a:endParaRPr>
          </a:p>
        </p:txBody>
      </p:sp>
      <p:sp>
        <p:nvSpPr>
          <p:cNvPr id="276" name="Rectangle 275">
            <a:extLst>
              <a:ext uri="{FF2B5EF4-FFF2-40B4-BE49-F238E27FC236}">
                <a16:creationId xmlns:a16="http://schemas.microsoft.com/office/drawing/2014/main" id="{DE54066E-5E91-404A-A3E8-F11CC3B8FAFF}"/>
              </a:ext>
            </a:extLst>
          </p:cNvPr>
          <p:cNvSpPr/>
          <p:nvPr/>
        </p:nvSpPr>
        <p:spPr>
          <a:xfrm>
            <a:off x="7275885" y="1813485"/>
            <a:ext cx="2595389" cy="830997"/>
          </a:xfrm>
          <a:prstGeom prst="rect">
            <a:avLst/>
          </a:prstGeom>
        </p:spPr>
        <p:txBody>
          <a:bodyPr wrap="square">
            <a:spAutoFit/>
          </a:bodyPr>
          <a:lstStyle/>
          <a:p>
            <a:pPr lvl="0" algn="just">
              <a:defRPr/>
            </a:pPr>
            <a:r>
              <a:rPr lang="en-IN" sz="1400" b="1" dirty="0">
                <a:solidFill>
                  <a:prstClr val="white"/>
                </a:solidFill>
              </a:rPr>
              <a:t> H</a:t>
            </a:r>
            <a:r>
              <a:rPr lang="en-IN" sz="1600" b="1" dirty="0">
                <a:solidFill>
                  <a:prstClr val="white"/>
                </a:solidFill>
              </a:rPr>
              <a:t>igh operational costs (Taxes, Charges &amp; Fees/ Leasing &amp; Maintenance)</a:t>
            </a:r>
            <a:endParaRPr kumimoji="0" lang="en-IN" sz="1600" b="0" i="0" u="none" strike="noStrike" kern="1200" cap="none" spc="0" normalizeH="0" baseline="0" noProof="0" dirty="0">
              <a:ln>
                <a:noFill/>
              </a:ln>
              <a:solidFill>
                <a:prstClr val="white"/>
              </a:solidFill>
              <a:effectLst/>
              <a:uLnTx/>
              <a:uFillTx/>
              <a:latin typeface="Calibri"/>
              <a:cs typeface="Calibri" pitchFamily="34" charset="0"/>
            </a:endParaRPr>
          </a:p>
        </p:txBody>
      </p:sp>
      <p:sp>
        <p:nvSpPr>
          <p:cNvPr id="277" name="Rectangle 276">
            <a:extLst>
              <a:ext uri="{FF2B5EF4-FFF2-40B4-BE49-F238E27FC236}">
                <a16:creationId xmlns:a16="http://schemas.microsoft.com/office/drawing/2014/main" id="{1EA44B4F-0C29-5D42-BAA1-0C66E6DEFA60}"/>
              </a:ext>
            </a:extLst>
          </p:cNvPr>
          <p:cNvSpPr/>
          <p:nvPr/>
        </p:nvSpPr>
        <p:spPr>
          <a:xfrm>
            <a:off x="3036806" y="967020"/>
            <a:ext cx="2409874" cy="1077218"/>
          </a:xfrm>
          <a:prstGeom prst="rect">
            <a:avLst/>
          </a:prstGeom>
        </p:spPr>
        <p:txBody>
          <a:bodyPr wrap="square">
            <a:spAutoFit/>
          </a:bodyPr>
          <a:lstStyle/>
          <a:p>
            <a:pPr lvl="0" algn="just">
              <a:defRPr/>
            </a:pPr>
            <a:r>
              <a:rPr lang="en-US" sz="1600" b="1" dirty="0">
                <a:solidFill>
                  <a:prstClr val="white"/>
                </a:solidFill>
              </a:rPr>
              <a:t>Inadequate airport infrastructure &amp; under-capitalization of African airlines</a:t>
            </a:r>
            <a:endParaRPr kumimoji="0" lang="en-IN" sz="1600" b="0" i="0" u="none" strike="noStrike" kern="1200" cap="none" spc="0" normalizeH="0" baseline="0" noProof="0" dirty="0">
              <a:ln>
                <a:noFill/>
              </a:ln>
              <a:solidFill>
                <a:prstClr val="white"/>
              </a:solidFill>
              <a:effectLst/>
              <a:uLnTx/>
              <a:uFillTx/>
              <a:latin typeface="Calibri"/>
              <a:cs typeface="Calibri" pitchFamily="34" charset="0"/>
            </a:endParaRPr>
          </a:p>
        </p:txBody>
      </p:sp>
      <p:sp>
        <p:nvSpPr>
          <p:cNvPr id="278" name="Rectangle 277">
            <a:extLst>
              <a:ext uri="{FF2B5EF4-FFF2-40B4-BE49-F238E27FC236}">
                <a16:creationId xmlns:a16="http://schemas.microsoft.com/office/drawing/2014/main" id="{6337D9F4-281D-9440-955F-4613C7117BB2}"/>
              </a:ext>
            </a:extLst>
          </p:cNvPr>
          <p:cNvSpPr/>
          <p:nvPr/>
        </p:nvSpPr>
        <p:spPr>
          <a:xfrm>
            <a:off x="7275886" y="651630"/>
            <a:ext cx="2421095" cy="830997"/>
          </a:xfrm>
          <a:prstGeom prst="rect">
            <a:avLst/>
          </a:prstGeom>
        </p:spPr>
        <p:txBody>
          <a:bodyPr wrap="square">
            <a:spAutoFit/>
          </a:bodyPr>
          <a:lstStyle/>
          <a:p>
            <a:pPr lvl="0" algn="just">
              <a:defRPr/>
            </a:pPr>
            <a:r>
              <a:rPr lang="en-IN" sz="1600" b="1" dirty="0">
                <a:solidFill>
                  <a:prstClr val="white"/>
                </a:solidFill>
              </a:rPr>
              <a:t>Low level of Effective Implementation of ICAO SARPS </a:t>
            </a:r>
            <a:endParaRPr kumimoji="0" lang="en-IN" sz="1600" b="0" i="0" u="none" strike="noStrike" kern="1200" cap="none" spc="0" normalizeH="0" baseline="0" noProof="0" dirty="0">
              <a:ln>
                <a:noFill/>
              </a:ln>
              <a:solidFill>
                <a:prstClr val="white"/>
              </a:solidFill>
              <a:effectLst/>
              <a:uLnTx/>
              <a:uFillTx/>
              <a:latin typeface="Calibri"/>
              <a:cs typeface="Calibri" pitchFamily="34" charset="0"/>
            </a:endParaRPr>
          </a:p>
        </p:txBody>
      </p:sp>
      <p:grpSp>
        <p:nvGrpSpPr>
          <p:cNvPr id="286" name="Graphic 5">
            <a:extLst>
              <a:ext uri="{FF2B5EF4-FFF2-40B4-BE49-F238E27FC236}">
                <a16:creationId xmlns:a16="http://schemas.microsoft.com/office/drawing/2014/main" id="{56683535-72B0-5149-A72E-7C97396FC41D}"/>
              </a:ext>
            </a:extLst>
          </p:cNvPr>
          <p:cNvGrpSpPr/>
          <p:nvPr/>
        </p:nvGrpSpPr>
        <p:grpSpPr>
          <a:xfrm>
            <a:off x="2625321" y="1418487"/>
            <a:ext cx="328066" cy="328066"/>
            <a:chOff x="2286000" y="1143000"/>
            <a:chExt cx="4572000" cy="4572000"/>
          </a:xfrm>
          <a:solidFill>
            <a:schemeClr val="bg1"/>
          </a:solidFill>
        </p:grpSpPr>
        <p:sp>
          <p:nvSpPr>
            <p:cNvPr id="333" name="Freeform: Shape 7">
              <a:extLst>
                <a:ext uri="{FF2B5EF4-FFF2-40B4-BE49-F238E27FC236}">
                  <a16:creationId xmlns:a16="http://schemas.microsoft.com/office/drawing/2014/main" id="{318769DC-2F2A-D84D-B63C-B2651540F21B}"/>
                </a:ext>
              </a:extLst>
            </p:cNvPr>
            <p:cNvSpPr/>
            <p:nvPr/>
          </p:nvSpPr>
          <p:spPr>
            <a:xfrm>
              <a:off x="2286000" y="1143000"/>
              <a:ext cx="4572000" cy="4267200"/>
            </a:xfrm>
            <a:custGeom>
              <a:avLst/>
              <a:gdLst>
                <a:gd name="connsiteX0" fmla="*/ 4191000 w 4572000"/>
                <a:gd name="connsiteY0" fmla="*/ 457200 h 4267200"/>
                <a:gd name="connsiteX1" fmla="*/ 3810000 w 4572000"/>
                <a:gd name="connsiteY1" fmla="*/ 457200 h 4267200"/>
                <a:gd name="connsiteX2" fmla="*/ 3810000 w 4572000"/>
                <a:gd name="connsiteY2" fmla="*/ 304800 h 4267200"/>
                <a:gd name="connsiteX3" fmla="*/ 3505200 w 4572000"/>
                <a:gd name="connsiteY3" fmla="*/ 0 h 4267200"/>
                <a:gd name="connsiteX4" fmla="*/ 3200400 w 4572000"/>
                <a:gd name="connsiteY4" fmla="*/ 304800 h 4267200"/>
                <a:gd name="connsiteX5" fmla="*/ 3200400 w 4572000"/>
                <a:gd name="connsiteY5" fmla="*/ 457200 h 4267200"/>
                <a:gd name="connsiteX6" fmla="*/ 2590800 w 4572000"/>
                <a:gd name="connsiteY6" fmla="*/ 457200 h 4267200"/>
                <a:gd name="connsiteX7" fmla="*/ 2590800 w 4572000"/>
                <a:gd name="connsiteY7" fmla="*/ 304800 h 4267200"/>
                <a:gd name="connsiteX8" fmla="*/ 2286000 w 4572000"/>
                <a:gd name="connsiteY8" fmla="*/ 0 h 4267200"/>
                <a:gd name="connsiteX9" fmla="*/ 1981200 w 4572000"/>
                <a:gd name="connsiteY9" fmla="*/ 304800 h 4267200"/>
                <a:gd name="connsiteX10" fmla="*/ 1981200 w 4572000"/>
                <a:gd name="connsiteY10" fmla="*/ 457200 h 4267200"/>
                <a:gd name="connsiteX11" fmla="*/ 1371600 w 4572000"/>
                <a:gd name="connsiteY11" fmla="*/ 457200 h 4267200"/>
                <a:gd name="connsiteX12" fmla="*/ 1371600 w 4572000"/>
                <a:gd name="connsiteY12" fmla="*/ 304800 h 4267200"/>
                <a:gd name="connsiteX13" fmla="*/ 1066800 w 4572000"/>
                <a:gd name="connsiteY13" fmla="*/ 0 h 4267200"/>
                <a:gd name="connsiteX14" fmla="*/ 762000 w 4572000"/>
                <a:gd name="connsiteY14" fmla="*/ 304800 h 4267200"/>
                <a:gd name="connsiteX15" fmla="*/ 762000 w 4572000"/>
                <a:gd name="connsiteY15" fmla="*/ 457200 h 4267200"/>
                <a:gd name="connsiteX16" fmla="*/ 381000 w 4572000"/>
                <a:gd name="connsiteY16" fmla="*/ 457200 h 4267200"/>
                <a:gd name="connsiteX17" fmla="*/ 0 w 4572000"/>
                <a:gd name="connsiteY17" fmla="*/ 838200 h 4267200"/>
                <a:gd name="connsiteX18" fmla="*/ 0 w 4572000"/>
                <a:gd name="connsiteY18" fmla="*/ 3886200 h 4267200"/>
                <a:gd name="connsiteX19" fmla="*/ 381000 w 4572000"/>
                <a:gd name="connsiteY19" fmla="*/ 4267200 h 4267200"/>
                <a:gd name="connsiteX20" fmla="*/ 2514600 w 4572000"/>
                <a:gd name="connsiteY20" fmla="*/ 4267200 h 4267200"/>
                <a:gd name="connsiteX21" fmla="*/ 2590800 w 4572000"/>
                <a:gd name="connsiteY21" fmla="*/ 4191000 h 4267200"/>
                <a:gd name="connsiteX22" fmla="*/ 2514600 w 4572000"/>
                <a:gd name="connsiteY22" fmla="*/ 4114800 h 4267200"/>
                <a:gd name="connsiteX23" fmla="*/ 381000 w 4572000"/>
                <a:gd name="connsiteY23" fmla="*/ 4114800 h 4267200"/>
                <a:gd name="connsiteX24" fmla="*/ 152400 w 4572000"/>
                <a:gd name="connsiteY24" fmla="*/ 3886200 h 4267200"/>
                <a:gd name="connsiteX25" fmla="*/ 152400 w 4572000"/>
                <a:gd name="connsiteY25" fmla="*/ 1524000 h 4267200"/>
                <a:gd name="connsiteX26" fmla="*/ 4419600 w 4572000"/>
                <a:gd name="connsiteY26" fmla="*/ 1524000 h 4267200"/>
                <a:gd name="connsiteX27" fmla="*/ 4419600 w 4572000"/>
                <a:gd name="connsiteY27" fmla="*/ 2819400 h 4267200"/>
                <a:gd name="connsiteX28" fmla="*/ 4495800 w 4572000"/>
                <a:gd name="connsiteY28" fmla="*/ 2895600 h 4267200"/>
                <a:gd name="connsiteX29" fmla="*/ 4572000 w 4572000"/>
                <a:gd name="connsiteY29" fmla="*/ 2819400 h 4267200"/>
                <a:gd name="connsiteX30" fmla="*/ 4572000 w 4572000"/>
                <a:gd name="connsiteY30" fmla="*/ 838200 h 4267200"/>
                <a:gd name="connsiteX31" fmla="*/ 4191000 w 4572000"/>
                <a:gd name="connsiteY31" fmla="*/ 457200 h 4267200"/>
                <a:gd name="connsiteX32" fmla="*/ 3352800 w 4572000"/>
                <a:gd name="connsiteY32" fmla="*/ 304800 h 4267200"/>
                <a:gd name="connsiteX33" fmla="*/ 3505200 w 4572000"/>
                <a:gd name="connsiteY33" fmla="*/ 152400 h 4267200"/>
                <a:gd name="connsiteX34" fmla="*/ 3657600 w 4572000"/>
                <a:gd name="connsiteY34" fmla="*/ 304800 h 4267200"/>
                <a:gd name="connsiteX35" fmla="*/ 3657600 w 4572000"/>
                <a:gd name="connsiteY35" fmla="*/ 762000 h 4267200"/>
                <a:gd name="connsiteX36" fmla="*/ 3505200 w 4572000"/>
                <a:gd name="connsiteY36" fmla="*/ 914400 h 4267200"/>
                <a:gd name="connsiteX37" fmla="*/ 3352800 w 4572000"/>
                <a:gd name="connsiteY37" fmla="*/ 762000 h 4267200"/>
                <a:gd name="connsiteX38" fmla="*/ 2133600 w 4572000"/>
                <a:gd name="connsiteY38" fmla="*/ 304800 h 4267200"/>
                <a:gd name="connsiteX39" fmla="*/ 2286000 w 4572000"/>
                <a:gd name="connsiteY39" fmla="*/ 152400 h 4267200"/>
                <a:gd name="connsiteX40" fmla="*/ 2438400 w 4572000"/>
                <a:gd name="connsiteY40" fmla="*/ 304800 h 4267200"/>
                <a:gd name="connsiteX41" fmla="*/ 2438400 w 4572000"/>
                <a:gd name="connsiteY41" fmla="*/ 762000 h 4267200"/>
                <a:gd name="connsiteX42" fmla="*/ 2286000 w 4572000"/>
                <a:gd name="connsiteY42" fmla="*/ 914400 h 4267200"/>
                <a:gd name="connsiteX43" fmla="*/ 2133600 w 4572000"/>
                <a:gd name="connsiteY43" fmla="*/ 762000 h 4267200"/>
                <a:gd name="connsiteX44" fmla="*/ 914400 w 4572000"/>
                <a:gd name="connsiteY44" fmla="*/ 304800 h 4267200"/>
                <a:gd name="connsiteX45" fmla="*/ 1066800 w 4572000"/>
                <a:gd name="connsiteY45" fmla="*/ 152400 h 4267200"/>
                <a:gd name="connsiteX46" fmla="*/ 1219200 w 4572000"/>
                <a:gd name="connsiteY46" fmla="*/ 304800 h 4267200"/>
                <a:gd name="connsiteX47" fmla="*/ 1219200 w 4572000"/>
                <a:gd name="connsiteY47" fmla="*/ 762000 h 4267200"/>
                <a:gd name="connsiteX48" fmla="*/ 1066800 w 4572000"/>
                <a:gd name="connsiteY48" fmla="*/ 914400 h 4267200"/>
                <a:gd name="connsiteX49" fmla="*/ 914400 w 4572000"/>
                <a:gd name="connsiteY49" fmla="*/ 762000 h 4267200"/>
                <a:gd name="connsiteX50" fmla="*/ 4419600 w 4572000"/>
                <a:gd name="connsiteY50" fmla="*/ 1371600 h 4267200"/>
                <a:gd name="connsiteX51" fmla="*/ 152400 w 4572000"/>
                <a:gd name="connsiteY51" fmla="*/ 1371600 h 4267200"/>
                <a:gd name="connsiteX52" fmla="*/ 152400 w 4572000"/>
                <a:gd name="connsiteY52" fmla="*/ 838200 h 4267200"/>
                <a:gd name="connsiteX53" fmla="*/ 381000 w 4572000"/>
                <a:gd name="connsiteY53" fmla="*/ 609600 h 4267200"/>
                <a:gd name="connsiteX54" fmla="*/ 762000 w 4572000"/>
                <a:gd name="connsiteY54" fmla="*/ 609600 h 4267200"/>
                <a:gd name="connsiteX55" fmla="*/ 762000 w 4572000"/>
                <a:gd name="connsiteY55" fmla="*/ 762000 h 4267200"/>
                <a:gd name="connsiteX56" fmla="*/ 1066800 w 4572000"/>
                <a:gd name="connsiteY56" fmla="*/ 1066800 h 4267200"/>
                <a:gd name="connsiteX57" fmla="*/ 1371600 w 4572000"/>
                <a:gd name="connsiteY57" fmla="*/ 762000 h 4267200"/>
                <a:gd name="connsiteX58" fmla="*/ 1371600 w 4572000"/>
                <a:gd name="connsiteY58" fmla="*/ 609600 h 4267200"/>
                <a:gd name="connsiteX59" fmla="*/ 1981200 w 4572000"/>
                <a:gd name="connsiteY59" fmla="*/ 609600 h 4267200"/>
                <a:gd name="connsiteX60" fmla="*/ 1981200 w 4572000"/>
                <a:gd name="connsiteY60" fmla="*/ 762000 h 4267200"/>
                <a:gd name="connsiteX61" fmla="*/ 2286000 w 4572000"/>
                <a:gd name="connsiteY61" fmla="*/ 1066800 h 4267200"/>
                <a:gd name="connsiteX62" fmla="*/ 2590800 w 4572000"/>
                <a:gd name="connsiteY62" fmla="*/ 762000 h 4267200"/>
                <a:gd name="connsiteX63" fmla="*/ 2590800 w 4572000"/>
                <a:gd name="connsiteY63" fmla="*/ 609600 h 4267200"/>
                <a:gd name="connsiteX64" fmla="*/ 3200400 w 4572000"/>
                <a:gd name="connsiteY64" fmla="*/ 609600 h 4267200"/>
                <a:gd name="connsiteX65" fmla="*/ 3200400 w 4572000"/>
                <a:gd name="connsiteY65" fmla="*/ 762000 h 4267200"/>
                <a:gd name="connsiteX66" fmla="*/ 3505200 w 4572000"/>
                <a:gd name="connsiteY66" fmla="*/ 1066800 h 4267200"/>
                <a:gd name="connsiteX67" fmla="*/ 3810000 w 4572000"/>
                <a:gd name="connsiteY67" fmla="*/ 762000 h 4267200"/>
                <a:gd name="connsiteX68" fmla="*/ 3810000 w 4572000"/>
                <a:gd name="connsiteY68" fmla="*/ 609600 h 4267200"/>
                <a:gd name="connsiteX69" fmla="*/ 4191000 w 4572000"/>
                <a:gd name="connsiteY69" fmla="*/ 609600 h 4267200"/>
                <a:gd name="connsiteX70" fmla="*/ 4419600 w 4572000"/>
                <a:gd name="connsiteY70" fmla="*/ 83820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572000" h="4267200">
                  <a:moveTo>
                    <a:pt x="4191000" y="457200"/>
                  </a:moveTo>
                  <a:lnTo>
                    <a:pt x="3810000" y="457200"/>
                  </a:lnTo>
                  <a:lnTo>
                    <a:pt x="3810000" y="304800"/>
                  </a:lnTo>
                  <a:cubicBezTo>
                    <a:pt x="3810000" y="136464"/>
                    <a:pt x="3673533" y="0"/>
                    <a:pt x="3505200" y="0"/>
                  </a:cubicBezTo>
                  <a:cubicBezTo>
                    <a:pt x="3336867" y="0"/>
                    <a:pt x="3200400" y="136464"/>
                    <a:pt x="3200400" y="304800"/>
                  </a:cubicBezTo>
                  <a:lnTo>
                    <a:pt x="3200400" y="457200"/>
                  </a:lnTo>
                  <a:lnTo>
                    <a:pt x="2590800" y="457200"/>
                  </a:lnTo>
                  <a:lnTo>
                    <a:pt x="2590800" y="304800"/>
                  </a:lnTo>
                  <a:cubicBezTo>
                    <a:pt x="2590800" y="136464"/>
                    <a:pt x="2454333" y="0"/>
                    <a:pt x="2286000" y="0"/>
                  </a:cubicBezTo>
                  <a:cubicBezTo>
                    <a:pt x="2117667" y="0"/>
                    <a:pt x="1981200" y="136464"/>
                    <a:pt x="1981200" y="304800"/>
                  </a:cubicBezTo>
                  <a:lnTo>
                    <a:pt x="1981200" y="457200"/>
                  </a:lnTo>
                  <a:lnTo>
                    <a:pt x="1371600" y="457200"/>
                  </a:lnTo>
                  <a:lnTo>
                    <a:pt x="1371600" y="304800"/>
                  </a:lnTo>
                  <a:cubicBezTo>
                    <a:pt x="1371600" y="136464"/>
                    <a:pt x="1235134" y="0"/>
                    <a:pt x="1066800" y="0"/>
                  </a:cubicBezTo>
                  <a:cubicBezTo>
                    <a:pt x="898467" y="0"/>
                    <a:pt x="762000" y="136464"/>
                    <a:pt x="762000" y="304800"/>
                  </a:cubicBezTo>
                  <a:lnTo>
                    <a:pt x="762000" y="457200"/>
                  </a:lnTo>
                  <a:lnTo>
                    <a:pt x="381000" y="457200"/>
                  </a:lnTo>
                  <a:cubicBezTo>
                    <a:pt x="170580" y="457200"/>
                    <a:pt x="0" y="627781"/>
                    <a:pt x="0" y="838200"/>
                  </a:cubicBezTo>
                  <a:lnTo>
                    <a:pt x="0" y="3886200"/>
                  </a:lnTo>
                  <a:cubicBezTo>
                    <a:pt x="0" y="4096619"/>
                    <a:pt x="170580" y="4267200"/>
                    <a:pt x="381000" y="4267200"/>
                  </a:cubicBezTo>
                  <a:lnTo>
                    <a:pt x="2514600" y="4267200"/>
                  </a:lnTo>
                  <a:cubicBezTo>
                    <a:pt x="2556685" y="4267200"/>
                    <a:pt x="2590800" y="4233085"/>
                    <a:pt x="2590800" y="4191000"/>
                  </a:cubicBezTo>
                  <a:cubicBezTo>
                    <a:pt x="2590800" y="4148915"/>
                    <a:pt x="2556685" y="4114800"/>
                    <a:pt x="2514600" y="4114800"/>
                  </a:cubicBezTo>
                  <a:lnTo>
                    <a:pt x="381000" y="4114800"/>
                  </a:lnTo>
                  <a:cubicBezTo>
                    <a:pt x="254904" y="4114427"/>
                    <a:pt x="152776" y="4012296"/>
                    <a:pt x="152400" y="3886200"/>
                  </a:cubicBezTo>
                  <a:lnTo>
                    <a:pt x="152400" y="1524000"/>
                  </a:lnTo>
                  <a:lnTo>
                    <a:pt x="4419600" y="1524000"/>
                  </a:lnTo>
                  <a:lnTo>
                    <a:pt x="4419600" y="2819400"/>
                  </a:lnTo>
                  <a:cubicBezTo>
                    <a:pt x="4419600" y="2861485"/>
                    <a:pt x="4453715" y="2895600"/>
                    <a:pt x="4495800" y="2895600"/>
                  </a:cubicBezTo>
                  <a:cubicBezTo>
                    <a:pt x="4537885" y="2895600"/>
                    <a:pt x="4572000" y="2861485"/>
                    <a:pt x="4572000" y="2819400"/>
                  </a:cubicBezTo>
                  <a:lnTo>
                    <a:pt x="4572000" y="838200"/>
                  </a:lnTo>
                  <a:cubicBezTo>
                    <a:pt x="4572000" y="627781"/>
                    <a:pt x="4401419" y="457200"/>
                    <a:pt x="4191000" y="457200"/>
                  </a:cubicBezTo>
                  <a:close/>
                  <a:moveTo>
                    <a:pt x="3352800" y="304800"/>
                  </a:moveTo>
                  <a:cubicBezTo>
                    <a:pt x="3352800" y="220632"/>
                    <a:pt x="3421030" y="152400"/>
                    <a:pt x="3505200" y="152400"/>
                  </a:cubicBezTo>
                  <a:cubicBezTo>
                    <a:pt x="3589371" y="152400"/>
                    <a:pt x="3657600" y="220632"/>
                    <a:pt x="3657600" y="304800"/>
                  </a:cubicBezTo>
                  <a:lnTo>
                    <a:pt x="3657600" y="762000"/>
                  </a:lnTo>
                  <a:cubicBezTo>
                    <a:pt x="3657600" y="846171"/>
                    <a:pt x="3589371" y="914400"/>
                    <a:pt x="3505200" y="914400"/>
                  </a:cubicBezTo>
                  <a:cubicBezTo>
                    <a:pt x="3421030" y="914400"/>
                    <a:pt x="3352800" y="846171"/>
                    <a:pt x="3352800" y="762000"/>
                  </a:cubicBezTo>
                  <a:close/>
                  <a:moveTo>
                    <a:pt x="2133600" y="304800"/>
                  </a:moveTo>
                  <a:cubicBezTo>
                    <a:pt x="2133600" y="220632"/>
                    <a:pt x="2201830" y="152400"/>
                    <a:pt x="2286000" y="152400"/>
                  </a:cubicBezTo>
                  <a:cubicBezTo>
                    <a:pt x="2370171" y="152400"/>
                    <a:pt x="2438400" y="220632"/>
                    <a:pt x="2438400" y="304800"/>
                  </a:cubicBezTo>
                  <a:lnTo>
                    <a:pt x="2438400" y="762000"/>
                  </a:lnTo>
                  <a:cubicBezTo>
                    <a:pt x="2438400" y="846171"/>
                    <a:pt x="2370171" y="914400"/>
                    <a:pt x="2286000" y="914400"/>
                  </a:cubicBezTo>
                  <a:cubicBezTo>
                    <a:pt x="2201830" y="914400"/>
                    <a:pt x="2133600" y="846171"/>
                    <a:pt x="2133600" y="762000"/>
                  </a:cubicBezTo>
                  <a:close/>
                  <a:moveTo>
                    <a:pt x="914400" y="304800"/>
                  </a:moveTo>
                  <a:cubicBezTo>
                    <a:pt x="914400" y="220632"/>
                    <a:pt x="982630" y="152400"/>
                    <a:pt x="1066800" y="152400"/>
                  </a:cubicBezTo>
                  <a:cubicBezTo>
                    <a:pt x="1150971" y="152400"/>
                    <a:pt x="1219200" y="220632"/>
                    <a:pt x="1219200" y="304800"/>
                  </a:cubicBezTo>
                  <a:lnTo>
                    <a:pt x="1219200" y="762000"/>
                  </a:lnTo>
                  <a:cubicBezTo>
                    <a:pt x="1219200" y="846171"/>
                    <a:pt x="1150971" y="914400"/>
                    <a:pt x="1066800" y="914400"/>
                  </a:cubicBezTo>
                  <a:cubicBezTo>
                    <a:pt x="982630" y="914400"/>
                    <a:pt x="914400" y="846171"/>
                    <a:pt x="914400" y="762000"/>
                  </a:cubicBezTo>
                  <a:close/>
                  <a:moveTo>
                    <a:pt x="4419600" y="1371600"/>
                  </a:moveTo>
                  <a:lnTo>
                    <a:pt x="152400" y="1371600"/>
                  </a:lnTo>
                  <a:lnTo>
                    <a:pt x="152400" y="838200"/>
                  </a:lnTo>
                  <a:cubicBezTo>
                    <a:pt x="152776" y="712104"/>
                    <a:pt x="254904" y="609973"/>
                    <a:pt x="381000" y="609600"/>
                  </a:cubicBezTo>
                  <a:lnTo>
                    <a:pt x="762000" y="609600"/>
                  </a:lnTo>
                  <a:lnTo>
                    <a:pt x="762000" y="762000"/>
                  </a:lnTo>
                  <a:cubicBezTo>
                    <a:pt x="762000" y="930333"/>
                    <a:pt x="898467" y="1066800"/>
                    <a:pt x="1066800" y="1066800"/>
                  </a:cubicBezTo>
                  <a:cubicBezTo>
                    <a:pt x="1235134" y="1066800"/>
                    <a:pt x="1371600" y="930333"/>
                    <a:pt x="1371600" y="762000"/>
                  </a:cubicBezTo>
                  <a:lnTo>
                    <a:pt x="1371600" y="609600"/>
                  </a:lnTo>
                  <a:lnTo>
                    <a:pt x="1981200" y="609600"/>
                  </a:lnTo>
                  <a:lnTo>
                    <a:pt x="1981200" y="762000"/>
                  </a:lnTo>
                  <a:cubicBezTo>
                    <a:pt x="1981200" y="930333"/>
                    <a:pt x="2117667" y="1066800"/>
                    <a:pt x="2286000" y="1066800"/>
                  </a:cubicBezTo>
                  <a:cubicBezTo>
                    <a:pt x="2454333" y="1066800"/>
                    <a:pt x="2590800" y="930333"/>
                    <a:pt x="2590800" y="762000"/>
                  </a:cubicBezTo>
                  <a:lnTo>
                    <a:pt x="2590800" y="609600"/>
                  </a:lnTo>
                  <a:lnTo>
                    <a:pt x="3200400" y="609600"/>
                  </a:lnTo>
                  <a:lnTo>
                    <a:pt x="3200400" y="762000"/>
                  </a:lnTo>
                  <a:cubicBezTo>
                    <a:pt x="3200400" y="930333"/>
                    <a:pt x="3336867" y="1066800"/>
                    <a:pt x="3505200" y="1066800"/>
                  </a:cubicBezTo>
                  <a:cubicBezTo>
                    <a:pt x="3673533" y="1066800"/>
                    <a:pt x="3810000" y="930333"/>
                    <a:pt x="3810000" y="762000"/>
                  </a:cubicBezTo>
                  <a:lnTo>
                    <a:pt x="3810000" y="609600"/>
                  </a:lnTo>
                  <a:lnTo>
                    <a:pt x="4191000" y="609600"/>
                  </a:lnTo>
                  <a:cubicBezTo>
                    <a:pt x="4317096" y="609973"/>
                    <a:pt x="4419227" y="712104"/>
                    <a:pt x="4419600" y="8382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Shape 8">
              <a:extLst>
                <a:ext uri="{FF2B5EF4-FFF2-40B4-BE49-F238E27FC236}">
                  <a16:creationId xmlns:a16="http://schemas.microsoft.com/office/drawing/2014/main" id="{3C7C6128-62E0-A942-A049-BB4B8A784F83}"/>
                </a:ext>
              </a:extLst>
            </p:cNvPr>
            <p:cNvSpPr/>
            <p:nvPr/>
          </p:nvSpPr>
          <p:spPr>
            <a:xfrm>
              <a:off x="3810000" y="3048000"/>
              <a:ext cx="609600" cy="533400"/>
            </a:xfrm>
            <a:custGeom>
              <a:avLst/>
              <a:gdLst>
                <a:gd name="connsiteX0" fmla="*/ 609600 w 609600"/>
                <a:gd name="connsiteY0" fmla="*/ 152400 h 533400"/>
                <a:gd name="connsiteX1" fmla="*/ 457200 w 609600"/>
                <a:gd name="connsiteY1" fmla="*/ 0 h 533400"/>
                <a:gd name="connsiteX2" fmla="*/ 152400 w 609600"/>
                <a:gd name="connsiteY2" fmla="*/ 0 h 533400"/>
                <a:gd name="connsiteX3" fmla="*/ 0 w 609600"/>
                <a:gd name="connsiteY3" fmla="*/ 152400 h 533400"/>
                <a:gd name="connsiteX4" fmla="*/ 0 w 609600"/>
                <a:gd name="connsiteY4" fmla="*/ 381000 h 533400"/>
                <a:gd name="connsiteX5" fmla="*/ 152400 w 609600"/>
                <a:gd name="connsiteY5" fmla="*/ 533400 h 533400"/>
                <a:gd name="connsiteX6" fmla="*/ 457200 w 609600"/>
                <a:gd name="connsiteY6" fmla="*/ 533400 h 533400"/>
                <a:gd name="connsiteX7" fmla="*/ 609600 w 609600"/>
                <a:gd name="connsiteY7" fmla="*/ 381000 h 533400"/>
                <a:gd name="connsiteX8" fmla="*/ 152400 w 609600"/>
                <a:gd name="connsiteY8" fmla="*/ 381000 h 533400"/>
                <a:gd name="connsiteX9" fmla="*/ 152400 w 609600"/>
                <a:gd name="connsiteY9" fmla="*/ 152400 h 533400"/>
                <a:gd name="connsiteX10" fmla="*/ 457200 w 609600"/>
                <a:gd name="connsiteY10" fmla="*/ 152400 h 533400"/>
                <a:gd name="connsiteX11" fmla="*/ 457200 w 609600"/>
                <a:gd name="connsiteY11" fmla="*/ 3810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533400">
                  <a:moveTo>
                    <a:pt x="609600" y="152400"/>
                  </a:moveTo>
                  <a:cubicBezTo>
                    <a:pt x="609600" y="68229"/>
                    <a:pt x="541371" y="0"/>
                    <a:pt x="457200" y="0"/>
                  </a:cubicBezTo>
                  <a:lnTo>
                    <a:pt x="152400" y="0"/>
                  </a:lnTo>
                  <a:cubicBezTo>
                    <a:pt x="68229" y="0"/>
                    <a:pt x="0" y="68229"/>
                    <a:pt x="0" y="152400"/>
                  </a:cubicBezTo>
                  <a:lnTo>
                    <a:pt x="0" y="381000"/>
                  </a:lnTo>
                  <a:cubicBezTo>
                    <a:pt x="0" y="465170"/>
                    <a:pt x="68229" y="533400"/>
                    <a:pt x="152400" y="533400"/>
                  </a:cubicBezTo>
                  <a:lnTo>
                    <a:pt x="457200" y="533400"/>
                  </a:lnTo>
                  <a:cubicBezTo>
                    <a:pt x="541371" y="533400"/>
                    <a:pt x="609600" y="465170"/>
                    <a:pt x="609600" y="381000"/>
                  </a:cubicBezTo>
                  <a:close/>
                  <a:moveTo>
                    <a:pt x="152400" y="381000"/>
                  </a:moveTo>
                  <a:lnTo>
                    <a:pt x="152400" y="152400"/>
                  </a:lnTo>
                  <a:lnTo>
                    <a:pt x="457200" y="152400"/>
                  </a:lnTo>
                  <a:lnTo>
                    <a:pt x="457200" y="3810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Shape 9">
              <a:extLst>
                <a:ext uri="{FF2B5EF4-FFF2-40B4-BE49-F238E27FC236}">
                  <a16:creationId xmlns:a16="http://schemas.microsoft.com/office/drawing/2014/main" id="{90B5F13B-B639-1841-A162-0D2E161C409B}"/>
                </a:ext>
              </a:extLst>
            </p:cNvPr>
            <p:cNvSpPr/>
            <p:nvPr/>
          </p:nvSpPr>
          <p:spPr>
            <a:xfrm>
              <a:off x="2895600" y="3048000"/>
              <a:ext cx="609600" cy="533400"/>
            </a:xfrm>
            <a:custGeom>
              <a:avLst/>
              <a:gdLst>
                <a:gd name="connsiteX0" fmla="*/ 609600 w 609600"/>
                <a:gd name="connsiteY0" fmla="*/ 152400 h 533400"/>
                <a:gd name="connsiteX1" fmla="*/ 457200 w 609600"/>
                <a:gd name="connsiteY1" fmla="*/ 0 h 533400"/>
                <a:gd name="connsiteX2" fmla="*/ 152400 w 609600"/>
                <a:gd name="connsiteY2" fmla="*/ 0 h 533400"/>
                <a:gd name="connsiteX3" fmla="*/ 0 w 609600"/>
                <a:gd name="connsiteY3" fmla="*/ 152400 h 533400"/>
                <a:gd name="connsiteX4" fmla="*/ 0 w 609600"/>
                <a:gd name="connsiteY4" fmla="*/ 381000 h 533400"/>
                <a:gd name="connsiteX5" fmla="*/ 152400 w 609600"/>
                <a:gd name="connsiteY5" fmla="*/ 533400 h 533400"/>
                <a:gd name="connsiteX6" fmla="*/ 457200 w 609600"/>
                <a:gd name="connsiteY6" fmla="*/ 533400 h 533400"/>
                <a:gd name="connsiteX7" fmla="*/ 609600 w 609600"/>
                <a:gd name="connsiteY7" fmla="*/ 381000 h 533400"/>
                <a:gd name="connsiteX8" fmla="*/ 152400 w 609600"/>
                <a:gd name="connsiteY8" fmla="*/ 381000 h 533400"/>
                <a:gd name="connsiteX9" fmla="*/ 152400 w 609600"/>
                <a:gd name="connsiteY9" fmla="*/ 152400 h 533400"/>
                <a:gd name="connsiteX10" fmla="*/ 457200 w 609600"/>
                <a:gd name="connsiteY10" fmla="*/ 152400 h 533400"/>
                <a:gd name="connsiteX11" fmla="*/ 457200 w 609600"/>
                <a:gd name="connsiteY11" fmla="*/ 3810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533400">
                  <a:moveTo>
                    <a:pt x="609600" y="152400"/>
                  </a:moveTo>
                  <a:cubicBezTo>
                    <a:pt x="609600" y="68229"/>
                    <a:pt x="541371" y="0"/>
                    <a:pt x="457200" y="0"/>
                  </a:cubicBezTo>
                  <a:lnTo>
                    <a:pt x="152400" y="0"/>
                  </a:lnTo>
                  <a:cubicBezTo>
                    <a:pt x="68229" y="0"/>
                    <a:pt x="0" y="68229"/>
                    <a:pt x="0" y="152400"/>
                  </a:cubicBezTo>
                  <a:lnTo>
                    <a:pt x="0" y="381000"/>
                  </a:lnTo>
                  <a:cubicBezTo>
                    <a:pt x="0" y="465170"/>
                    <a:pt x="68229" y="533400"/>
                    <a:pt x="152400" y="533400"/>
                  </a:cubicBezTo>
                  <a:lnTo>
                    <a:pt x="457200" y="533400"/>
                  </a:lnTo>
                  <a:cubicBezTo>
                    <a:pt x="541371" y="533400"/>
                    <a:pt x="609600" y="465170"/>
                    <a:pt x="609600" y="381000"/>
                  </a:cubicBezTo>
                  <a:close/>
                  <a:moveTo>
                    <a:pt x="152400" y="381000"/>
                  </a:moveTo>
                  <a:lnTo>
                    <a:pt x="152400" y="152400"/>
                  </a:lnTo>
                  <a:lnTo>
                    <a:pt x="457200" y="152400"/>
                  </a:lnTo>
                  <a:lnTo>
                    <a:pt x="457200" y="3810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Shape 10">
              <a:extLst>
                <a:ext uri="{FF2B5EF4-FFF2-40B4-BE49-F238E27FC236}">
                  <a16:creationId xmlns:a16="http://schemas.microsoft.com/office/drawing/2014/main" id="{05D98323-79A7-A946-B5C5-24BD0DC0D24C}"/>
                </a:ext>
              </a:extLst>
            </p:cNvPr>
            <p:cNvSpPr/>
            <p:nvPr/>
          </p:nvSpPr>
          <p:spPr>
            <a:xfrm>
              <a:off x="5638800" y="3048000"/>
              <a:ext cx="609600" cy="533400"/>
            </a:xfrm>
            <a:custGeom>
              <a:avLst/>
              <a:gdLst>
                <a:gd name="connsiteX0" fmla="*/ 457200 w 609600"/>
                <a:gd name="connsiteY0" fmla="*/ 533400 h 533400"/>
                <a:gd name="connsiteX1" fmla="*/ 609600 w 609600"/>
                <a:gd name="connsiteY1" fmla="*/ 381000 h 533400"/>
                <a:gd name="connsiteX2" fmla="*/ 609600 w 609600"/>
                <a:gd name="connsiteY2" fmla="*/ 152400 h 533400"/>
                <a:gd name="connsiteX3" fmla="*/ 457200 w 609600"/>
                <a:gd name="connsiteY3" fmla="*/ 0 h 533400"/>
                <a:gd name="connsiteX4" fmla="*/ 152400 w 609600"/>
                <a:gd name="connsiteY4" fmla="*/ 0 h 533400"/>
                <a:gd name="connsiteX5" fmla="*/ 0 w 609600"/>
                <a:gd name="connsiteY5" fmla="*/ 152400 h 533400"/>
                <a:gd name="connsiteX6" fmla="*/ 0 w 609600"/>
                <a:gd name="connsiteY6" fmla="*/ 381000 h 533400"/>
                <a:gd name="connsiteX7" fmla="*/ 152400 w 609600"/>
                <a:gd name="connsiteY7" fmla="*/ 533400 h 533400"/>
                <a:gd name="connsiteX8" fmla="*/ 152400 w 609600"/>
                <a:gd name="connsiteY8" fmla="*/ 152400 h 533400"/>
                <a:gd name="connsiteX9" fmla="*/ 457200 w 609600"/>
                <a:gd name="connsiteY9" fmla="*/ 152400 h 533400"/>
                <a:gd name="connsiteX10" fmla="*/ 457200 w 609600"/>
                <a:gd name="connsiteY10" fmla="*/ 381000 h 533400"/>
                <a:gd name="connsiteX11" fmla="*/ 152400 w 609600"/>
                <a:gd name="connsiteY11" fmla="*/ 3810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533400">
                  <a:moveTo>
                    <a:pt x="457200" y="533400"/>
                  </a:moveTo>
                  <a:cubicBezTo>
                    <a:pt x="541370" y="533400"/>
                    <a:pt x="609600" y="465170"/>
                    <a:pt x="609600" y="381000"/>
                  </a:cubicBezTo>
                  <a:lnTo>
                    <a:pt x="609600" y="152400"/>
                  </a:lnTo>
                  <a:cubicBezTo>
                    <a:pt x="609600" y="68229"/>
                    <a:pt x="541370" y="0"/>
                    <a:pt x="457200" y="0"/>
                  </a:cubicBezTo>
                  <a:lnTo>
                    <a:pt x="152400" y="0"/>
                  </a:lnTo>
                  <a:cubicBezTo>
                    <a:pt x="68230" y="0"/>
                    <a:pt x="0" y="68229"/>
                    <a:pt x="0" y="152400"/>
                  </a:cubicBezTo>
                  <a:lnTo>
                    <a:pt x="0" y="381000"/>
                  </a:lnTo>
                  <a:cubicBezTo>
                    <a:pt x="0" y="465170"/>
                    <a:pt x="68230" y="533400"/>
                    <a:pt x="152400" y="533400"/>
                  </a:cubicBezTo>
                  <a:close/>
                  <a:moveTo>
                    <a:pt x="152400" y="152400"/>
                  </a:moveTo>
                  <a:lnTo>
                    <a:pt x="457200" y="152400"/>
                  </a:lnTo>
                  <a:lnTo>
                    <a:pt x="457200" y="381000"/>
                  </a:lnTo>
                  <a:lnTo>
                    <a:pt x="152400" y="3810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Freeform: Shape 11">
              <a:extLst>
                <a:ext uri="{FF2B5EF4-FFF2-40B4-BE49-F238E27FC236}">
                  <a16:creationId xmlns:a16="http://schemas.microsoft.com/office/drawing/2014/main" id="{94A41C06-0B75-174D-AFEF-0D5BAC5C0C07}"/>
                </a:ext>
              </a:extLst>
            </p:cNvPr>
            <p:cNvSpPr/>
            <p:nvPr/>
          </p:nvSpPr>
          <p:spPr>
            <a:xfrm>
              <a:off x="3810000" y="3733800"/>
              <a:ext cx="609600" cy="533400"/>
            </a:xfrm>
            <a:custGeom>
              <a:avLst/>
              <a:gdLst>
                <a:gd name="connsiteX0" fmla="*/ 609600 w 609600"/>
                <a:gd name="connsiteY0" fmla="*/ 152400 h 533400"/>
                <a:gd name="connsiteX1" fmla="*/ 457200 w 609600"/>
                <a:gd name="connsiteY1" fmla="*/ 0 h 533400"/>
                <a:gd name="connsiteX2" fmla="*/ 152400 w 609600"/>
                <a:gd name="connsiteY2" fmla="*/ 0 h 533400"/>
                <a:gd name="connsiteX3" fmla="*/ 0 w 609600"/>
                <a:gd name="connsiteY3" fmla="*/ 152400 h 533400"/>
                <a:gd name="connsiteX4" fmla="*/ 0 w 609600"/>
                <a:gd name="connsiteY4" fmla="*/ 381000 h 533400"/>
                <a:gd name="connsiteX5" fmla="*/ 152400 w 609600"/>
                <a:gd name="connsiteY5" fmla="*/ 533400 h 533400"/>
                <a:gd name="connsiteX6" fmla="*/ 457200 w 609600"/>
                <a:gd name="connsiteY6" fmla="*/ 533400 h 533400"/>
                <a:gd name="connsiteX7" fmla="*/ 609600 w 609600"/>
                <a:gd name="connsiteY7" fmla="*/ 381000 h 533400"/>
                <a:gd name="connsiteX8" fmla="*/ 152400 w 609600"/>
                <a:gd name="connsiteY8" fmla="*/ 381000 h 533400"/>
                <a:gd name="connsiteX9" fmla="*/ 152400 w 609600"/>
                <a:gd name="connsiteY9" fmla="*/ 152400 h 533400"/>
                <a:gd name="connsiteX10" fmla="*/ 457200 w 609600"/>
                <a:gd name="connsiteY10" fmla="*/ 152400 h 533400"/>
                <a:gd name="connsiteX11" fmla="*/ 457200 w 609600"/>
                <a:gd name="connsiteY11" fmla="*/ 3810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533400">
                  <a:moveTo>
                    <a:pt x="609600" y="152400"/>
                  </a:moveTo>
                  <a:cubicBezTo>
                    <a:pt x="609600" y="68230"/>
                    <a:pt x="541371" y="0"/>
                    <a:pt x="457200" y="0"/>
                  </a:cubicBezTo>
                  <a:lnTo>
                    <a:pt x="152400" y="0"/>
                  </a:lnTo>
                  <a:cubicBezTo>
                    <a:pt x="68229" y="0"/>
                    <a:pt x="0" y="68230"/>
                    <a:pt x="0" y="152400"/>
                  </a:cubicBezTo>
                  <a:lnTo>
                    <a:pt x="0" y="381000"/>
                  </a:lnTo>
                  <a:cubicBezTo>
                    <a:pt x="0" y="465170"/>
                    <a:pt x="68229" y="533400"/>
                    <a:pt x="152400" y="533400"/>
                  </a:cubicBezTo>
                  <a:lnTo>
                    <a:pt x="457200" y="533400"/>
                  </a:lnTo>
                  <a:cubicBezTo>
                    <a:pt x="541371" y="533400"/>
                    <a:pt x="609600" y="465170"/>
                    <a:pt x="609600" y="381000"/>
                  </a:cubicBezTo>
                  <a:close/>
                  <a:moveTo>
                    <a:pt x="152400" y="381000"/>
                  </a:moveTo>
                  <a:lnTo>
                    <a:pt x="152400" y="152400"/>
                  </a:lnTo>
                  <a:lnTo>
                    <a:pt x="457200" y="152400"/>
                  </a:lnTo>
                  <a:lnTo>
                    <a:pt x="457200" y="3810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Freeform: Shape 12">
              <a:extLst>
                <a:ext uri="{FF2B5EF4-FFF2-40B4-BE49-F238E27FC236}">
                  <a16:creationId xmlns:a16="http://schemas.microsoft.com/office/drawing/2014/main" id="{5145A4BD-B107-7244-9A58-027D1BA04CB6}"/>
                </a:ext>
              </a:extLst>
            </p:cNvPr>
            <p:cNvSpPr/>
            <p:nvPr/>
          </p:nvSpPr>
          <p:spPr>
            <a:xfrm>
              <a:off x="2895600" y="3733800"/>
              <a:ext cx="609600" cy="533400"/>
            </a:xfrm>
            <a:custGeom>
              <a:avLst/>
              <a:gdLst>
                <a:gd name="connsiteX0" fmla="*/ 609600 w 609600"/>
                <a:gd name="connsiteY0" fmla="*/ 152400 h 533400"/>
                <a:gd name="connsiteX1" fmla="*/ 457200 w 609600"/>
                <a:gd name="connsiteY1" fmla="*/ 0 h 533400"/>
                <a:gd name="connsiteX2" fmla="*/ 152400 w 609600"/>
                <a:gd name="connsiteY2" fmla="*/ 0 h 533400"/>
                <a:gd name="connsiteX3" fmla="*/ 0 w 609600"/>
                <a:gd name="connsiteY3" fmla="*/ 152400 h 533400"/>
                <a:gd name="connsiteX4" fmla="*/ 0 w 609600"/>
                <a:gd name="connsiteY4" fmla="*/ 381000 h 533400"/>
                <a:gd name="connsiteX5" fmla="*/ 152400 w 609600"/>
                <a:gd name="connsiteY5" fmla="*/ 533400 h 533400"/>
                <a:gd name="connsiteX6" fmla="*/ 457200 w 609600"/>
                <a:gd name="connsiteY6" fmla="*/ 533400 h 533400"/>
                <a:gd name="connsiteX7" fmla="*/ 609600 w 609600"/>
                <a:gd name="connsiteY7" fmla="*/ 381000 h 533400"/>
                <a:gd name="connsiteX8" fmla="*/ 152400 w 609600"/>
                <a:gd name="connsiteY8" fmla="*/ 381000 h 533400"/>
                <a:gd name="connsiteX9" fmla="*/ 152400 w 609600"/>
                <a:gd name="connsiteY9" fmla="*/ 152400 h 533400"/>
                <a:gd name="connsiteX10" fmla="*/ 457200 w 609600"/>
                <a:gd name="connsiteY10" fmla="*/ 152400 h 533400"/>
                <a:gd name="connsiteX11" fmla="*/ 457200 w 609600"/>
                <a:gd name="connsiteY11" fmla="*/ 3810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533400">
                  <a:moveTo>
                    <a:pt x="609600" y="152400"/>
                  </a:moveTo>
                  <a:cubicBezTo>
                    <a:pt x="609600" y="68230"/>
                    <a:pt x="541371" y="0"/>
                    <a:pt x="457200" y="0"/>
                  </a:cubicBezTo>
                  <a:lnTo>
                    <a:pt x="152400" y="0"/>
                  </a:lnTo>
                  <a:cubicBezTo>
                    <a:pt x="68229" y="0"/>
                    <a:pt x="0" y="68230"/>
                    <a:pt x="0" y="152400"/>
                  </a:cubicBezTo>
                  <a:lnTo>
                    <a:pt x="0" y="381000"/>
                  </a:lnTo>
                  <a:cubicBezTo>
                    <a:pt x="0" y="465170"/>
                    <a:pt x="68229" y="533400"/>
                    <a:pt x="152400" y="533400"/>
                  </a:cubicBezTo>
                  <a:lnTo>
                    <a:pt x="457200" y="533400"/>
                  </a:lnTo>
                  <a:cubicBezTo>
                    <a:pt x="541371" y="533400"/>
                    <a:pt x="609600" y="465170"/>
                    <a:pt x="609600" y="381000"/>
                  </a:cubicBezTo>
                  <a:close/>
                  <a:moveTo>
                    <a:pt x="152400" y="381000"/>
                  </a:moveTo>
                  <a:lnTo>
                    <a:pt x="152400" y="152400"/>
                  </a:lnTo>
                  <a:lnTo>
                    <a:pt x="457200" y="152400"/>
                  </a:lnTo>
                  <a:lnTo>
                    <a:pt x="457200" y="3810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Freeform: Shape 13">
              <a:extLst>
                <a:ext uri="{FF2B5EF4-FFF2-40B4-BE49-F238E27FC236}">
                  <a16:creationId xmlns:a16="http://schemas.microsoft.com/office/drawing/2014/main" id="{80293DAD-6399-0B48-915C-9C7B4A525241}"/>
                </a:ext>
              </a:extLst>
            </p:cNvPr>
            <p:cNvSpPr/>
            <p:nvPr/>
          </p:nvSpPr>
          <p:spPr>
            <a:xfrm>
              <a:off x="3810000" y="4419600"/>
              <a:ext cx="609600" cy="533400"/>
            </a:xfrm>
            <a:custGeom>
              <a:avLst/>
              <a:gdLst>
                <a:gd name="connsiteX0" fmla="*/ 457200 w 609600"/>
                <a:gd name="connsiteY0" fmla="*/ 0 h 533400"/>
                <a:gd name="connsiteX1" fmla="*/ 152400 w 609600"/>
                <a:gd name="connsiteY1" fmla="*/ 0 h 533400"/>
                <a:gd name="connsiteX2" fmla="*/ 0 w 609600"/>
                <a:gd name="connsiteY2" fmla="*/ 152400 h 533400"/>
                <a:gd name="connsiteX3" fmla="*/ 0 w 609600"/>
                <a:gd name="connsiteY3" fmla="*/ 381000 h 533400"/>
                <a:gd name="connsiteX4" fmla="*/ 152400 w 609600"/>
                <a:gd name="connsiteY4" fmla="*/ 533400 h 533400"/>
                <a:gd name="connsiteX5" fmla="*/ 457200 w 609600"/>
                <a:gd name="connsiteY5" fmla="*/ 533400 h 533400"/>
                <a:gd name="connsiteX6" fmla="*/ 609600 w 609600"/>
                <a:gd name="connsiteY6" fmla="*/ 381000 h 533400"/>
                <a:gd name="connsiteX7" fmla="*/ 609600 w 609600"/>
                <a:gd name="connsiteY7" fmla="*/ 152400 h 533400"/>
                <a:gd name="connsiteX8" fmla="*/ 457200 w 609600"/>
                <a:gd name="connsiteY8" fmla="*/ 0 h 533400"/>
                <a:gd name="connsiteX9" fmla="*/ 152400 w 609600"/>
                <a:gd name="connsiteY9" fmla="*/ 381000 h 533400"/>
                <a:gd name="connsiteX10" fmla="*/ 152400 w 609600"/>
                <a:gd name="connsiteY10" fmla="*/ 152400 h 533400"/>
                <a:gd name="connsiteX11" fmla="*/ 457200 w 609600"/>
                <a:gd name="connsiteY11" fmla="*/ 152400 h 533400"/>
                <a:gd name="connsiteX12" fmla="*/ 457200 w 609600"/>
                <a:gd name="connsiteY12" fmla="*/ 3810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533400">
                  <a:moveTo>
                    <a:pt x="457200" y="0"/>
                  </a:moveTo>
                  <a:lnTo>
                    <a:pt x="152400" y="0"/>
                  </a:lnTo>
                  <a:cubicBezTo>
                    <a:pt x="68229" y="0"/>
                    <a:pt x="0" y="68230"/>
                    <a:pt x="0" y="152400"/>
                  </a:cubicBezTo>
                  <a:lnTo>
                    <a:pt x="0" y="381000"/>
                  </a:lnTo>
                  <a:cubicBezTo>
                    <a:pt x="0" y="465170"/>
                    <a:pt x="68229" y="533400"/>
                    <a:pt x="152400" y="533400"/>
                  </a:cubicBezTo>
                  <a:lnTo>
                    <a:pt x="457200" y="533400"/>
                  </a:lnTo>
                  <a:cubicBezTo>
                    <a:pt x="541371" y="533400"/>
                    <a:pt x="609600" y="465170"/>
                    <a:pt x="609600" y="381000"/>
                  </a:cubicBezTo>
                  <a:lnTo>
                    <a:pt x="609600" y="152400"/>
                  </a:lnTo>
                  <a:cubicBezTo>
                    <a:pt x="609600" y="68230"/>
                    <a:pt x="541371" y="0"/>
                    <a:pt x="457200" y="0"/>
                  </a:cubicBezTo>
                  <a:close/>
                  <a:moveTo>
                    <a:pt x="152400" y="381000"/>
                  </a:moveTo>
                  <a:lnTo>
                    <a:pt x="152400" y="152400"/>
                  </a:lnTo>
                  <a:lnTo>
                    <a:pt x="457200" y="152400"/>
                  </a:lnTo>
                  <a:lnTo>
                    <a:pt x="457200" y="3810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Freeform: Shape 14">
              <a:extLst>
                <a:ext uri="{FF2B5EF4-FFF2-40B4-BE49-F238E27FC236}">
                  <a16:creationId xmlns:a16="http://schemas.microsoft.com/office/drawing/2014/main" id="{836D5A1B-D9C2-A342-8710-04B445D4E548}"/>
                </a:ext>
              </a:extLst>
            </p:cNvPr>
            <p:cNvSpPr/>
            <p:nvPr/>
          </p:nvSpPr>
          <p:spPr>
            <a:xfrm>
              <a:off x="4724400" y="3048000"/>
              <a:ext cx="609600" cy="533400"/>
            </a:xfrm>
            <a:custGeom>
              <a:avLst/>
              <a:gdLst>
                <a:gd name="connsiteX0" fmla="*/ 152400 w 609600"/>
                <a:gd name="connsiteY0" fmla="*/ 533400 h 533400"/>
                <a:gd name="connsiteX1" fmla="*/ 457200 w 609600"/>
                <a:gd name="connsiteY1" fmla="*/ 533400 h 533400"/>
                <a:gd name="connsiteX2" fmla="*/ 609600 w 609600"/>
                <a:gd name="connsiteY2" fmla="*/ 381000 h 533400"/>
                <a:gd name="connsiteX3" fmla="*/ 609600 w 609600"/>
                <a:gd name="connsiteY3" fmla="*/ 152400 h 533400"/>
                <a:gd name="connsiteX4" fmla="*/ 457200 w 609600"/>
                <a:gd name="connsiteY4" fmla="*/ 0 h 533400"/>
                <a:gd name="connsiteX5" fmla="*/ 152400 w 609600"/>
                <a:gd name="connsiteY5" fmla="*/ 0 h 533400"/>
                <a:gd name="connsiteX6" fmla="*/ 0 w 609600"/>
                <a:gd name="connsiteY6" fmla="*/ 152400 h 533400"/>
                <a:gd name="connsiteX7" fmla="*/ 0 w 609600"/>
                <a:gd name="connsiteY7" fmla="*/ 381000 h 533400"/>
                <a:gd name="connsiteX8" fmla="*/ 152400 w 609600"/>
                <a:gd name="connsiteY8" fmla="*/ 533400 h 533400"/>
                <a:gd name="connsiteX9" fmla="*/ 152400 w 609600"/>
                <a:gd name="connsiteY9" fmla="*/ 152400 h 533400"/>
                <a:gd name="connsiteX10" fmla="*/ 457200 w 609600"/>
                <a:gd name="connsiteY10" fmla="*/ 152400 h 533400"/>
                <a:gd name="connsiteX11" fmla="*/ 457200 w 609600"/>
                <a:gd name="connsiteY11" fmla="*/ 381000 h 533400"/>
                <a:gd name="connsiteX12" fmla="*/ 152400 w 609600"/>
                <a:gd name="connsiteY12" fmla="*/ 3810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533400">
                  <a:moveTo>
                    <a:pt x="152400" y="533400"/>
                  </a:moveTo>
                  <a:lnTo>
                    <a:pt x="457200" y="533400"/>
                  </a:lnTo>
                  <a:cubicBezTo>
                    <a:pt x="541370" y="533400"/>
                    <a:pt x="609600" y="465170"/>
                    <a:pt x="609600" y="381000"/>
                  </a:cubicBezTo>
                  <a:lnTo>
                    <a:pt x="609600" y="152400"/>
                  </a:lnTo>
                  <a:cubicBezTo>
                    <a:pt x="609600" y="68229"/>
                    <a:pt x="541370" y="0"/>
                    <a:pt x="457200" y="0"/>
                  </a:cubicBezTo>
                  <a:lnTo>
                    <a:pt x="152400" y="0"/>
                  </a:lnTo>
                  <a:cubicBezTo>
                    <a:pt x="68230" y="0"/>
                    <a:pt x="0" y="68229"/>
                    <a:pt x="0" y="152400"/>
                  </a:cubicBezTo>
                  <a:lnTo>
                    <a:pt x="0" y="381000"/>
                  </a:lnTo>
                  <a:cubicBezTo>
                    <a:pt x="0" y="465170"/>
                    <a:pt x="68230" y="533400"/>
                    <a:pt x="152400" y="533400"/>
                  </a:cubicBezTo>
                  <a:close/>
                  <a:moveTo>
                    <a:pt x="152400" y="152400"/>
                  </a:moveTo>
                  <a:lnTo>
                    <a:pt x="457200" y="152400"/>
                  </a:lnTo>
                  <a:lnTo>
                    <a:pt x="457200" y="381000"/>
                  </a:lnTo>
                  <a:lnTo>
                    <a:pt x="152400" y="3810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Freeform: Shape 15">
              <a:extLst>
                <a:ext uri="{FF2B5EF4-FFF2-40B4-BE49-F238E27FC236}">
                  <a16:creationId xmlns:a16="http://schemas.microsoft.com/office/drawing/2014/main" id="{B17387EE-336E-DC4A-94BD-A136EEC98D48}"/>
                </a:ext>
              </a:extLst>
            </p:cNvPr>
            <p:cNvSpPr/>
            <p:nvPr/>
          </p:nvSpPr>
          <p:spPr>
            <a:xfrm>
              <a:off x="4724400" y="3733800"/>
              <a:ext cx="533400" cy="533400"/>
            </a:xfrm>
            <a:custGeom>
              <a:avLst/>
              <a:gdLst>
                <a:gd name="connsiteX0" fmla="*/ 0 w 533400"/>
                <a:gd name="connsiteY0" fmla="*/ 381000 h 533400"/>
                <a:gd name="connsiteX1" fmla="*/ 152400 w 533400"/>
                <a:gd name="connsiteY1" fmla="*/ 533400 h 533400"/>
                <a:gd name="connsiteX2" fmla="*/ 228600 w 533400"/>
                <a:gd name="connsiteY2" fmla="*/ 457200 h 533400"/>
                <a:gd name="connsiteX3" fmla="*/ 152400 w 533400"/>
                <a:gd name="connsiteY3" fmla="*/ 381000 h 533400"/>
                <a:gd name="connsiteX4" fmla="*/ 152400 w 533400"/>
                <a:gd name="connsiteY4" fmla="*/ 152400 h 533400"/>
                <a:gd name="connsiteX5" fmla="*/ 457200 w 533400"/>
                <a:gd name="connsiteY5" fmla="*/ 152400 h 533400"/>
                <a:gd name="connsiteX6" fmla="*/ 533400 w 533400"/>
                <a:gd name="connsiteY6" fmla="*/ 76200 h 533400"/>
                <a:gd name="connsiteX7" fmla="*/ 457200 w 533400"/>
                <a:gd name="connsiteY7" fmla="*/ 0 h 533400"/>
                <a:gd name="connsiteX8" fmla="*/ 152400 w 533400"/>
                <a:gd name="connsiteY8" fmla="*/ 0 h 533400"/>
                <a:gd name="connsiteX9" fmla="*/ 0 w 533400"/>
                <a:gd name="connsiteY9" fmla="*/ 152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 h="533400">
                  <a:moveTo>
                    <a:pt x="0" y="381000"/>
                  </a:moveTo>
                  <a:cubicBezTo>
                    <a:pt x="0" y="465170"/>
                    <a:pt x="68230" y="533400"/>
                    <a:pt x="152400" y="533400"/>
                  </a:cubicBezTo>
                  <a:cubicBezTo>
                    <a:pt x="194485" y="533400"/>
                    <a:pt x="228600" y="499285"/>
                    <a:pt x="228600" y="457200"/>
                  </a:cubicBezTo>
                  <a:cubicBezTo>
                    <a:pt x="228600" y="415115"/>
                    <a:pt x="194485" y="381000"/>
                    <a:pt x="152400" y="381000"/>
                  </a:cubicBezTo>
                  <a:lnTo>
                    <a:pt x="152400" y="152400"/>
                  </a:lnTo>
                  <a:lnTo>
                    <a:pt x="457200" y="152400"/>
                  </a:lnTo>
                  <a:cubicBezTo>
                    <a:pt x="499285" y="152400"/>
                    <a:pt x="533400" y="118285"/>
                    <a:pt x="533400" y="76200"/>
                  </a:cubicBezTo>
                  <a:cubicBezTo>
                    <a:pt x="533400" y="34115"/>
                    <a:pt x="499285" y="0"/>
                    <a:pt x="457200" y="0"/>
                  </a:cubicBezTo>
                  <a:lnTo>
                    <a:pt x="152400" y="0"/>
                  </a:lnTo>
                  <a:cubicBezTo>
                    <a:pt x="68230" y="0"/>
                    <a:pt x="0" y="68230"/>
                    <a:pt x="0" y="1524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Shape 16">
              <a:extLst>
                <a:ext uri="{FF2B5EF4-FFF2-40B4-BE49-F238E27FC236}">
                  <a16:creationId xmlns:a16="http://schemas.microsoft.com/office/drawing/2014/main" id="{04232DEB-1C62-6F46-9C92-6C5447B47B74}"/>
                </a:ext>
              </a:extLst>
            </p:cNvPr>
            <p:cNvSpPr/>
            <p:nvPr/>
          </p:nvSpPr>
          <p:spPr>
            <a:xfrm>
              <a:off x="2895600" y="4419600"/>
              <a:ext cx="609600" cy="533400"/>
            </a:xfrm>
            <a:custGeom>
              <a:avLst/>
              <a:gdLst>
                <a:gd name="connsiteX0" fmla="*/ 457200 w 609600"/>
                <a:gd name="connsiteY0" fmla="*/ 0 h 533400"/>
                <a:gd name="connsiteX1" fmla="*/ 152400 w 609600"/>
                <a:gd name="connsiteY1" fmla="*/ 0 h 533400"/>
                <a:gd name="connsiteX2" fmla="*/ 0 w 609600"/>
                <a:gd name="connsiteY2" fmla="*/ 152400 h 533400"/>
                <a:gd name="connsiteX3" fmla="*/ 0 w 609600"/>
                <a:gd name="connsiteY3" fmla="*/ 381000 h 533400"/>
                <a:gd name="connsiteX4" fmla="*/ 152400 w 609600"/>
                <a:gd name="connsiteY4" fmla="*/ 533400 h 533400"/>
                <a:gd name="connsiteX5" fmla="*/ 457200 w 609600"/>
                <a:gd name="connsiteY5" fmla="*/ 533400 h 533400"/>
                <a:gd name="connsiteX6" fmla="*/ 609600 w 609600"/>
                <a:gd name="connsiteY6" fmla="*/ 381000 h 533400"/>
                <a:gd name="connsiteX7" fmla="*/ 609600 w 609600"/>
                <a:gd name="connsiteY7" fmla="*/ 152400 h 533400"/>
                <a:gd name="connsiteX8" fmla="*/ 457200 w 609600"/>
                <a:gd name="connsiteY8" fmla="*/ 0 h 533400"/>
                <a:gd name="connsiteX9" fmla="*/ 152400 w 609600"/>
                <a:gd name="connsiteY9" fmla="*/ 381000 h 533400"/>
                <a:gd name="connsiteX10" fmla="*/ 152400 w 609600"/>
                <a:gd name="connsiteY10" fmla="*/ 152400 h 533400"/>
                <a:gd name="connsiteX11" fmla="*/ 457200 w 609600"/>
                <a:gd name="connsiteY11" fmla="*/ 152400 h 533400"/>
                <a:gd name="connsiteX12" fmla="*/ 457200 w 609600"/>
                <a:gd name="connsiteY12" fmla="*/ 3810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533400">
                  <a:moveTo>
                    <a:pt x="457200" y="0"/>
                  </a:moveTo>
                  <a:lnTo>
                    <a:pt x="152400" y="0"/>
                  </a:lnTo>
                  <a:cubicBezTo>
                    <a:pt x="68229" y="0"/>
                    <a:pt x="0" y="68230"/>
                    <a:pt x="0" y="152400"/>
                  </a:cubicBezTo>
                  <a:lnTo>
                    <a:pt x="0" y="381000"/>
                  </a:lnTo>
                  <a:cubicBezTo>
                    <a:pt x="0" y="465170"/>
                    <a:pt x="68229" y="533400"/>
                    <a:pt x="152400" y="533400"/>
                  </a:cubicBezTo>
                  <a:lnTo>
                    <a:pt x="457200" y="533400"/>
                  </a:lnTo>
                  <a:cubicBezTo>
                    <a:pt x="541371" y="533400"/>
                    <a:pt x="609600" y="465170"/>
                    <a:pt x="609600" y="381000"/>
                  </a:cubicBezTo>
                  <a:lnTo>
                    <a:pt x="609600" y="152400"/>
                  </a:lnTo>
                  <a:cubicBezTo>
                    <a:pt x="609600" y="68230"/>
                    <a:pt x="541371" y="0"/>
                    <a:pt x="457200" y="0"/>
                  </a:cubicBezTo>
                  <a:close/>
                  <a:moveTo>
                    <a:pt x="152400" y="381000"/>
                  </a:moveTo>
                  <a:lnTo>
                    <a:pt x="152400" y="152400"/>
                  </a:lnTo>
                  <a:lnTo>
                    <a:pt x="457200" y="152400"/>
                  </a:lnTo>
                  <a:lnTo>
                    <a:pt x="457200" y="3810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Shape 17">
              <a:extLst>
                <a:ext uri="{FF2B5EF4-FFF2-40B4-BE49-F238E27FC236}">
                  <a16:creationId xmlns:a16="http://schemas.microsoft.com/office/drawing/2014/main" id="{279732A0-6877-1646-A694-05A9E45613C7}"/>
                </a:ext>
              </a:extLst>
            </p:cNvPr>
            <p:cNvSpPr/>
            <p:nvPr/>
          </p:nvSpPr>
          <p:spPr>
            <a:xfrm>
              <a:off x="4876800" y="3733800"/>
              <a:ext cx="1981200" cy="1981200"/>
            </a:xfrm>
            <a:custGeom>
              <a:avLst/>
              <a:gdLst>
                <a:gd name="connsiteX0" fmla="*/ 990600 w 1981200"/>
                <a:gd name="connsiteY0" fmla="*/ 0 h 1981200"/>
                <a:gd name="connsiteX1" fmla="*/ 0 w 1981200"/>
                <a:gd name="connsiteY1" fmla="*/ 990600 h 1981200"/>
                <a:gd name="connsiteX2" fmla="*/ 990600 w 1981200"/>
                <a:gd name="connsiteY2" fmla="*/ 1981200 h 1981200"/>
                <a:gd name="connsiteX3" fmla="*/ 1981200 w 1981200"/>
                <a:gd name="connsiteY3" fmla="*/ 990600 h 1981200"/>
                <a:gd name="connsiteX4" fmla="*/ 990600 w 1981200"/>
                <a:gd name="connsiteY4" fmla="*/ 0 h 1981200"/>
                <a:gd name="connsiteX5" fmla="*/ 990600 w 1981200"/>
                <a:gd name="connsiteY5" fmla="*/ 1828800 h 1981200"/>
                <a:gd name="connsiteX6" fmla="*/ 152400 w 1981200"/>
                <a:gd name="connsiteY6" fmla="*/ 990600 h 1981200"/>
                <a:gd name="connsiteX7" fmla="*/ 990600 w 1981200"/>
                <a:gd name="connsiteY7" fmla="*/ 152400 h 1981200"/>
                <a:gd name="connsiteX8" fmla="*/ 1828800 w 1981200"/>
                <a:gd name="connsiteY8" fmla="*/ 990600 h 1981200"/>
                <a:gd name="connsiteX9" fmla="*/ 990600 w 1981200"/>
                <a:gd name="connsiteY9" fmla="*/ 18288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200" h="1981200">
                  <a:moveTo>
                    <a:pt x="990600" y="0"/>
                  </a:moveTo>
                  <a:cubicBezTo>
                    <a:pt x="443507" y="0"/>
                    <a:pt x="0" y="443507"/>
                    <a:pt x="0" y="990600"/>
                  </a:cubicBezTo>
                  <a:cubicBezTo>
                    <a:pt x="0" y="1537693"/>
                    <a:pt x="443507" y="1981200"/>
                    <a:pt x="990600" y="1981200"/>
                  </a:cubicBezTo>
                  <a:cubicBezTo>
                    <a:pt x="1537693" y="1981200"/>
                    <a:pt x="1981200" y="1537693"/>
                    <a:pt x="1981200" y="990600"/>
                  </a:cubicBezTo>
                  <a:cubicBezTo>
                    <a:pt x="1980568" y="443766"/>
                    <a:pt x="1537434" y="633"/>
                    <a:pt x="990600" y="0"/>
                  </a:cubicBezTo>
                  <a:close/>
                  <a:moveTo>
                    <a:pt x="990600" y="1828800"/>
                  </a:moveTo>
                  <a:cubicBezTo>
                    <a:pt x="527677" y="1828800"/>
                    <a:pt x="152400" y="1453523"/>
                    <a:pt x="152400" y="990600"/>
                  </a:cubicBezTo>
                  <a:cubicBezTo>
                    <a:pt x="152400" y="527677"/>
                    <a:pt x="527677" y="152400"/>
                    <a:pt x="990600" y="152400"/>
                  </a:cubicBezTo>
                  <a:cubicBezTo>
                    <a:pt x="1453523" y="152400"/>
                    <a:pt x="1828800" y="527677"/>
                    <a:pt x="1828800" y="990600"/>
                  </a:cubicBezTo>
                  <a:cubicBezTo>
                    <a:pt x="1828252" y="1453302"/>
                    <a:pt x="1453302" y="1828252"/>
                    <a:pt x="990600" y="18288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Shape 18">
              <a:extLst>
                <a:ext uri="{FF2B5EF4-FFF2-40B4-BE49-F238E27FC236}">
                  <a16:creationId xmlns:a16="http://schemas.microsoft.com/office/drawing/2014/main" id="{B4111950-9393-CA47-B971-1F0E2E26529E}"/>
                </a:ext>
              </a:extLst>
            </p:cNvPr>
            <p:cNvSpPr/>
            <p:nvPr/>
          </p:nvSpPr>
          <p:spPr>
            <a:xfrm>
              <a:off x="5316494" y="4383578"/>
              <a:ext cx="1120326" cy="798006"/>
            </a:xfrm>
            <a:custGeom>
              <a:avLst/>
              <a:gdLst>
                <a:gd name="connsiteX0" fmla="*/ 991189 w 1120326"/>
                <a:gd name="connsiteY0" fmla="*/ 21391 h 798006"/>
                <a:gd name="connsiteX1" fmla="*/ 398505 w 1120326"/>
                <a:gd name="connsiteY1" fmla="*/ 614075 h 798006"/>
                <a:gd name="connsiteX2" fmla="*/ 129138 w 1120326"/>
                <a:gd name="connsiteY2" fmla="*/ 344632 h 798006"/>
                <a:gd name="connsiteX3" fmla="*/ 21391 w 1120326"/>
                <a:gd name="connsiteY3" fmla="*/ 346506 h 798006"/>
                <a:gd name="connsiteX4" fmla="*/ 21391 w 1120326"/>
                <a:gd name="connsiteY4" fmla="*/ 452379 h 798006"/>
                <a:gd name="connsiteX5" fmla="*/ 344632 w 1120326"/>
                <a:gd name="connsiteY5" fmla="*/ 775695 h 798006"/>
                <a:gd name="connsiteX6" fmla="*/ 452379 w 1120326"/>
                <a:gd name="connsiteY6" fmla="*/ 775695 h 798006"/>
                <a:gd name="connsiteX7" fmla="*/ 1098936 w 1120326"/>
                <a:gd name="connsiteY7" fmla="*/ 129138 h 798006"/>
                <a:gd name="connsiteX8" fmla="*/ 1097061 w 1120326"/>
                <a:gd name="connsiteY8" fmla="*/ 21391 h 798006"/>
                <a:gd name="connsiteX9" fmla="*/ 991189 w 1120326"/>
                <a:gd name="connsiteY9" fmla="*/ 21391 h 79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326" h="798006">
                  <a:moveTo>
                    <a:pt x="991189" y="21391"/>
                  </a:moveTo>
                  <a:lnTo>
                    <a:pt x="398505" y="614075"/>
                  </a:lnTo>
                  <a:lnTo>
                    <a:pt x="129138" y="344632"/>
                  </a:lnTo>
                  <a:cubicBezTo>
                    <a:pt x="98864" y="315394"/>
                    <a:pt x="50629" y="316232"/>
                    <a:pt x="21391" y="346506"/>
                  </a:cubicBezTo>
                  <a:cubicBezTo>
                    <a:pt x="-7130" y="376034"/>
                    <a:pt x="-7130" y="422851"/>
                    <a:pt x="21391" y="452379"/>
                  </a:cubicBezTo>
                  <a:lnTo>
                    <a:pt x="344632" y="775695"/>
                  </a:lnTo>
                  <a:cubicBezTo>
                    <a:pt x="374388" y="805444"/>
                    <a:pt x="422622" y="805444"/>
                    <a:pt x="452379" y="775695"/>
                  </a:cubicBezTo>
                  <a:lnTo>
                    <a:pt x="1098936" y="129138"/>
                  </a:lnTo>
                  <a:cubicBezTo>
                    <a:pt x="1128173" y="98864"/>
                    <a:pt x="1127335" y="50629"/>
                    <a:pt x="1097061" y="21391"/>
                  </a:cubicBezTo>
                  <a:cubicBezTo>
                    <a:pt x="1067533" y="-7130"/>
                    <a:pt x="1020716" y="-7130"/>
                    <a:pt x="991189" y="21391"/>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7" name="Graphic 20">
            <a:extLst>
              <a:ext uri="{FF2B5EF4-FFF2-40B4-BE49-F238E27FC236}">
                <a16:creationId xmlns:a16="http://schemas.microsoft.com/office/drawing/2014/main" id="{6DC0F7BD-F8A8-9443-89DE-F0BD9602C9DB}"/>
              </a:ext>
            </a:extLst>
          </p:cNvPr>
          <p:cNvGrpSpPr/>
          <p:nvPr/>
        </p:nvGrpSpPr>
        <p:grpSpPr>
          <a:xfrm>
            <a:off x="2598059" y="2560580"/>
            <a:ext cx="382590" cy="382590"/>
            <a:chOff x="1524000" y="381000"/>
            <a:chExt cx="6096000" cy="6096000"/>
          </a:xfrm>
          <a:solidFill>
            <a:schemeClr val="bg1"/>
          </a:solidFill>
        </p:grpSpPr>
        <p:sp>
          <p:nvSpPr>
            <p:cNvPr id="325" name="Freeform: Shape 22">
              <a:extLst>
                <a:ext uri="{FF2B5EF4-FFF2-40B4-BE49-F238E27FC236}">
                  <a16:creationId xmlns:a16="http://schemas.microsoft.com/office/drawing/2014/main" id="{0FED785C-E800-C040-8EF7-6B75A9749C86}"/>
                </a:ext>
              </a:extLst>
            </p:cNvPr>
            <p:cNvSpPr/>
            <p:nvPr/>
          </p:nvSpPr>
          <p:spPr>
            <a:xfrm>
              <a:off x="2197347" y="2053932"/>
              <a:ext cx="289372" cy="301218"/>
            </a:xfrm>
            <a:custGeom>
              <a:avLst/>
              <a:gdLst>
                <a:gd name="connsiteX0" fmla="*/ 289372 w 289372"/>
                <a:gd name="connsiteY0" fmla="*/ 106058 h 301218"/>
                <a:gd name="connsiteX1" fmla="*/ 116632 w 289372"/>
                <a:gd name="connsiteY1" fmla="*/ 0 h 301218"/>
                <a:gd name="connsiteX2" fmla="*/ 0 w 289372"/>
                <a:gd name="connsiteY2" fmla="*/ 211175 h 301218"/>
                <a:gd name="connsiteX3" fmla="*/ 182166 w 289372"/>
                <a:gd name="connsiteY3" fmla="*/ 301219 h 301218"/>
                <a:gd name="connsiteX4" fmla="*/ 289372 w 289372"/>
                <a:gd name="connsiteY4" fmla="*/ 106058 h 30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72" h="301218">
                  <a:moveTo>
                    <a:pt x="289372" y="106058"/>
                  </a:moveTo>
                  <a:lnTo>
                    <a:pt x="116632" y="0"/>
                  </a:lnTo>
                  <a:cubicBezTo>
                    <a:pt x="74563" y="68656"/>
                    <a:pt x="35372" y="139789"/>
                    <a:pt x="0" y="211175"/>
                  </a:cubicBezTo>
                  <a:lnTo>
                    <a:pt x="182166" y="301219"/>
                  </a:lnTo>
                  <a:cubicBezTo>
                    <a:pt x="214164" y="235191"/>
                    <a:pt x="250429" y="169558"/>
                    <a:pt x="289372" y="106058"/>
                  </a:cubicBezTo>
                  <a:close/>
                </a:path>
              </a:pathLst>
            </a:custGeom>
            <a:gr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Freeform: Shape 23">
              <a:extLst>
                <a:ext uri="{FF2B5EF4-FFF2-40B4-BE49-F238E27FC236}">
                  <a16:creationId xmlns:a16="http://schemas.microsoft.com/office/drawing/2014/main" id="{DAC0D798-EFAB-2B42-915B-CE2B8B4F1C5E}"/>
                </a:ext>
              </a:extLst>
            </p:cNvPr>
            <p:cNvSpPr/>
            <p:nvPr/>
          </p:nvSpPr>
          <p:spPr>
            <a:xfrm>
              <a:off x="1924446" y="2476449"/>
              <a:ext cx="368499" cy="1479600"/>
            </a:xfrm>
            <a:custGeom>
              <a:avLst/>
              <a:gdLst>
                <a:gd name="connsiteX0" fmla="*/ 179239 w 368499"/>
                <a:gd name="connsiteY0" fmla="*/ 0 h 1479600"/>
                <a:gd name="connsiteX1" fmla="*/ 53728 w 368499"/>
                <a:gd name="connsiteY1" fmla="*/ 1479601 h 1479600"/>
                <a:gd name="connsiteX2" fmla="*/ 252761 w 368499"/>
                <a:gd name="connsiteY2" fmla="*/ 1438973 h 1479600"/>
                <a:gd name="connsiteX3" fmla="*/ 368500 w 368499"/>
                <a:gd name="connsiteY3" fmla="*/ 73774 h 1479600"/>
              </a:gdLst>
              <a:ahLst/>
              <a:cxnLst>
                <a:cxn ang="0">
                  <a:pos x="connsiteX0" y="connsiteY0"/>
                </a:cxn>
                <a:cxn ang="0">
                  <a:pos x="connsiteX1" y="connsiteY1"/>
                </a:cxn>
                <a:cxn ang="0">
                  <a:pos x="connsiteX2" y="connsiteY2"/>
                </a:cxn>
                <a:cxn ang="0">
                  <a:pos x="connsiteX3" y="connsiteY3"/>
                </a:cxn>
              </a:cxnLst>
              <a:rect l="l" t="t" r="r" b="b"/>
              <a:pathLst>
                <a:path w="368499" h="1479600">
                  <a:moveTo>
                    <a:pt x="179239" y="0"/>
                  </a:moveTo>
                  <a:cubicBezTo>
                    <a:pt x="-4563" y="470751"/>
                    <a:pt x="-48120" y="984644"/>
                    <a:pt x="53728" y="1479601"/>
                  </a:cubicBezTo>
                  <a:lnTo>
                    <a:pt x="252761" y="1438973"/>
                  </a:lnTo>
                  <a:cubicBezTo>
                    <a:pt x="158801" y="982269"/>
                    <a:pt x="198984" y="508152"/>
                    <a:pt x="368500" y="73774"/>
                  </a:cubicBezTo>
                  <a:close/>
                </a:path>
              </a:pathLst>
            </a:custGeom>
            <a:gr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Shape 24">
              <a:extLst>
                <a:ext uri="{FF2B5EF4-FFF2-40B4-BE49-F238E27FC236}">
                  <a16:creationId xmlns:a16="http://schemas.microsoft.com/office/drawing/2014/main" id="{0B4A6548-F9C5-D142-8B96-21FAE78A9E11}"/>
                </a:ext>
              </a:extLst>
            </p:cNvPr>
            <p:cNvSpPr/>
            <p:nvPr/>
          </p:nvSpPr>
          <p:spPr>
            <a:xfrm>
              <a:off x="2678409" y="380992"/>
              <a:ext cx="4077156" cy="1897844"/>
            </a:xfrm>
            <a:custGeom>
              <a:avLst/>
              <a:gdLst>
                <a:gd name="connsiteX0" fmla="*/ 4017170 w 4077156"/>
                <a:gd name="connsiteY0" fmla="*/ 203753 h 1897844"/>
                <a:gd name="connsiteX1" fmla="*/ 3903759 w 4077156"/>
                <a:gd name="connsiteY1" fmla="*/ 224589 h 1897844"/>
                <a:gd name="connsiteX2" fmla="*/ 3603874 w 4077156"/>
                <a:gd name="connsiteY2" fmla="*/ 524527 h 1897844"/>
                <a:gd name="connsiteX3" fmla="*/ 0 w 4077156"/>
                <a:gd name="connsiteY3" fmla="*/ 656587 h 1897844"/>
                <a:gd name="connsiteX4" fmla="*/ 126411 w 4077156"/>
                <a:gd name="connsiteY4" fmla="*/ 815734 h 1897844"/>
                <a:gd name="connsiteX5" fmla="*/ 3555804 w 4077156"/>
                <a:gd name="connsiteY5" fmla="*/ 739186 h 1897844"/>
                <a:gd name="connsiteX6" fmla="*/ 3687173 w 4077156"/>
                <a:gd name="connsiteY6" fmla="*/ 729067 h 1897844"/>
                <a:gd name="connsiteX7" fmla="*/ 3858471 w 4077156"/>
                <a:gd name="connsiteY7" fmla="*/ 557566 h 1897844"/>
                <a:gd name="connsiteX8" fmla="*/ 3796114 w 4077156"/>
                <a:gd name="connsiteY8" fmla="*/ 1617416 h 1897844"/>
                <a:gd name="connsiteX9" fmla="*/ 2736210 w 4077156"/>
                <a:gd name="connsiteY9" fmla="*/ 1679734 h 1897844"/>
                <a:gd name="connsiteX10" fmla="*/ 2878437 w 4077156"/>
                <a:gd name="connsiteY10" fmla="*/ 1537507 h 1897844"/>
                <a:gd name="connsiteX11" fmla="*/ 2907355 w 4077156"/>
                <a:gd name="connsiteY11" fmla="*/ 1452417 h 1897844"/>
                <a:gd name="connsiteX12" fmla="*/ 2857495 w 4077156"/>
                <a:gd name="connsiteY12" fmla="*/ 1377665 h 1897844"/>
                <a:gd name="connsiteX13" fmla="*/ 819196 w 4077156"/>
                <a:gd name="connsiteY13" fmla="*/ 1441749 h 1897844"/>
                <a:gd name="connsiteX14" fmla="*/ 932213 w 4077156"/>
                <a:gd name="connsiteY14" fmla="*/ 1610621 h 1897844"/>
                <a:gd name="connsiteX15" fmla="*/ 2637734 w 4077156"/>
                <a:gd name="connsiteY15" fmla="*/ 1490619 h 1897844"/>
                <a:gd name="connsiteX16" fmla="*/ 2403572 w 4077156"/>
                <a:gd name="connsiteY16" fmla="*/ 1724324 h 1897844"/>
                <a:gd name="connsiteX17" fmla="*/ 2381550 w 4077156"/>
                <a:gd name="connsiteY17" fmla="*/ 1835005 h 1897844"/>
                <a:gd name="connsiteX18" fmla="*/ 2475415 w 4077156"/>
                <a:gd name="connsiteY18" fmla="*/ 1897768 h 1897844"/>
                <a:gd name="connsiteX19" fmla="*/ 2481359 w 4077156"/>
                <a:gd name="connsiteY19" fmla="*/ 1897768 h 1897844"/>
                <a:gd name="connsiteX20" fmla="*/ 3898209 w 4077156"/>
                <a:gd name="connsiteY20" fmla="*/ 1814418 h 1897844"/>
                <a:gd name="connsiteX21" fmla="*/ 3993701 w 4077156"/>
                <a:gd name="connsiteY21" fmla="*/ 1719016 h 1897844"/>
                <a:gd name="connsiteX22" fmla="*/ 4077000 w 4077156"/>
                <a:gd name="connsiteY22" fmla="*/ 302129 h 1897844"/>
                <a:gd name="connsiteX23" fmla="*/ 4017170 w 4077156"/>
                <a:gd name="connsiteY23" fmla="*/ 203753 h 189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77156" h="1897844">
                  <a:moveTo>
                    <a:pt x="4017170" y="203753"/>
                  </a:moveTo>
                  <a:cubicBezTo>
                    <a:pt x="3978727" y="186538"/>
                    <a:pt x="3933579" y="194823"/>
                    <a:pt x="3903759" y="224589"/>
                  </a:cubicBezTo>
                  <a:lnTo>
                    <a:pt x="3603874" y="524527"/>
                  </a:lnTo>
                  <a:cubicBezTo>
                    <a:pt x="2501946" y="-220804"/>
                    <a:pt x="1044379" y="-167425"/>
                    <a:pt x="0" y="656587"/>
                  </a:cubicBezTo>
                  <a:lnTo>
                    <a:pt x="126411" y="815734"/>
                  </a:lnTo>
                  <a:cubicBezTo>
                    <a:pt x="1124542" y="28334"/>
                    <a:pt x="2523536" y="-2920"/>
                    <a:pt x="3555804" y="739186"/>
                  </a:cubicBezTo>
                  <a:cubicBezTo>
                    <a:pt x="3596140" y="768506"/>
                    <a:pt x="3651791" y="764240"/>
                    <a:pt x="3687173" y="729067"/>
                  </a:cubicBezTo>
                  <a:lnTo>
                    <a:pt x="3858471" y="557566"/>
                  </a:lnTo>
                  <a:lnTo>
                    <a:pt x="3796114" y="1617416"/>
                  </a:lnTo>
                  <a:lnTo>
                    <a:pt x="2736210" y="1679734"/>
                  </a:lnTo>
                  <a:lnTo>
                    <a:pt x="2878437" y="1537507"/>
                  </a:lnTo>
                  <a:cubicBezTo>
                    <a:pt x="2900764" y="1515181"/>
                    <a:pt x="2911470" y="1483723"/>
                    <a:pt x="2907355" y="1452417"/>
                  </a:cubicBezTo>
                  <a:cubicBezTo>
                    <a:pt x="2903291" y="1421112"/>
                    <a:pt x="2884838" y="1393489"/>
                    <a:pt x="2857495" y="1377665"/>
                  </a:cubicBezTo>
                  <a:cubicBezTo>
                    <a:pt x="2220717" y="1011542"/>
                    <a:pt x="1431729" y="1036347"/>
                    <a:pt x="819196" y="1441749"/>
                  </a:cubicBezTo>
                  <a:lnTo>
                    <a:pt x="932213" y="1610621"/>
                  </a:lnTo>
                  <a:cubicBezTo>
                    <a:pt x="1440315" y="1274325"/>
                    <a:pt x="2087519" y="1228782"/>
                    <a:pt x="2637734" y="1490619"/>
                  </a:cubicBezTo>
                  <a:lnTo>
                    <a:pt x="2403572" y="1724324"/>
                  </a:lnTo>
                  <a:cubicBezTo>
                    <a:pt x="2374501" y="1753407"/>
                    <a:pt x="2365827" y="1797057"/>
                    <a:pt x="2381550" y="1835005"/>
                  </a:cubicBezTo>
                  <a:cubicBezTo>
                    <a:pt x="2397272" y="1873003"/>
                    <a:pt x="2434280" y="1897768"/>
                    <a:pt x="2475415" y="1897768"/>
                  </a:cubicBezTo>
                  <a:cubicBezTo>
                    <a:pt x="2477397" y="1897870"/>
                    <a:pt x="2479378" y="1897870"/>
                    <a:pt x="2481359" y="1897768"/>
                  </a:cubicBezTo>
                  <a:lnTo>
                    <a:pt x="3898209" y="1814418"/>
                  </a:lnTo>
                  <a:cubicBezTo>
                    <a:pt x="3949606" y="1811446"/>
                    <a:pt x="3990627" y="1770463"/>
                    <a:pt x="3993701" y="1719016"/>
                  </a:cubicBezTo>
                  <a:lnTo>
                    <a:pt x="4077000" y="302129"/>
                  </a:lnTo>
                  <a:cubicBezTo>
                    <a:pt x="4079324" y="260109"/>
                    <a:pt x="4055562" y="221016"/>
                    <a:pt x="4017170" y="203753"/>
                  </a:cubicBezTo>
                  <a:close/>
                </a:path>
              </a:pathLst>
            </a:custGeom>
            <a:gr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Freeform: Shape 25">
              <a:extLst>
                <a:ext uri="{FF2B5EF4-FFF2-40B4-BE49-F238E27FC236}">
                  <a16:creationId xmlns:a16="http://schemas.microsoft.com/office/drawing/2014/main" id="{7CE2B770-3B4D-C94B-85BE-E04F32764FAB}"/>
                </a:ext>
              </a:extLst>
            </p:cNvPr>
            <p:cNvSpPr/>
            <p:nvPr/>
          </p:nvSpPr>
          <p:spPr>
            <a:xfrm>
              <a:off x="2384608" y="4577315"/>
              <a:ext cx="3972630" cy="1902305"/>
            </a:xfrm>
            <a:custGeom>
              <a:avLst/>
              <a:gdLst>
                <a:gd name="connsiteX0" fmla="*/ 3972631 w 3972630"/>
                <a:gd name="connsiteY0" fmla="*/ 1320539 h 1902305"/>
                <a:gd name="connsiteX1" fmla="*/ 3853378 w 3972630"/>
                <a:gd name="connsiteY1" fmla="*/ 1156036 h 1902305"/>
                <a:gd name="connsiteX2" fmla="*/ 522003 w 3972630"/>
                <a:gd name="connsiteY2" fmla="*/ 1158170 h 1902305"/>
                <a:gd name="connsiteX3" fmla="*/ 390639 w 3972630"/>
                <a:gd name="connsiteY3" fmla="*/ 1168342 h 1902305"/>
                <a:gd name="connsiteX4" fmla="*/ 219339 w 3972630"/>
                <a:gd name="connsiteY4" fmla="*/ 1339640 h 1902305"/>
                <a:gd name="connsiteX5" fmla="*/ 281598 w 3972630"/>
                <a:gd name="connsiteY5" fmla="*/ 279736 h 1902305"/>
                <a:gd name="connsiteX6" fmla="*/ 1341597 w 3972630"/>
                <a:gd name="connsiteY6" fmla="*/ 217430 h 1902305"/>
                <a:gd name="connsiteX7" fmla="*/ 1199370 w 3972630"/>
                <a:gd name="connsiteY7" fmla="*/ 359708 h 1902305"/>
                <a:gd name="connsiteX8" fmla="*/ 1170503 w 3972630"/>
                <a:gd name="connsiteY8" fmla="*/ 444696 h 1902305"/>
                <a:gd name="connsiteX9" fmla="*/ 1220312 w 3972630"/>
                <a:gd name="connsiteY9" fmla="*/ 519398 h 1902305"/>
                <a:gd name="connsiteX10" fmla="*/ 3253938 w 3972630"/>
                <a:gd name="connsiteY10" fmla="*/ 458438 h 1902305"/>
                <a:gd name="connsiteX11" fmla="*/ 3140832 w 3972630"/>
                <a:gd name="connsiteY11" fmla="*/ 289807 h 1902305"/>
                <a:gd name="connsiteX12" fmla="*/ 1439971 w 3972630"/>
                <a:gd name="connsiteY12" fmla="*/ 406545 h 1902305"/>
                <a:gd name="connsiteX13" fmla="*/ 1673639 w 3972630"/>
                <a:gd name="connsiteY13" fmla="*/ 172827 h 1902305"/>
                <a:gd name="connsiteX14" fmla="*/ 1693883 w 3972630"/>
                <a:gd name="connsiteY14" fmla="*/ 59873 h 1902305"/>
                <a:gd name="connsiteX15" fmla="*/ 1595800 w 3972630"/>
                <a:gd name="connsiteY15" fmla="*/ 145 h 1902305"/>
                <a:gd name="connsiteX16" fmla="*/ 179006 w 3972630"/>
                <a:gd name="connsiteY16" fmla="*/ 83432 h 1902305"/>
                <a:gd name="connsiteX17" fmla="*/ 83507 w 3972630"/>
                <a:gd name="connsiteY17" fmla="*/ 178834 h 1902305"/>
                <a:gd name="connsiteX18" fmla="*/ 163 w 3972630"/>
                <a:gd name="connsiteY18" fmla="*/ 1595774 h 1902305"/>
                <a:gd name="connsiteX19" fmla="*/ 60043 w 3972630"/>
                <a:gd name="connsiteY19" fmla="*/ 1694300 h 1902305"/>
                <a:gd name="connsiteX20" fmla="*/ 173400 w 3972630"/>
                <a:gd name="connsiteY20" fmla="*/ 1673472 h 1902305"/>
                <a:gd name="connsiteX21" fmla="*/ 473336 w 3972630"/>
                <a:gd name="connsiteY21" fmla="*/ 1373574 h 1902305"/>
                <a:gd name="connsiteX22" fmla="*/ 3972034 w 3972630"/>
                <a:gd name="connsiteY22" fmla="*/ 1321441 h 190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72630" h="1902305">
                  <a:moveTo>
                    <a:pt x="3972631" y="1320539"/>
                  </a:moveTo>
                  <a:lnTo>
                    <a:pt x="3853378" y="1156036"/>
                  </a:lnTo>
                  <a:cubicBezTo>
                    <a:pt x="2860543" y="1878056"/>
                    <a:pt x="1515778" y="1878895"/>
                    <a:pt x="522003" y="1158170"/>
                  </a:cubicBezTo>
                  <a:cubicBezTo>
                    <a:pt x="481668" y="1128858"/>
                    <a:pt x="426016" y="1133176"/>
                    <a:pt x="390639" y="1168342"/>
                  </a:cubicBezTo>
                  <a:lnTo>
                    <a:pt x="219339" y="1339640"/>
                  </a:lnTo>
                  <a:lnTo>
                    <a:pt x="281598" y="279736"/>
                  </a:lnTo>
                  <a:lnTo>
                    <a:pt x="1341597" y="217430"/>
                  </a:lnTo>
                  <a:lnTo>
                    <a:pt x="1199370" y="359708"/>
                  </a:lnTo>
                  <a:cubicBezTo>
                    <a:pt x="1177043" y="382034"/>
                    <a:pt x="1166375" y="413441"/>
                    <a:pt x="1170503" y="444696"/>
                  </a:cubicBezTo>
                  <a:cubicBezTo>
                    <a:pt x="1174618" y="475989"/>
                    <a:pt x="1193020" y="503574"/>
                    <a:pt x="1220312" y="519398"/>
                  </a:cubicBezTo>
                  <a:cubicBezTo>
                    <a:pt x="1855401" y="884332"/>
                    <a:pt x="2641811" y="860761"/>
                    <a:pt x="3253938" y="458438"/>
                  </a:cubicBezTo>
                  <a:lnTo>
                    <a:pt x="3140832" y="289807"/>
                  </a:lnTo>
                  <a:cubicBezTo>
                    <a:pt x="2633276" y="623334"/>
                    <a:pt x="1988357" y="667581"/>
                    <a:pt x="1439971" y="406545"/>
                  </a:cubicBezTo>
                  <a:lnTo>
                    <a:pt x="1673639" y="172827"/>
                  </a:lnTo>
                  <a:cubicBezTo>
                    <a:pt x="1703052" y="142970"/>
                    <a:pt x="1711091" y="98075"/>
                    <a:pt x="1693883" y="59873"/>
                  </a:cubicBezTo>
                  <a:cubicBezTo>
                    <a:pt x="1676611" y="21621"/>
                    <a:pt x="1637672" y="-2090"/>
                    <a:pt x="1595800" y="145"/>
                  </a:cubicBezTo>
                  <a:lnTo>
                    <a:pt x="179006" y="83432"/>
                  </a:lnTo>
                  <a:cubicBezTo>
                    <a:pt x="127611" y="86467"/>
                    <a:pt x="86534" y="127438"/>
                    <a:pt x="83507" y="178834"/>
                  </a:cubicBezTo>
                  <a:lnTo>
                    <a:pt x="163" y="1595774"/>
                  </a:lnTo>
                  <a:cubicBezTo>
                    <a:pt x="-2218" y="1637849"/>
                    <a:pt x="21595" y="1677041"/>
                    <a:pt x="60043" y="1694300"/>
                  </a:cubicBezTo>
                  <a:cubicBezTo>
                    <a:pt x="98489" y="1711572"/>
                    <a:pt x="143585" y="1703279"/>
                    <a:pt x="173400" y="1673472"/>
                  </a:cubicBezTo>
                  <a:lnTo>
                    <a:pt x="473336" y="1373574"/>
                  </a:lnTo>
                  <a:cubicBezTo>
                    <a:pt x="1533443" y="2097233"/>
                    <a:pt x="2933961" y="2076342"/>
                    <a:pt x="3972034" y="1321441"/>
                  </a:cubicBezTo>
                  <a:close/>
                </a:path>
              </a:pathLst>
            </a:custGeom>
            <a:gr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Freeform: Shape 26">
              <a:extLst>
                <a:ext uri="{FF2B5EF4-FFF2-40B4-BE49-F238E27FC236}">
                  <a16:creationId xmlns:a16="http://schemas.microsoft.com/office/drawing/2014/main" id="{8ADDE2AD-08F2-A44C-B77D-56328C9055CA}"/>
                </a:ext>
              </a:extLst>
            </p:cNvPr>
            <p:cNvSpPr/>
            <p:nvPr/>
          </p:nvSpPr>
          <p:spPr>
            <a:xfrm>
              <a:off x="1525284" y="1242074"/>
              <a:ext cx="1896106" cy="4043208"/>
            </a:xfrm>
            <a:custGeom>
              <a:avLst/>
              <a:gdLst>
                <a:gd name="connsiteX0" fmla="*/ 627862 w 1896106"/>
                <a:gd name="connsiteY0" fmla="*/ 4043209 h 4043208"/>
                <a:gd name="connsiteX1" fmla="*/ 788794 w 1896106"/>
                <a:gd name="connsiteY1" fmla="*/ 3919181 h 4043208"/>
                <a:gd name="connsiteX2" fmla="*/ 737400 w 1896106"/>
                <a:gd name="connsiteY2" fmla="*/ 521892 h 4043208"/>
                <a:gd name="connsiteX3" fmla="*/ 727230 w 1896106"/>
                <a:gd name="connsiteY3" fmla="*/ 390521 h 4043208"/>
                <a:gd name="connsiteX4" fmla="*/ 555928 w 1896106"/>
                <a:gd name="connsiteY4" fmla="*/ 219220 h 4043208"/>
                <a:gd name="connsiteX5" fmla="*/ 1615832 w 1896106"/>
                <a:gd name="connsiteY5" fmla="*/ 281579 h 4043208"/>
                <a:gd name="connsiteX6" fmla="*/ 1678087 w 1896106"/>
                <a:gd name="connsiteY6" fmla="*/ 1341487 h 4043208"/>
                <a:gd name="connsiteX7" fmla="*/ 1535860 w 1896106"/>
                <a:gd name="connsiteY7" fmla="*/ 1199247 h 4043208"/>
                <a:gd name="connsiteX8" fmla="*/ 1450783 w 1896106"/>
                <a:gd name="connsiteY8" fmla="*/ 1170278 h 4043208"/>
                <a:gd name="connsiteX9" fmla="*/ 1376018 w 1896106"/>
                <a:gd name="connsiteY9" fmla="*/ 1220139 h 4043208"/>
                <a:gd name="connsiteX10" fmla="*/ 1439874 w 1896106"/>
                <a:gd name="connsiteY10" fmla="*/ 3258146 h 4043208"/>
                <a:gd name="connsiteX11" fmla="*/ 1608695 w 1896106"/>
                <a:gd name="connsiteY11" fmla="*/ 3145179 h 4043208"/>
                <a:gd name="connsiteX12" fmla="*/ 1489035 w 1896106"/>
                <a:gd name="connsiteY12" fmla="*/ 1439912 h 4043208"/>
                <a:gd name="connsiteX13" fmla="*/ 1722690 w 1896106"/>
                <a:gd name="connsiteY13" fmla="*/ 1673617 h 4043208"/>
                <a:gd name="connsiteX14" fmla="*/ 1836152 w 1896106"/>
                <a:gd name="connsiteY14" fmla="*/ 1694407 h 4043208"/>
                <a:gd name="connsiteX15" fmla="*/ 1895930 w 1896106"/>
                <a:gd name="connsiteY15" fmla="*/ 1595779 h 4043208"/>
                <a:gd name="connsiteX16" fmla="*/ 1812631 w 1896106"/>
                <a:gd name="connsiteY16" fmla="*/ 178986 h 4043208"/>
                <a:gd name="connsiteX17" fmla="*/ 1717229 w 1896106"/>
                <a:gd name="connsiteY17" fmla="*/ 83439 h 4043208"/>
                <a:gd name="connsiteX18" fmla="*/ 300291 w 1896106"/>
                <a:gd name="connsiteY18" fmla="*/ 145 h 4043208"/>
                <a:gd name="connsiteX19" fmla="*/ 201767 w 1896106"/>
                <a:gd name="connsiteY19" fmla="*/ 59973 h 4043208"/>
                <a:gd name="connsiteX20" fmla="*/ 223000 w 1896106"/>
                <a:gd name="connsiteY20" fmla="*/ 173976 h 4043208"/>
                <a:gd name="connsiteX21" fmla="*/ 522888 w 1896106"/>
                <a:gd name="connsiteY21" fmla="*/ 473912 h 4043208"/>
                <a:gd name="connsiteX22" fmla="*/ 627862 w 1896106"/>
                <a:gd name="connsiteY22" fmla="*/ 4043209 h 404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6106" h="4043208">
                  <a:moveTo>
                    <a:pt x="627862" y="4043209"/>
                  </a:moveTo>
                  <a:lnTo>
                    <a:pt x="788794" y="3919181"/>
                  </a:lnTo>
                  <a:cubicBezTo>
                    <a:pt x="27043" y="2921050"/>
                    <a:pt x="6207" y="1542604"/>
                    <a:pt x="737400" y="521892"/>
                  </a:cubicBezTo>
                  <a:cubicBezTo>
                    <a:pt x="766719" y="481506"/>
                    <a:pt x="762402" y="425842"/>
                    <a:pt x="727230" y="390521"/>
                  </a:cubicBezTo>
                  <a:lnTo>
                    <a:pt x="555928" y="219220"/>
                  </a:lnTo>
                  <a:lnTo>
                    <a:pt x="1615832" y="281579"/>
                  </a:lnTo>
                  <a:lnTo>
                    <a:pt x="1678087" y="1341487"/>
                  </a:lnTo>
                  <a:lnTo>
                    <a:pt x="1535860" y="1199247"/>
                  </a:lnTo>
                  <a:cubicBezTo>
                    <a:pt x="1513534" y="1176882"/>
                    <a:pt x="1482088" y="1166214"/>
                    <a:pt x="1450783" y="1170278"/>
                  </a:cubicBezTo>
                  <a:cubicBezTo>
                    <a:pt x="1419477" y="1174393"/>
                    <a:pt x="1391842" y="1192859"/>
                    <a:pt x="1376018" y="1220139"/>
                  </a:cubicBezTo>
                  <a:cubicBezTo>
                    <a:pt x="1009953" y="1856828"/>
                    <a:pt x="1034658" y="2645612"/>
                    <a:pt x="1439874" y="3258146"/>
                  </a:cubicBezTo>
                  <a:lnTo>
                    <a:pt x="1608695" y="3145179"/>
                  </a:lnTo>
                  <a:cubicBezTo>
                    <a:pt x="1272488" y="2637078"/>
                    <a:pt x="1227044" y="1989974"/>
                    <a:pt x="1489035" y="1439912"/>
                  </a:cubicBezTo>
                  <a:lnTo>
                    <a:pt x="1722690" y="1673617"/>
                  </a:lnTo>
                  <a:cubicBezTo>
                    <a:pt x="1752560" y="1703386"/>
                    <a:pt x="1797696" y="1711667"/>
                    <a:pt x="1836152" y="1694407"/>
                  </a:cubicBezTo>
                  <a:cubicBezTo>
                    <a:pt x="1874595" y="1677135"/>
                    <a:pt x="1898407" y="1637854"/>
                    <a:pt x="1895930" y="1595779"/>
                  </a:cubicBezTo>
                  <a:lnTo>
                    <a:pt x="1812631" y="178986"/>
                  </a:lnTo>
                  <a:cubicBezTo>
                    <a:pt x="1809609" y="127542"/>
                    <a:pt x="1768626" y="86515"/>
                    <a:pt x="1717229" y="83439"/>
                  </a:cubicBezTo>
                  <a:lnTo>
                    <a:pt x="300291" y="145"/>
                  </a:lnTo>
                  <a:cubicBezTo>
                    <a:pt x="258272" y="-2088"/>
                    <a:pt x="219180" y="21675"/>
                    <a:pt x="201767" y="59973"/>
                  </a:cubicBezTo>
                  <a:cubicBezTo>
                    <a:pt x="184305" y="98718"/>
                    <a:pt x="192788" y="144160"/>
                    <a:pt x="223000" y="173976"/>
                  </a:cubicBezTo>
                  <a:lnTo>
                    <a:pt x="522888" y="473912"/>
                  </a:lnTo>
                  <a:cubicBezTo>
                    <a:pt x="-211132" y="1563089"/>
                    <a:pt x="-168914" y="2999028"/>
                    <a:pt x="627862" y="4043209"/>
                  </a:cubicBezTo>
                  <a:close/>
                </a:path>
              </a:pathLst>
            </a:custGeom>
            <a:gr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Shape 27">
              <a:extLst>
                <a:ext uri="{FF2B5EF4-FFF2-40B4-BE49-F238E27FC236}">
                  <a16:creationId xmlns:a16="http://schemas.microsoft.com/office/drawing/2014/main" id="{6467FC9F-84BB-F84F-8B7C-C3168C65C9DD}"/>
                </a:ext>
              </a:extLst>
            </p:cNvPr>
            <p:cNvSpPr/>
            <p:nvPr/>
          </p:nvSpPr>
          <p:spPr>
            <a:xfrm>
              <a:off x="5720061" y="1569987"/>
              <a:ext cx="1896472" cy="4042764"/>
            </a:xfrm>
            <a:custGeom>
              <a:avLst/>
              <a:gdLst>
                <a:gd name="connsiteX0" fmla="*/ 217684 w 1896472"/>
                <a:gd name="connsiteY0" fmla="*/ 2701924 h 4042764"/>
                <a:gd name="connsiteX1" fmla="*/ 359911 w 1896472"/>
                <a:gd name="connsiteY1" fmla="*/ 2844202 h 4042764"/>
                <a:gd name="connsiteX2" fmla="*/ 445001 w 1896472"/>
                <a:gd name="connsiteY2" fmla="*/ 2873132 h 4042764"/>
                <a:gd name="connsiteX3" fmla="*/ 519753 w 1896472"/>
                <a:gd name="connsiteY3" fmla="*/ 2823272 h 4042764"/>
                <a:gd name="connsiteX4" fmla="*/ 522585 w 1896472"/>
                <a:gd name="connsiteY4" fmla="*/ 892567 h 4042764"/>
                <a:gd name="connsiteX5" fmla="*/ 346614 w 1896472"/>
                <a:gd name="connsiteY5" fmla="*/ 994167 h 4042764"/>
                <a:gd name="connsiteX6" fmla="*/ 406545 w 1896472"/>
                <a:gd name="connsiteY6" fmla="*/ 2603499 h 4042764"/>
                <a:gd name="connsiteX7" fmla="*/ 172891 w 1896472"/>
                <a:gd name="connsiteY7" fmla="*/ 2369298 h 4042764"/>
                <a:gd name="connsiteX8" fmla="*/ 59873 w 1896472"/>
                <a:gd name="connsiteY8" fmla="*/ 2349105 h 4042764"/>
                <a:gd name="connsiteX9" fmla="*/ 145 w 1896472"/>
                <a:gd name="connsiteY9" fmla="*/ 2447136 h 4042764"/>
                <a:gd name="connsiteX10" fmla="*/ 83495 w 1896472"/>
                <a:gd name="connsiteY10" fmla="*/ 3863923 h 4042764"/>
                <a:gd name="connsiteX11" fmla="*/ 178885 w 1896472"/>
                <a:gd name="connsiteY11" fmla="*/ 3959478 h 4042764"/>
                <a:gd name="connsiteX12" fmla="*/ 1595786 w 1896472"/>
                <a:gd name="connsiteY12" fmla="*/ 4042765 h 4042764"/>
                <a:gd name="connsiteX13" fmla="*/ 1601781 w 1896472"/>
                <a:gd name="connsiteY13" fmla="*/ 4042765 h 4042764"/>
                <a:gd name="connsiteX14" fmla="*/ 1695545 w 1896472"/>
                <a:gd name="connsiteY14" fmla="*/ 3980014 h 4042764"/>
                <a:gd name="connsiteX15" fmla="*/ 1673523 w 1896472"/>
                <a:gd name="connsiteY15" fmla="*/ 3869333 h 4042764"/>
                <a:gd name="connsiteX16" fmla="*/ 1373587 w 1896472"/>
                <a:gd name="connsiteY16" fmla="*/ 3569397 h 4042764"/>
                <a:gd name="connsiteX17" fmla="*/ 1268609 w 1896472"/>
                <a:gd name="connsiteY17" fmla="*/ 0 h 4042764"/>
                <a:gd name="connsiteX18" fmla="*/ 1107674 w 1896472"/>
                <a:gd name="connsiteY18" fmla="*/ 124078 h 4042764"/>
                <a:gd name="connsiteX19" fmla="*/ 1159122 w 1896472"/>
                <a:gd name="connsiteY19" fmla="*/ 3521378 h 4042764"/>
                <a:gd name="connsiteX20" fmla="*/ 1169295 w 1896472"/>
                <a:gd name="connsiteY20" fmla="*/ 3652735 h 4042764"/>
                <a:gd name="connsiteX21" fmla="*/ 1339551 w 1896472"/>
                <a:gd name="connsiteY21" fmla="*/ 3824236 h 4042764"/>
                <a:gd name="connsiteX22" fmla="*/ 279647 w 1896472"/>
                <a:gd name="connsiteY22" fmla="*/ 3761828 h 404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6472" h="4042764">
                  <a:moveTo>
                    <a:pt x="217684" y="2701924"/>
                  </a:moveTo>
                  <a:lnTo>
                    <a:pt x="359911" y="2844202"/>
                  </a:lnTo>
                  <a:cubicBezTo>
                    <a:pt x="382237" y="2866529"/>
                    <a:pt x="413695" y="2877197"/>
                    <a:pt x="445001" y="2873132"/>
                  </a:cubicBezTo>
                  <a:cubicBezTo>
                    <a:pt x="476294" y="2869005"/>
                    <a:pt x="503929" y="2850603"/>
                    <a:pt x="519753" y="2823272"/>
                  </a:cubicBezTo>
                  <a:cubicBezTo>
                    <a:pt x="864837" y="2226220"/>
                    <a:pt x="865879" y="1490611"/>
                    <a:pt x="522585" y="892567"/>
                  </a:cubicBezTo>
                  <a:lnTo>
                    <a:pt x="346614" y="994167"/>
                  </a:lnTo>
                  <a:cubicBezTo>
                    <a:pt x="630281" y="1488032"/>
                    <a:pt x="652709" y="2089898"/>
                    <a:pt x="406545" y="2603499"/>
                  </a:cubicBezTo>
                  <a:lnTo>
                    <a:pt x="172891" y="2369298"/>
                  </a:lnTo>
                  <a:cubicBezTo>
                    <a:pt x="142970" y="2339872"/>
                    <a:pt x="98126" y="2331884"/>
                    <a:pt x="59873" y="2349105"/>
                  </a:cubicBezTo>
                  <a:cubicBezTo>
                    <a:pt x="21633" y="2366314"/>
                    <a:pt x="-2090" y="2405264"/>
                    <a:pt x="145" y="2447136"/>
                  </a:cubicBezTo>
                  <a:lnTo>
                    <a:pt x="83495" y="3863923"/>
                  </a:lnTo>
                  <a:cubicBezTo>
                    <a:pt x="86467" y="3915371"/>
                    <a:pt x="127450" y="3956392"/>
                    <a:pt x="178885" y="3959478"/>
                  </a:cubicBezTo>
                  <a:lnTo>
                    <a:pt x="1595786" y="4042765"/>
                  </a:lnTo>
                  <a:lnTo>
                    <a:pt x="1601781" y="4042765"/>
                  </a:lnTo>
                  <a:cubicBezTo>
                    <a:pt x="1642865" y="4042714"/>
                    <a:pt x="1679873" y="4017961"/>
                    <a:pt x="1695545" y="3980014"/>
                  </a:cubicBezTo>
                  <a:cubicBezTo>
                    <a:pt x="1711229" y="3942066"/>
                    <a:pt x="1702542" y="3898353"/>
                    <a:pt x="1673523" y="3869333"/>
                  </a:cubicBezTo>
                  <a:lnTo>
                    <a:pt x="1373587" y="3569397"/>
                  </a:lnTo>
                  <a:cubicBezTo>
                    <a:pt x="2107609" y="2480220"/>
                    <a:pt x="2065381" y="1044180"/>
                    <a:pt x="1268609" y="0"/>
                  </a:cubicBezTo>
                  <a:lnTo>
                    <a:pt x="1107674" y="124078"/>
                  </a:lnTo>
                  <a:cubicBezTo>
                    <a:pt x="1869433" y="1122158"/>
                    <a:pt x="1890312" y="2500654"/>
                    <a:pt x="1159122" y="3521378"/>
                  </a:cubicBezTo>
                  <a:cubicBezTo>
                    <a:pt x="1129798" y="3561701"/>
                    <a:pt x="1134116" y="3617365"/>
                    <a:pt x="1169295" y="3652735"/>
                  </a:cubicBezTo>
                  <a:lnTo>
                    <a:pt x="1339551" y="3824236"/>
                  </a:lnTo>
                  <a:lnTo>
                    <a:pt x="279647" y="3761828"/>
                  </a:lnTo>
                  <a:close/>
                </a:path>
              </a:pathLst>
            </a:custGeom>
            <a:gr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28">
              <a:extLst>
                <a:ext uri="{FF2B5EF4-FFF2-40B4-BE49-F238E27FC236}">
                  <a16:creationId xmlns:a16="http://schemas.microsoft.com/office/drawing/2014/main" id="{260DC52E-227E-8E41-BC96-37AAC2062099}"/>
                </a:ext>
              </a:extLst>
            </p:cNvPr>
            <p:cNvSpPr/>
            <p:nvPr/>
          </p:nvSpPr>
          <p:spPr>
            <a:xfrm>
              <a:off x="4062412" y="2919755"/>
              <a:ext cx="1016000" cy="1016000"/>
            </a:xfrm>
            <a:custGeom>
              <a:avLst/>
              <a:gdLst>
                <a:gd name="connsiteX0" fmla="*/ 508000 w 1016000"/>
                <a:gd name="connsiteY0" fmla="*/ 1016000 h 1016000"/>
                <a:gd name="connsiteX1" fmla="*/ 1016000 w 1016000"/>
                <a:gd name="connsiteY1" fmla="*/ 508000 h 1016000"/>
                <a:gd name="connsiteX2" fmla="*/ 508000 w 1016000"/>
                <a:gd name="connsiteY2" fmla="*/ 0 h 1016000"/>
                <a:gd name="connsiteX3" fmla="*/ 0 w 1016000"/>
                <a:gd name="connsiteY3" fmla="*/ 508000 h 1016000"/>
                <a:gd name="connsiteX4" fmla="*/ 508000 w 1016000"/>
                <a:gd name="connsiteY4" fmla="*/ 1016000 h 1016000"/>
                <a:gd name="connsiteX5" fmla="*/ 508000 w 1016000"/>
                <a:gd name="connsiteY5" fmla="*/ 203200 h 1016000"/>
                <a:gd name="connsiteX6" fmla="*/ 812800 w 1016000"/>
                <a:gd name="connsiteY6" fmla="*/ 508000 h 1016000"/>
                <a:gd name="connsiteX7" fmla="*/ 508000 w 1016000"/>
                <a:gd name="connsiteY7" fmla="*/ 812800 h 1016000"/>
                <a:gd name="connsiteX8" fmla="*/ 203200 w 1016000"/>
                <a:gd name="connsiteY8" fmla="*/ 508000 h 1016000"/>
                <a:gd name="connsiteX9" fmla="*/ 508000 w 1016000"/>
                <a:gd name="connsiteY9" fmla="*/ 2032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000" h="1016000">
                  <a:moveTo>
                    <a:pt x="508000" y="1016000"/>
                  </a:moveTo>
                  <a:cubicBezTo>
                    <a:pt x="788543" y="1016000"/>
                    <a:pt x="1016000" y="788543"/>
                    <a:pt x="1016000" y="508000"/>
                  </a:cubicBezTo>
                  <a:cubicBezTo>
                    <a:pt x="1016000" y="227419"/>
                    <a:pt x="788543" y="0"/>
                    <a:pt x="508000" y="0"/>
                  </a:cubicBezTo>
                  <a:cubicBezTo>
                    <a:pt x="227457" y="0"/>
                    <a:pt x="0" y="227419"/>
                    <a:pt x="0" y="508000"/>
                  </a:cubicBezTo>
                  <a:cubicBezTo>
                    <a:pt x="343" y="788391"/>
                    <a:pt x="227559" y="1015657"/>
                    <a:pt x="508000" y="1016000"/>
                  </a:cubicBezTo>
                  <a:close/>
                  <a:moveTo>
                    <a:pt x="508000" y="203200"/>
                  </a:moveTo>
                  <a:cubicBezTo>
                    <a:pt x="676326" y="203200"/>
                    <a:pt x="812800" y="339636"/>
                    <a:pt x="812800" y="508000"/>
                  </a:cubicBezTo>
                  <a:cubicBezTo>
                    <a:pt x="812800" y="676326"/>
                    <a:pt x="676326" y="812800"/>
                    <a:pt x="508000" y="812800"/>
                  </a:cubicBezTo>
                  <a:cubicBezTo>
                    <a:pt x="339674" y="812800"/>
                    <a:pt x="203200" y="676326"/>
                    <a:pt x="203200" y="508000"/>
                  </a:cubicBezTo>
                  <a:cubicBezTo>
                    <a:pt x="203200" y="339636"/>
                    <a:pt x="339674" y="203200"/>
                    <a:pt x="508000" y="203200"/>
                  </a:cubicBezTo>
                  <a:close/>
                </a:path>
              </a:pathLst>
            </a:custGeom>
            <a:gr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Freeform: Shape 29">
              <a:extLst>
                <a:ext uri="{FF2B5EF4-FFF2-40B4-BE49-F238E27FC236}">
                  <a16:creationId xmlns:a16="http://schemas.microsoft.com/office/drawing/2014/main" id="{CE33DFB9-48DE-524F-9025-C18CB3C4EDAA}"/>
                </a:ext>
              </a:extLst>
            </p:cNvPr>
            <p:cNvSpPr/>
            <p:nvPr/>
          </p:nvSpPr>
          <p:spPr>
            <a:xfrm>
              <a:off x="3351212" y="2208555"/>
              <a:ext cx="2438400" cy="2438400"/>
            </a:xfrm>
            <a:custGeom>
              <a:avLst/>
              <a:gdLst>
                <a:gd name="connsiteX0" fmla="*/ 101600 w 2438400"/>
                <a:gd name="connsiteY0" fmla="*/ 914400 h 2438400"/>
                <a:gd name="connsiteX1" fmla="*/ 0 w 2438400"/>
                <a:gd name="connsiteY1" fmla="*/ 1016000 h 2438400"/>
                <a:gd name="connsiteX2" fmla="*/ 0 w 2438400"/>
                <a:gd name="connsiteY2" fmla="*/ 1422400 h 2438400"/>
                <a:gd name="connsiteX3" fmla="*/ 101600 w 2438400"/>
                <a:gd name="connsiteY3" fmla="*/ 1524000 h 2438400"/>
                <a:gd name="connsiteX4" fmla="*/ 250533 w 2438400"/>
                <a:gd name="connsiteY4" fmla="*/ 1524000 h 2438400"/>
                <a:gd name="connsiteX5" fmla="*/ 318833 w 2438400"/>
                <a:gd name="connsiteY5" fmla="*/ 1688465 h 2438400"/>
                <a:gd name="connsiteX6" fmla="*/ 213373 w 2438400"/>
                <a:gd name="connsiteY6" fmla="*/ 1793926 h 2438400"/>
                <a:gd name="connsiteX7" fmla="*/ 213373 w 2438400"/>
                <a:gd name="connsiteY7" fmla="*/ 1937601 h 2438400"/>
                <a:gd name="connsiteX8" fmla="*/ 500812 w 2438400"/>
                <a:gd name="connsiteY8" fmla="*/ 2225040 h 2438400"/>
                <a:gd name="connsiteX9" fmla="*/ 644423 w 2438400"/>
                <a:gd name="connsiteY9" fmla="*/ 2225040 h 2438400"/>
                <a:gd name="connsiteX10" fmla="*/ 749897 w 2438400"/>
                <a:gd name="connsiteY10" fmla="*/ 2119668 h 2438400"/>
                <a:gd name="connsiteX11" fmla="*/ 914400 w 2438400"/>
                <a:gd name="connsiteY11" fmla="*/ 2187829 h 2438400"/>
                <a:gd name="connsiteX12" fmla="*/ 914400 w 2438400"/>
                <a:gd name="connsiteY12" fmla="*/ 2336800 h 2438400"/>
                <a:gd name="connsiteX13" fmla="*/ 1016000 w 2438400"/>
                <a:gd name="connsiteY13" fmla="*/ 2438400 h 2438400"/>
                <a:gd name="connsiteX14" fmla="*/ 1422400 w 2438400"/>
                <a:gd name="connsiteY14" fmla="*/ 2438400 h 2438400"/>
                <a:gd name="connsiteX15" fmla="*/ 1524000 w 2438400"/>
                <a:gd name="connsiteY15" fmla="*/ 2336800 h 2438400"/>
                <a:gd name="connsiteX16" fmla="*/ 1524000 w 2438400"/>
                <a:gd name="connsiteY16" fmla="*/ 2187829 h 2438400"/>
                <a:gd name="connsiteX17" fmla="*/ 1688503 w 2438400"/>
                <a:gd name="connsiteY17" fmla="*/ 2119567 h 2438400"/>
                <a:gd name="connsiteX18" fmla="*/ 1793977 w 2438400"/>
                <a:gd name="connsiteY18" fmla="*/ 2225040 h 2438400"/>
                <a:gd name="connsiteX19" fmla="*/ 1937588 w 2438400"/>
                <a:gd name="connsiteY19" fmla="*/ 2225040 h 2438400"/>
                <a:gd name="connsiteX20" fmla="*/ 2225027 w 2438400"/>
                <a:gd name="connsiteY20" fmla="*/ 1937601 h 2438400"/>
                <a:gd name="connsiteX21" fmla="*/ 2225027 w 2438400"/>
                <a:gd name="connsiteY21" fmla="*/ 1793926 h 2438400"/>
                <a:gd name="connsiteX22" fmla="*/ 2119566 w 2438400"/>
                <a:gd name="connsiteY22" fmla="*/ 1688465 h 2438400"/>
                <a:gd name="connsiteX23" fmla="*/ 2187867 w 2438400"/>
                <a:gd name="connsiteY23" fmla="*/ 1524000 h 2438400"/>
                <a:gd name="connsiteX24" fmla="*/ 2336800 w 2438400"/>
                <a:gd name="connsiteY24" fmla="*/ 1524000 h 2438400"/>
                <a:gd name="connsiteX25" fmla="*/ 2438400 w 2438400"/>
                <a:gd name="connsiteY25" fmla="*/ 1422400 h 2438400"/>
                <a:gd name="connsiteX26" fmla="*/ 2438400 w 2438400"/>
                <a:gd name="connsiteY26" fmla="*/ 1016000 h 2438400"/>
                <a:gd name="connsiteX27" fmla="*/ 2336800 w 2438400"/>
                <a:gd name="connsiteY27" fmla="*/ 914400 h 2438400"/>
                <a:gd name="connsiteX28" fmla="*/ 2187867 w 2438400"/>
                <a:gd name="connsiteY28" fmla="*/ 914400 h 2438400"/>
                <a:gd name="connsiteX29" fmla="*/ 2119465 w 2438400"/>
                <a:gd name="connsiteY29" fmla="*/ 749897 h 2438400"/>
                <a:gd name="connsiteX30" fmla="*/ 2225027 w 2438400"/>
                <a:gd name="connsiteY30" fmla="*/ 644436 h 2438400"/>
                <a:gd name="connsiteX31" fmla="*/ 2225027 w 2438400"/>
                <a:gd name="connsiteY31" fmla="*/ 500761 h 2438400"/>
                <a:gd name="connsiteX32" fmla="*/ 1937588 w 2438400"/>
                <a:gd name="connsiteY32" fmla="*/ 213322 h 2438400"/>
                <a:gd name="connsiteX33" fmla="*/ 1793977 w 2438400"/>
                <a:gd name="connsiteY33" fmla="*/ 213322 h 2438400"/>
                <a:gd name="connsiteX34" fmla="*/ 1688503 w 2438400"/>
                <a:gd name="connsiteY34" fmla="*/ 318694 h 2438400"/>
                <a:gd name="connsiteX35" fmla="*/ 1524000 w 2438400"/>
                <a:gd name="connsiteY35" fmla="*/ 250533 h 2438400"/>
                <a:gd name="connsiteX36" fmla="*/ 1524000 w 2438400"/>
                <a:gd name="connsiteY36" fmla="*/ 101600 h 2438400"/>
                <a:gd name="connsiteX37" fmla="*/ 1422400 w 2438400"/>
                <a:gd name="connsiteY37" fmla="*/ 0 h 2438400"/>
                <a:gd name="connsiteX38" fmla="*/ 1016000 w 2438400"/>
                <a:gd name="connsiteY38" fmla="*/ 0 h 2438400"/>
                <a:gd name="connsiteX39" fmla="*/ 914400 w 2438400"/>
                <a:gd name="connsiteY39" fmla="*/ 101600 h 2438400"/>
                <a:gd name="connsiteX40" fmla="*/ 914400 w 2438400"/>
                <a:gd name="connsiteY40" fmla="*/ 250533 h 2438400"/>
                <a:gd name="connsiteX41" fmla="*/ 749897 w 2438400"/>
                <a:gd name="connsiteY41" fmla="*/ 318795 h 2438400"/>
                <a:gd name="connsiteX42" fmla="*/ 644423 w 2438400"/>
                <a:gd name="connsiteY42" fmla="*/ 213322 h 2438400"/>
                <a:gd name="connsiteX43" fmla="*/ 500812 w 2438400"/>
                <a:gd name="connsiteY43" fmla="*/ 213322 h 2438400"/>
                <a:gd name="connsiteX44" fmla="*/ 213373 w 2438400"/>
                <a:gd name="connsiteY44" fmla="*/ 500761 h 2438400"/>
                <a:gd name="connsiteX45" fmla="*/ 213373 w 2438400"/>
                <a:gd name="connsiteY45" fmla="*/ 644436 h 2438400"/>
                <a:gd name="connsiteX46" fmla="*/ 318745 w 2438400"/>
                <a:gd name="connsiteY46" fmla="*/ 749897 h 2438400"/>
                <a:gd name="connsiteX47" fmla="*/ 250533 w 2438400"/>
                <a:gd name="connsiteY47" fmla="*/ 914400 h 2438400"/>
                <a:gd name="connsiteX48" fmla="*/ 328168 w 2438400"/>
                <a:gd name="connsiteY48" fmla="*/ 1117600 h 2438400"/>
                <a:gd name="connsiteX49" fmla="*/ 427330 w 2438400"/>
                <a:gd name="connsiteY49" fmla="*/ 1038530 h 2438400"/>
                <a:gd name="connsiteX50" fmla="*/ 531660 w 2438400"/>
                <a:gd name="connsiteY50" fmla="*/ 787311 h 2438400"/>
                <a:gd name="connsiteX51" fmla="*/ 517525 w 2438400"/>
                <a:gd name="connsiteY51" fmla="*/ 661200 h 2438400"/>
                <a:gd name="connsiteX52" fmla="*/ 428968 w 2438400"/>
                <a:gd name="connsiteY52" fmla="*/ 572592 h 2438400"/>
                <a:gd name="connsiteX53" fmla="*/ 572643 w 2438400"/>
                <a:gd name="connsiteY53" fmla="*/ 428930 h 2438400"/>
                <a:gd name="connsiteX54" fmla="*/ 661200 w 2438400"/>
                <a:gd name="connsiteY54" fmla="*/ 517525 h 2438400"/>
                <a:gd name="connsiteX55" fmla="*/ 787298 w 2438400"/>
                <a:gd name="connsiteY55" fmla="*/ 531673 h 2438400"/>
                <a:gd name="connsiteX56" fmla="*/ 1038568 w 2438400"/>
                <a:gd name="connsiteY56" fmla="*/ 427342 h 2438400"/>
                <a:gd name="connsiteX57" fmla="*/ 1117600 w 2438400"/>
                <a:gd name="connsiteY57" fmla="*/ 328168 h 2438400"/>
                <a:gd name="connsiteX58" fmla="*/ 1117600 w 2438400"/>
                <a:gd name="connsiteY58" fmla="*/ 203200 h 2438400"/>
                <a:gd name="connsiteX59" fmla="*/ 1320800 w 2438400"/>
                <a:gd name="connsiteY59" fmla="*/ 203200 h 2438400"/>
                <a:gd name="connsiteX60" fmla="*/ 1320800 w 2438400"/>
                <a:gd name="connsiteY60" fmla="*/ 328168 h 2438400"/>
                <a:gd name="connsiteX61" fmla="*/ 1399832 w 2438400"/>
                <a:gd name="connsiteY61" fmla="*/ 427342 h 2438400"/>
                <a:gd name="connsiteX62" fmla="*/ 1651102 w 2438400"/>
                <a:gd name="connsiteY62" fmla="*/ 531673 h 2438400"/>
                <a:gd name="connsiteX63" fmla="*/ 1777213 w 2438400"/>
                <a:gd name="connsiteY63" fmla="*/ 517525 h 2438400"/>
                <a:gd name="connsiteX64" fmla="*/ 1865757 w 2438400"/>
                <a:gd name="connsiteY64" fmla="*/ 428930 h 2438400"/>
                <a:gd name="connsiteX65" fmla="*/ 2009432 w 2438400"/>
                <a:gd name="connsiteY65" fmla="*/ 572592 h 2438400"/>
                <a:gd name="connsiteX66" fmla="*/ 1920824 w 2438400"/>
                <a:gd name="connsiteY66" fmla="*/ 661200 h 2438400"/>
                <a:gd name="connsiteX67" fmla="*/ 1906740 w 2438400"/>
                <a:gd name="connsiteY67" fmla="*/ 787210 h 2438400"/>
                <a:gd name="connsiteX68" fmla="*/ 2011070 w 2438400"/>
                <a:gd name="connsiteY68" fmla="*/ 1038428 h 2438400"/>
                <a:gd name="connsiteX69" fmla="*/ 2110131 w 2438400"/>
                <a:gd name="connsiteY69" fmla="*/ 1117600 h 2438400"/>
                <a:gd name="connsiteX70" fmla="*/ 2235200 w 2438400"/>
                <a:gd name="connsiteY70" fmla="*/ 1117600 h 2438400"/>
                <a:gd name="connsiteX71" fmla="*/ 2235200 w 2438400"/>
                <a:gd name="connsiteY71" fmla="*/ 1320800 h 2438400"/>
                <a:gd name="connsiteX72" fmla="*/ 2110131 w 2438400"/>
                <a:gd name="connsiteY72" fmla="*/ 1320800 h 2438400"/>
                <a:gd name="connsiteX73" fmla="*/ 2011070 w 2438400"/>
                <a:gd name="connsiteY73" fmla="*/ 1399934 h 2438400"/>
                <a:gd name="connsiteX74" fmla="*/ 1906740 w 2438400"/>
                <a:gd name="connsiteY74" fmla="*/ 1651203 h 2438400"/>
                <a:gd name="connsiteX75" fmla="*/ 1920824 w 2438400"/>
                <a:gd name="connsiteY75" fmla="*/ 1777162 h 2438400"/>
                <a:gd name="connsiteX76" fmla="*/ 2009432 w 2438400"/>
                <a:gd name="connsiteY76" fmla="*/ 1865770 h 2438400"/>
                <a:gd name="connsiteX77" fmla="*/ 1865757 w 2438400"/>
                <a:gd name="connsiteY77" fmla="*/ 2009432 h 2438400"/>
                <a:gd name="connsiteX78" fmla="*/ 1777213 w 2438400"/>
                <a:gd name="connsiteY78" fmla="*/ 1920824 h 2438400"/>
                <a:gd name="connsiteX79" fmla="*/ 1651102 w 2438400"/>
                <a:gd name="connsiteY79" fmla="*/ 1906689 h 2438400"/>
                <a:gd name="connsiteX80" fmla="*/ 1399832 w 2438400"/>
                <a:gd name="connsiteY80" fmla="*/ 2011071 h 2438400"/>
                <a:gd name="connsiteX81" fmla="*/ 1320800 w 2438400"/>
                <a:gd name="connsiteY81" fmla="*/ 2110245 h 2438400"/>
                <a:gd name="connsiteX82" fmla="*/ 1320800 w 2438400"/>
                <a:gd name="connsiteY82" fmla="*/ 2235200 h 2438400"/>
                <a:gd name="connsiteX83" fmla="*/ 1117600 w 2438400"/>
                <a:gd name="connsiteY83" fmla="*/ 2235200 h 2438400"/>
                <a:gd name="connsiteX84" fmla="*/ 1117600 w 2438400"/>
                <a:gd name="connsiteY84" fmla="*/ 2110245 h 2438400"/>
                <a:gd name="connsiteX85" fmla="*/ 1038568 w 2438400"/>
                <a:gd name="connsiteY85" fmla="*/ 2011071 h 2438400"/>
                <a:gd name="connsiteX86" fmla="*/ 787298 w 2438400"/>
                <a:gd name="connsiteY86" fmla="*/ 1906689 h 2438400"/>
                <a:gd name="connsiteX87" fmla="*/ 661200 w 2438400"/>
                <a:gd name="connsiteY87" fmla="*/ 1920824 h 2438400"/>
                <a:gd name="connsiteX88" fmla="*/ 572643 w 2438400"/>
                <a:gd name="connsiteY88" fmla="*/ 2009432 h 2438400"/>
                <a:gd name="connsiteX89" fmla="*/ 428968 w 2438400"/>
                <a:gd name="connsiteY89" fmla="*/ 1865770 h 2438400"/>
                <a:gd name="connsiteX90" fmla="*/ 517525 w 2438400"/>
                <a:gd name="connsiteY90" fmla="*/ 1777162 h 2438400"/>
                <a:gd name="connsiteX91" fmla="*/ 531660 w 2438400"/>
                <a:gd name="connsiteY91" fmla="*/ 1651102 h 2438400"/>
                <a:gd name="connsiteX92" fmla="*/ 427330 w 2438400"/>
                <a:gd name="connsiteY92" fmla="*/ 1399832 h 2438400"/>
                <a:gd name="connsiteX93" fmla="*/ 328168 w 2438400"/>
                <a:gd name="connsiteY93" fmla="*/ 1320800 h 2438400"/>
                <a:gd name="connsiteX94" fmla="*/ 203200 w 2438400"/>
                <a:gd name="connsiteY94" fmla="*/ 1320800 h 2438400"/>
                <a:gd name="connsiteX95" fmla="*/ 203200 w 2438400"/>
                <a:gd name="connsiteY95" fmla="*/ 11176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438400" h="2438400">
                  <a:moveTo>
                    <a:pt x="101600" y="914400"/>
                  </a:moveTo>
                  <a:cubicBezTo>
                    <a:pt x="45491" y="914400"/>
                    <a:pt x="0" y="959891"/>
                    <a:pt x="0" y="1016000"/>
                  </a:cubicBezTo>
                  <a:lnTo>
                    <a:pt x="0" y="1422400"/>
                  </a:lnTo>
                  <a:cubicBezTo>
                    <a:pt x="0" y="1478509"/>
                    <a:pt x="45491" y="1524000"/>
                    <a:pt x="101600" y="1524000"/>
                  </a:cubicBezTo>
                  <a:lnTo>
                    <a:pt x="250533" y="1524000"/>
                  </a:lnTo>
                  <a:cubicBezTo>
                    <a:pt x="268440" y="1580706"/>
                    <a:pt x="291262" y="1635773"/>
                    <a:pt x="318833" y="1688465"/>
                  </a:cubicBezTo>
                  <a:lnTo>
                    <a:pt x="213373" y="1793926"/>
                  </a:lnTo>
                  <a:cubicBezTo>
                    <a:pt x="173685" y="1833614"/>
                    <a:pt x="173685" y="1897913"/>
                    <a:pt x="213373" y="1937601"/>
                  </a:cubicBezTo>
                  <a:lnTo>
                    <a:pt x="500812" y="2225040"/>
                  </a:lnTo>
                  <a:cubicBezTo>
                    <a:pt x="540448" y="2264677"/>
                    <a:pt x="604787" y="2264677"/>
                    <a:pt x="644423" y="2225040"/>
                  </a:cubicBezTo>
                  <a:lnTo>
                    <a:pt x="749897" y="2119668"/>
                  </a:lnTo>
                  <a:cubicBezTo>
                    <a:pt x="802627" y="2147202"/>
                    <a:pt x="857644" y="2170024"/>
                    <a:pt x="914400" y="2187829"/>
                  </a:cubicBezTo>
                  <a:lnTo>
                    <a:pt x="914400" y="2336800"/>
                  </a:lnTo>
                  <a:cubicBezTo>
                    <a:pt x="914400" y="2392909"/>
                    <a:pt x="959891" y="2438400"/>
                    <a:pt x="1016000" y="2438400"/>
                  </a:cubicBezTo>
                  <a:lnTo>
                    <a:pt x="1422400" y="2438400"/>
                  </a:lnTo>
                  <a:cubicBezTo>
                    <a:pt x="1478509" y="2438400"/>
                    <a:pt x="1524000" y="2392909"/>
                    <a:pt x="1524000" y="2336800"/>
                  </a:cubicBezTo>
                  <a:lnTo>
                    <a:pt x="1524000" y="2187829"/>
                  </a:lnTo>
                  <a:cubicBezTo>
                    <a:pt x="1580756" y="2169973"/>
                    <a:pt x="1635773" y="2147100"/>
                    <a:pt x="1688503" y="2119567"/>
                  </a:cubicBezTo>
                  <a:lnTo>
                    <a:pt x="1793977" y="2225040"/>
                  </a:lnTo>
                  <a:cubicBezTo>
                    <a:pt x="1833613" y="2264677"/>
                    <a:pt x="1897952" y="2264677"/>
                    <a:pt x="1937588" y="2225040"/>
                  </a:cubicBezTo>
                  <a:lnTo>
                    <a:pt x="2225027" y="1937601"/>
                  </a:lnTo>
                  <a:cubicBezTo>
                    <a:pt x="2264715" y="1897913"/>
                    <a:pt x="2264715" y="1833614"/>
                    <a:pt x="2225027" y="1793926"/>
                  </a:cubicBezTo>
                  <a:lnTo>
                    <a:pt x="2119566" y="1688465"/>
                  </a:lnTo>
                  <a:cubicBezTo>
                    <a:pt x="2147138" y="1635773"/>
                    <a:pt x="2169960" y="1580706"/>
                    <a:pt x="2187867" y="1524000"/>
                  </a:cubicBezTo>
                  <a:lnTo>
                    <a:pt x="2336800" y="1524000"/>
                  </a:lnTo>
                  <a:cubicBezTo>
                    <a:pt x="2392909" y="1524000"/>
                    <a:pt x="2438400" y="1478509"/>
                    <a:pt x="2438400" y="1422400"/>
                  </a:cubicBezTo>
                  <a:lnTo>
                    <a:pt x="2438400" y="1016000"/>
                  </a:lnTo>
                  <a:cubicBezTo>
                    <a:pt x="2438400" y="959891"/>
                    <a:pt x="2392909" y="914400"/>
                    <a:pt x="2336800" y="914400"/>
                  </a:cubicBezTo>
                  <a:lnTo>
                    <a:pt x="2187867" y="914400"/>
                  </a:lnTo>
                  <a:cubicBezTo>
                    <a:pt x="2169960" y="857657"/>
                    <a:pt x="2147100" y="802589"/>
                    <a:pt x="2119465" y="749897"/>
                  </a:cubicBezTo>
                  <a:lnTo>
                    <a:pt x="2225027" y="644436"/>
                  </a:lnTo>
                  <a:cubicBezTo>
                    <a:pt x="2264715" y="604749"/>
                    <a:pt x="2264715" y="540449"/>
                    <a:pt x="2225027" y="500761"/>
                  </a:cubicBezTo>
                  <a:lnTo>
                    <a:pt x="1937588" y="213322"/>
                  </a:lnTo>
                  <a:cubicBezTo>
                    <a:pt x="1897952" y="173685"/>
                    <a:pt x="1833613" y="173685"/>
                    <a:pt x="1793977" y="213322"/>
                  </a:cubicBezTo>
                  <a:lnTo>
                    <a:pt x="1688503" y="318694"/>
                  </a:lnTo>
                  <a:cubicBezTo>
                    <a:pt x="1635773" y="291160"/>
                    <a:pt x="1580756" y="268389"/>
                    <a:pt x="1524000" y="250533"/>
                  </a:cubicBezTo>
                  <a:lnTo>
                    <a:pt x="1524000" y="101600"/>
                  </a:lnTo>
                  <a:cubicBezTo>
                    <a:pt x="1524000" y="45491"/>
                    <a:pt x="1478509" y="0"/>
                    <a:pt x="1422400" y="0"/>
                  </a:cubicBezTo>
                  <a:lnTo>
                    <a:pt x="1016000" y="0"/>
                  </a:lnTo>
                  <a:cubicBezTo>
                    <a:pt x="959891" y="0"/>
                    <a:pt x="914400" y="45491"/>
                    <a:pt x="914400" y="101600"/>
                  </a:cubicBezTo>
                  <a:lnTo>
                    <a:pt x="914400" y="250533"/>
                  </a:lnTo>
                  <a:cubicBezTo>
                    <a:pt x="857644" y="268389"/>
                    <a:pt x="802627" y="291262"/>
                    <a:pt x="749897" y="318795"/>
                  </a:cubicBezTo>
                  <a:lnTo>
                    <a:pt x="644423" y="213322"/>
                  </a:lnTo>
                  <a:cubicBezTo>
                    <a:pt x="604787" y="173685"/>
                    <a:pt x="540448" y="173685"/>
                    <a:pt x="500812" y="213322"/>
                  </a:cubicBezTo>
                  <a:lnTo>
                    <a:pt x="213373" y="500761"/>
                  </a:lnTo>
                  <a:cubicBezTo>
                    <a:pt x="173685" y="540449"/>
                    <a:pt x="173685" y="604749"/>
                    <a:pt x="213373" y="644436"/>
                  </a:cubicBezTo>
                  <a:lnTo>
                    <a:pt x="318745" y="749897"/>
                  </a:lnTo>
                  <a:cubicBezTo>
                    <a:pt x="291211" y="802640"/>
                    <a:pt x="268389" y="857657"/>
                    <a:pt x="250533" y="914400"/>
                  </a:cubicBezTo>
                  <a:close/>
                  <a:moveTo>
                    <a:pt x="328168" y="1117600"/>
                  </a:moveTo>
                  <a:cubicBezTo>
                    <a:pt x="375641" y="1117651"/>
                    <a:pt x="416763" y="1084809"/>
                    <a:pt x="427330" y="1038530"/>
                  </a:cubicBezTo>
                  <a:cubicBezTo>
                    <a:pt x="447573" y="949478"/>
                    <a:pt x="482892" y="864502"/>
                    <a:pt x="531660" y="787311"/>
                  </a:cubicBezTo>
                  <a:cubicBezTo>
                    <a:pt x="557009" y="747116"/>
                    <a:pt x="551155" y="694779"/>
                    <a:pt x="517525" y="661200"/>
                  </a:cubicBezTo>
                  <a:lnTo>
                    <a:pt x="428968" y="572592"/>
                  </a:lnTo>
                  <a:lnTo>
                    <a:pt x="572643" y="428930"/>
                  </a:lnTo>
                  <a:lnTo>
                    <a:pt x="661200" y="517525"/>
                  </a:lnTo>
                  <a:cubicBezTo>
                    <a:pt x="694779" y="551117"/>
                    <a:pt x="747116" y="557022"/>
                    <a:pt x="787298" y="531673"/>
                  </a:cubicBezTo>
                  <a:cubicBezTo>
                    <a:pt x="864489" y="482854"/>
                    <a:pt x="949477" y="447586"/>
                    <a:pt x="1038568" y="427342"/>
                  </a:cubicBezTo>
                  <a:cubicBezTo>
                    <a:pt x="1084809" y="416776"/>
                    <a:pt x="1117651" y="375603"/>
                    <a:pt x="1117600" y="328168"/>
                  </a:cubicBezTo>
                  <a:lnTo>
                    <a:pt x="1117600" y="203200"/>
                  </a:lnTo>
                  <a:lnTo>
                    <a:pt x="1320800" y="203200"/>
                  </a:lnTo>
                  <a:lnTo>
                    <a:pt x="1320800" y="328168"/>
                  </a:lnTo>
                  <a:cubicBezTo>
                    <a:pt x="1320749" y="375603"/>
                    <a:pt x="1353591" y="416776"/>
                    <a:pt x="1399832" y="427342"/>
                  </a:cubicBezTo>
                  <a:cubicBezTo>
                    <a:pt x="1488923" y="447586"/>
                    <a:pt x="1573860" y="482854"/>
                    <a:pt x="1651102" y="531673"/>
                  </a:cubicBezTo>
                  <a:cubicBezTo>
                    <a:pt x="1691284" y="557022"/>
                    <a:pt x="1743621" y="551117"/>
                    <a:pt x="1777213" y="517525"/>
                  </a:cubicBezTo>
                  <a:lnTo>
                    <a:pt x="1865757" y="428930"/>
                  </a:lnTo>
                  <a:lnTo>
                    <a:pt x="2009432" y="572592"/>
                  </a:lnTo>
                  <a:lnTo>
                    <a:pt x="1920824" y="661200"/>
                  </a:lnTo>
                  <a:cubicBezTo>
                    <a:pt x="1887284" y="694728"/>
                    <a:pt x="1881441" y="747027"/>
                    <a:pt x="1906740" y="787210"/>
                  </a:cubicBezTo>
                  <a:cubicBezTo>
                    <a:pt x="1955508" y="864400"/>
                    <a:pt x="1990776" y="949376"/>
                    <a:pt x="2011070" y="1038428"/>
                  </a:cubicBezTo>
                  <a:cubicBezTo>
                    <a:pt x="2021535" y="1084720"/>
                    <a:pt x="2062658" y="1117549"/>
                    <a:pt x="2110131" y="1117600"/>
                  </a:cubicBezTo>
                  <a:lnTo>
                    <a:pt x="2235200" y="1117600"/>
                  </a:lnTo>
                  <a:lnTo>
                    <a:pt x="2235200" y="1320800"/>
                  </a:lnTo>
                  <a:lnTo>
                    <a:pt x="2110131" y="1320800"/>
                  </a:lnTo>
                  <a:cubicBezTo>
                    <a:pt x="2062658" y="1320800"/>
                    <a:pt x="2021535" y="1353642"/>
                    <a:pt x="2011070" y="1399934"/>
                  </a:cubicBezTo>
                  <a:cubicBezTo>
                    <a:pt x="1990776" y="1488986"/>
                    <a:pt x="1955508" y="1573962"/>
                    <a:pt x="1906740" y="1651203"/>
                  </a:cubicBezTo>
                  <a:cubicBezTo>
                    <a:pt x="1881441" y="1691335"/>
                    <a:pt x="1887284" y="1743621"/>
                    <a:pt x="1920824" y="1777162"/>
                  </a:cubicBezTo>
                  <a:lnTo>
                    <a:pt x="2009432" y="1865770"/>
                  </a:lnTo>
                  <a:lnTo>
                    <a:pt x="1865757" y="2009432"/>
                  </a:lnTo>
                  <a:lnTo>
                    <a:pt x="1777213" y="1920824"/>
                  </a:lnTo>
                  <a:cubicBezTo>
                    <a:pt x="1743621" y="1887246"/>
                    <a:pt x="1691284" y="1881391"/>
                    <a:pt x="1651102" y="1906689"/>
                  </a:cubicBezTo>
                  <a:cubicBezTo>
                    <a:pt x="1573860" y="1955508"/>
                    <a:pt x="1488923" y="1990776"/>
                    <a:pt x="1399832" y="2011071"/>
                  </a:cubicBezTo>
                  <a:cubicBezTo>
                    <a:pt x="1353591" y="2021586"/>
                    <a:pt x="1320749" y="2062760"/>
                    <a:pt x="1320800" y="2110245"/>
                  </a:cubicBezTo>
                  <a:lnTo>
                    <a:pt x="1320800" y="2235200"/>
                  </a:lnTo>
                  <a:lnTo>
                    <a:pt x="1117600" y="2235200"/>
                  </a:lnTo>
                  <a:lnTo>
                    <a:pt x="1117600" y="2110245"/>
                  </a:lnTo>
                  <a:cubicBezTo>
                    <a:pt x="1117651" y="2062760"/>
                    <a:pt x="1084809" y="2021586"/>
                    <a:pt x="1038568" y="2011071"/>
                  </a:cubicBezTo>
                  <a:cubicBezTo>
                    <a:pt x="949477" y="1990776"/>
                    <a:pt x="864489" y="1955508"/>
                    <a:pt x="787298" y="1906689"/>
                  </a:cubicBezTo>
                  <a:cubicBezTo>
                    <a:pt x="747116" y="1881391"/>
                    <a:pt x="694779" y="1887246"/>
                    <a:pt x="661200" y="1920824"/>
                  </a:cubicBezTo>
                  <a:lnTo>
                    <a:pt x="572643" y="2009432"/>
                  </a:lnTo>
                  <a:lnTo>
                    <a:pt x="428968" y="1865770"/>
                  </a:lnTo>
                  <a:lnTo>
                    <a:pt x="517525" y="1777162"/>
                  </a:lnTo>
                  <a:cubicBezTo>
                    <a:pt x="551155" y="1743621"/>
                    <a:pt x="557009" y="1691234"/>
                    <a:pt x="531660" y="1651102"/>
                  </a:cubicBezTo>
                  <a:cubicBezTo>
                    <a:pt x="482892" y="1573860"/>
                    <a:pt x="447573" y="1488885"/>
                    <a:pt x="427330" y="1399832"/>
                  </a:cubicBezTo>
                  <a:cubicBezTo>
                    <a:pt x="416763" y="1353541"/>
                    <a:pt x="375641" y="1320749"/>
                    <a:pt x="328168" y="1320800"/>
                  </a:cubicBezTo>
                  <a:lnTo>
                    <a:pt x="203200" y="1320800"/>
                  </a:lnTo>
                  <a:lnTo>
                    <a:pt x="203200" y="1117600"/>
                  </a:lnTo>
                  <a:close/>
                </a:path>
              </a:pathLst>
            </a:custGeom>
            <a:grp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8" name="Graphic 63">
            <a:extLst>
              <a:ext uri="{FF2B5EF4-FFF2-40B4-BE49-F238E27FC236}">
                <a16:creationId xmlns:a16="http://schemas.microsoft.com/office/drawing/2014/main" id="{C64DFE08-37CD-5249-8F5B-D6C82B2A9DB6}"/>
              </a:ext>
            </a:extLst>
          </p:cNvPr>
          <p:cNvGrpSpPr/>
          <p:nvPr/>
        </p:nvGrpSpPr>
        <p:grpSpPr>
          <a:xfrm>
            <a:off x="2591476" y="3709706"/>
            <a:ext cx="395756" cy="423050"/>
            <a:chOff x="2362200" y="1066800"/>
            <a:chExt cx="4419600" cy="4724400"/>
          </a:xfrm>
          <a:solidFill>
            <a:schemeClr val="bg1"/>
          </a:solidFill>
        </p:grpSpPr>
        <p:sp>
          <p:nvSpPr>
            <p:cNvPr id="316" name="Freeform: Shape 65">
              <a:extLst>
                <a:ext uri="{FF2B5EF4-FFF2-40B4-BE49-F238E27FC236}">
                  <a16:creationId xmlns:a16="http://schemas.microsoft.com/office/drawing/2014/main" id="{F970863A-A173-B44F-B5BB-AF38976664FE}"/>
                </a:ext>
              </a:extLst>
            </p:cNvPr>
            <p:cNvSpPr/>
            <p:nvPr/>
          </p:nvSpPr>
          <p:spPr>
            <a:xfrm>
              <a:off x="4191000" y="1066800"/>
              <a:ext cx="762000" cy="1676400"/>
            </a:xfrm>
            <a:custGeom>
              <a:avLst/>
              <a:gdLst>
                <a:gd name="connsiteX0" fmla="*/ 304800 w 762000"/>
                <a:gd name="connsiteY0" fmla="*/ 1516837 h 1676400"/>
                <a:gd name="connsiteX1" fmla="*/ 304800 w 762000"/>
                <a:gd name="connsiteY1" fmla="*/ 1676400 h 1676400"/>
                <a:gd name="connsiteX2" fmla="*/ 457200 w 762000"/>
                <a:gd name="connsiteY2" fmla="*/ 1676400 h 1676400"/>
                <a:gd name="connsiteX3" fmla="*/ 457200 w 762000"/>
                <a:gd name="connsiteY3" fmla="*/ 1516837 h 1676400"/>
                <a:gd name="connsiteX4" fmla="*/ 762000 w 762000"/>
                <a:gd name="connsiteY4" fmla="*/ 1148258 h 1676400"/>
                <a:gd name="connsiteX5" fmla="*/ 477469 w 762000"/>
                <a:gd name="connsiteY5" fmla="*/ 783793 h 1676400"/>
                <a:gd name="connsiteX6" fmla="*/ 321564 w 762000"/>
                <a:gd name="connsiteY6" fmla="*/ 744779 h 1676400"/>
                <a:gd name="connsiteX7" fmla="*/ 152400 w 762000"/>
                <a:gd name="connsiteY7" fmla="*/ 528142 h 1676400"/>
                <a:gd name="connsiteX8" fmla="*/ 375742 w 762000"/>
                <a:gd name="connsiteY8" fmla="*/ 304800 h 1676400"/>
                <a:gd name="connsiteX9" fmla="*/ 386334 w 762000"/>
                <a:gd name="connsiteY9" fmla="*/ 304800 h 1676400"/>
                <a:gd name="connsiteX10" fmla="*/ 609600 w 762000"/>
                <a:gd name="connsiteY10" fmla="*/ 528142 h 1676400"/>
                <a:gd name="connsiteX11" fmla="*/ 609600 w 762000"/>
                <a:gd name="connsiteY11" fmla="*/ 609600 h 1676400"/>
                <a:gd name="connsiteX12" fmla="*/ 762000 w 762000"/>
                <a:gd name="connsiteY12" fmla="*/ 609600 h 1676400"/>
                <a:gd name="connsiteX13" fmla="*/ 762000 w 762000"/>
                <a:gd name="connsiteY13" fmla="*/ 528142 h 1676400"/>
                <a:gd name="connsiteX14" fmla="*/ 457200 w 762000"/>
                <a:gd name="connsiteY14" fmla="*/ 159563 h 1676400"/>
                <a:gd name="connsiteX15" fmla="*/ 457200 w 762000"/>
                <a:gd name="connsiteY15" fmla="*/ 0 h 1676400"/>
                <a:gd name="connsiteX16" fmla="*/ 304800 w 762000"/>
                <a:gd name="connsiteY16" fmla="*/ 0 h 1676400"/>
                <a:gd name="connsiteX17" fmla="*/ 304800 w 762000"/>
                <a:gd name="connsiteY17" fmla="*/ 159563 h 1676400"/>
                <a:gd name="connsiteX18" fmla="*/ 0 w 762000"/>
                <a:gd name="connsiteY18" fmla="*/ 528142 h 1676400"/>
                <a:gd name="connsiteX19" fmla="*/ 284531 w 762000"/>
                <a:gd name="connsiteY19" fmla="*/ 892607 h 1676400"/>
                <a:gd name="connsiteX20" fmla="*/ 440436 w 762000"/>
                <a:gd name="connsiteY20" fmla="*/ 931621 h 1676400"/>
                <a:gd name="connsiteX21" fmla="*/ 609600 w 762000"/>
                <a:gd name="connsiteY21" fmla="*/ 1148334 h 1676400"/>
                <a:gd name="connsiteX22" fmla="*/ 386258 w 762000"/>
                <a:gd name="connsiteY22" fmla="*/ 1371600 h 1676400"/>
                <a:gd name="connsiteX23" fmla="*/ 375666 w 762000"/>
                <a:gd name="connsiteY23" fmla="*/ 1371600 h 1676400"/>
                <a:gd name="connsiteX24" fmla="*/ 152400 w 762000"/>
                <a:gd name="connsiteY24" fmla="*/ 1148258 h 1676400"/>
                <a:gd name="connsiteX25" fmla="*/ 152400 w 762000"/>
                <a:gd name="connsiteY25" fmla="*/ 990600 h 1676400"/>
                <a:gd name="connsiteX26" fmla="*/ 0 w 762000"/>
                <a:gd name="connsiteY26" fmla="*/ 990600 h 1676400"/>
                <a:gd name="connsiteX27" fmla="*/ 0 w 762000"/>
                <a:gd name="connsiteY27" fmla="*/ 1148258 h 1676400"/>
                <a:gd name="connsiteX28" fmla="*/ 304800 w 762000"/>
                <a:gd name="connsiteY28" fmla="*/ 1516837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1676400">
                  <a:moveTo>
                    <a:pt x="304800" y="1516837"/>
                  </a:moveTo>
                  <a:lnTo>
                    <a:pt x="304800" y="1676400"/>
                  </a:lnTo>
                  <a:lnTo>
                    <a:pt x="457200" y="1676400"/>
                  </a:lnTo>
                  <a:lnTo>
                    <a:pt x="457200" y="1516837"/>
                  </a:lnTo>
                  <a:cubicBezTo>
                    <a:pt x="630555" y="1483538"/>
                    <a:pt x="762000" y="1331214"/>
                    <a:pt x="762000" y="1148258"/>
                  </a:cubicBezTo>
                  <a:cubicBezTo>
                    <a:pt x="762000" y="975512"/>
                    <a:pt x="644957" y="825703"/>
                    <a:pt x="477469" y="783793"/>
                  </a:cubicBezTo>
                  <a:lnTo>
                    <a:pt x="321564" y="744779"/>
                  </a:lnTo>
                  <a:cubicBezTo>
                    <a:pt x="221971" y="719861"/>
                    <a:pt x="152400" y="630784"/>
                    <a:pt x="152400" y="528142"/>
                  </a:cubicBezTo>
                  <a:cubicBezTo>
                    <a:pt x="152400" y="404927"/>
                    <a:pt x="252527" y="304800"/>
                    <a:pt x="375742" y="304800"/>
                  </a:cubicBezTo>
                  <a:lnTo>
                    <a:pt x="386334" y="304800"/>
                  </a:lnTo>
                  <a:cubicBezTo>
                    <a:pt x="509473" y="304800"/>
                    <a:pt x="609600" y="404927"/>
                    <a:pt x="609600" y="528142"/>
                  </a:cubicBezTo>
                  <a:lnTo>
                    <a:pt x="609600" y="609600"/>
                  </a:lnTo>
                  <a:lnTo>
                    <a:pt x="762000" y="609600"/>
                  </a:lnTo>
                  <a:lnTo>
                    <a:pt x="762000" y="528142"/>
                  </a:lnTo>
                  <a:cubicBezTo>
                    <a:pt x="762000" y="345262"/>
                    <a:pt x="630555" y="192938"/>
                    <a:pt x="457200" y="159563"/>
                  </a:cubicBezTo>
                  <a:lnTo>
                    <a:pt x="457200" y="0"/>
                  </a:lnTo>
                  <a:lnTo>
                    <a:pt x="304800" y="0"/>
                  </a:lnTo>
                  <a:lnTo>
                    <a:pt x="304800" y="159563"/>
                  </a:lnTo>
                  <a:cubicBezTo>
                    <a:pt x="131445" y="192862"/>
                    <a:pt x="0" y="345186"/>
                    <a:pt x="0" y="528142"/>
                  </a:cubicBezTo>
                  <a:cubicBezTo>
                    <a:pt x="0" y="700888"/>
                    <a:pt x="117043" y="850697"/>
                    <a:pt x="284531" y="892607"/>
                  </a:cubicBezTo>
                  <a:lnTo>
                    <a:pt x="440436" y="931621"/>
                  </a:lnTo>
                  <a:cubicBezTo>
                    <a:pt x="540030" y="956539"/>
                    <a:pt x="609600" y="1045616"/>
                    <a:pt x="609600" y="1148334"/>
                  </a:cubicBezTo>
                  <a:cubicBezTo>
                    <a:pt x="609600" y="1271473"/>
                    <a:pt x="509473" y="1371600"/>
                    <a:pt x="386258" y="1371600"/>
                  </a:cubicBezTo>
                  <a:lnTo>
                    <a:pt x="375666" y="1371600"/>
                  </a:lnTo>
                  <a:cubicBezTo>
                    <a:pt x="252527" y="1371600"/>
                    <a:pt x="152400" y="1271473"/>
                    <a:pt x="152400" y="1148258"/>
                  </a:cubicBezTo>
                  <a:lnTo>
                    <a:pt x="152400" y="990600"/>
                  </a:lnTo>
                  <a:lnTo>
                    <a:pt x="0" y="990600"/>
                  </a:lnTo>
                  <a:lnTo>
                    <a:pt x="0" y="1148258"/>
                  </a:lnTo>
                  <a:cubicBezTo>
                    <a:pt x="0" y="1331138"/>
                    <a:pt x="131445" y="1483538"/>
                    <a:pt x="304800" y="1516837"/>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Shape 66">
              <a:extLst>
                <a:ext uri="{FF2B5EF4-FFF2-40B4-BE49-F238E27FC236}">
                  <a16:creationId xmlns:a16="http://schemas.microsoft.com/office/drawing/2014/main" id="{20181AC7-19E1-0C41-968C-4E23E916DD5E}"/>
                </a:ext>
              </a:extLst>
            </p:cNvPr>
            <p:cNvSpPr/>
            <p:nvPr/>
          </p:nvSpPr>
          <p:spPr>
            <a:xfrm>
              <a:off x="2362200" y="1447800"/>
              <a:ext cx="4419600" cy="4343400"/>
            </a:xfrm>
            <a:custGeom>
              <a:avLst/>
              <a:gdLst>
                <a:gd name="connsiteX0" fmla="*/ 2895600 w 4419600"/>
                <a:gd name="connsiteY0" fmla="*/ 490042 h 4343400"/>
                <a:gd name="connsiteX1" fmla="*/ 2895600 w 4419600"/>
                <a:gd name="connsiteY1" fmla="*/ 152400 h 4343400"/>
                <a:gd name="connsiteX2" fmla="*/ 3200400 w 4419600"/>
                <a:gd name="connsiteY2" fmla="*/ 152400 h 4343400"/>
                <a:gd name="connsiteX3" fmla="*/ 3200400 w 4419600"/>
                <a:gd name="connsiteY3" fmla="*/ 0 h 4343400"/>
                <a:gd name="connsiteX4" fmla="*/ 2743200 w 4419600"/>
                <a:gd name="connsiteY4" fmla="*/ 0 h 4343400"/>
                <a:gd name="connsiteX5" fmla="*/ 2743200 w 4419600"/>
                <a:gd name="connsiteY5" fmla="*/ 602894 h 4343400"/>
                <a:gd name="connsiteX6" fmla="*/ 2797683 w 4419600"/>
                <a:gd name="connsiteY6" fmla="*/ 619049 h 4343400"/>
                <a:gd name="connsiteX7" fmla="*/ 4267200 w 4419600"/>
                <a:gd name="connsiteY7" fmla="*/ 2590800 h 4343400"/>
                <a:gd name="connsiteX8" fmla="*/ 3502152 w 4419600"/>
                <a:gd name="connsiteY8" fmla="*/ 4191000 h 4343400"/>
                <a:gd name="connsiteX9" fmla="*/ 3147441 w 4419600"/>
                <a:gd name="connsiteY9" fmla="*/ 4191000 h 4343400"/>
                <a:gd name="connsiteX10" fmla="*/ 3505200 w 4419600"/>
                <a:gd name="connsiteY10" fmla="*/ 3505200 h 4343400"/>
                <a:gd name="connsiteX11" fmla="*/ 3344494 w 4419600"/>
                <a:gd name="connsiteY11" fmla="*/ 3013634 h 4343400"/>
                <a:gd name="connsiteX12" fmla="*/ 3657600 w 4419600"/>
                <a:gd name="connsiteY12" fmla="*/ 2362200 h 4343400"/>
                <a:gd name="connsiteX13" fmla="*/ 2819400 w 4419600"/>
                <a:gd name="connsiteY13" fmla="*/ 1524000 h 4343400"/>
                <a:gd name="connsiteX14" fmla="*/ 1986229 w 4419600"/>
                <a:gd name="connsiteY14" fmla="*/ 2272284 h 4343400"/>
                <a:gd name="connsiteX15" fmla="*/ 1524000 w 4419600"/>
                <a:gd name="connsiteY15" fmla="*/ 2133600 h 4343400"/>
                <a:gd name="connsiteX16" fmla="*/ 685800 w 4419600"/>
                <a:gd name="connsiteY16" fmla="*/ 2971800 h 4343400"/>
                <a:gd name="connsiteX17" fmla="*/ 1524000 w 4419600"/>
                <a:gd name="connsiteY17" fmla="*/ 3810000 h 4343400"/>
                <a:gd name="connsiteX18" fmla="*/ 1862252 w 4419600"/>
                <a:gd name="connsiteY18" fmla="*/ 3737382 h 4343400"/>
                <a:gd name="connsiteX19" fmla="*/ 2186635 w 4419600"/>
                <a:gd name="connsiteY19" fmla="*/ 4191000 h 4343400"/>
                <a:gd name="connsiteX20" fmla="*/ 917448 w 4419600"/>
                <a:gd name="connsiteY20" fmla="*/ 4191000 h 4343400"/>
                <a:gd name="connsiteX21" fmla="*/ 152400 w 4419600"/>
                <a:gd name="connsiteY21" fmla="*/ 2590800 h 4343400"/>
                <a:gd name="connsiteX22" fmla="*/ 1621917 w 4419600"/>
                <a:gd name="connsiteY22" fmla="*/ 619049 h 4343400"/>
                <a:gd name="connsiteX23" fmla="*/ 1676400 w 4419600"/>
                <a:gd name="connsiteY23" fmla="*/ 602894 h 4343400"/>
                <a:gd name="connsiteX24" fmla="*/ 1676400 w 4419600"/>
                <a:gd name="connsiteY24" fmla="*/ 0 h 4343400"/>
                <a:gd name="connsiteX25" fmla="*/ 1219200 w 4419600"/>
                <a:gd name="connsiteY25" fmla="*/ 0 h 4343400"/>
                <a:gd name="connsiteX26" fmla="*/ 1219200 w 4419600"/>
                <a:gd name="connsiteY26" fmla="*/ 152400 h 4343400"/>
                <a:gd name="connsiteX27" fmla="*/ 1524000 w 4419600"/>
                <a:gd name="connsiteY27" fmla="*/ 152400 h 4343400"/>
                <a:gd name="connsiteX28" fmla="*/ 1524000 w 4419600"/>
                <a:gd name="connsiteY28" fmla="*/ 490042 h 4343400"/>
                <a:gd name="connsiteX29" fmla="*/ 0 w 4419600"/>
                <a:gd name="connsiteY29" fmla="*/ 2590800 h 4343400"/>
                <a:gd name="connsiteX30" fmla="*/ 843610 w 4419600"/>
                <a:gd name="connsiteY30" fmla="*/ 4327017 h 4343400"/>
                <a:gd name="connsiteX31" fmla="*/ 864413 w 4419600"/>
                <a:gd name="connsiteY31" fmla="*/ 4343400 h 4343400"/>
                <a:gd name="connsiteX32" fmla="*/ 3555264 w 4419600"/>
                <a:gd name="connsiteY32" fmla="*/ 4343400 h 4343400"/>
                <a:gd name="connsiteX33" fmla="*/ 3575990 w 4419600"/>
                <a:gd name="connsiteY33" fmla="*/ 4327017 h 4343400"/>
                <a:gd name="connsiteX34" fmla="*/ 4419600 w 4419600"/>
                <a:gd name="connsiteY34" fmla="*/ 2590800 h 4343400"/>
                <a:gd name="connsiteX35" fmla="*/ 2895600 w 4419600"/>
                <a:gd name="connsiteY35" fmla="*/ 490042 h 4343400"/>
                <a:gd name="connsiteX36" fmla="*/ 2819400 w 4419600"/>
                <a:gd name="connsiteY36" fmla="*/ 1676400 h 4343400"/>
                <a:gd name="connsiteX37" fmla="*/ 3505200 w 4419600"/>
                <a:gd name="connsiteY37" fmla="*/ 2362200 h 4343400"/>
                <a:gd name="connsiteX38" fmla="*/ 3244063 w 4419600"/>
                <a:gd name="connsiteY38" fmla="*/ 2898801 h 4343400"/>
                <a:gd name="connsiteX39" fmla="*/ 2938882 w 4419600"/>
                <a:gd name="connsiteY39" fmla="*/ 2713177 h 4343400"/>
                <a:gd name="connsiteX40" fmla="*/ 3048000 w 4419600"/>
                <a:gd name="connsiteY40" fmla="*/ 2525725 h 4343400"/>
                <a:gd name="connsiteX41" fmla="*/ 2927757 w 4419600"/>
                <a:gd name="connsiteY41" fmla="*/ 2331187 h 4343400"/>
                <a:gd name="connsiteX42" fmla="*/ 2779243 w 4419600"/>
                <a:gd name="connsiteY42" fmla="*/ 2256892 h 4343400"/>
                <a:gd name="connsiteX43" fmla="*/ 2743200 w 4419600"/>
                <a:gd name="connsiteY43" fmla="*/ 2198675 h 4343400"/>
                <a:gd name="connsiteX44" fmla="*/ 2808275 w 4419600"/>
                <a:gd name="connsiteY44" fmla="*/ 2133600 h 4343400"/>
                <a:gd name="connsiteX45" fmla="*/ 2830449 w 4419600"/>
                <a:gd name="connsiteY45" fmla="*/ 2133600 h 4343400"/>
                <a:gd name="connsiteX46" fmla="*/ 2895600 w 4419600"/>
                <a:gd name="connsiteY46" fmla="*/ 2198675 h 4343400"/>
                <a:gd name="connsiteX47" fmla="*/ 2895600 w 4419600"/>
                <a:gd name="connsiteY47" fmla="*/ 2209800 h 4343400"/>
                <a:gd name="connsiteX48" fmla="*/ 3048000 w 4419600"/>
                <a:gd name="connsiteY48" fmla="*/ 2209800 h 4343400"/>
                <a:gd name="connsiteX49" fmla="*/ 3048000 w 4419600"/>
                <a:gd name="connsiteY49" fmla="*/ 2198675 h 4343400"/>
                <a:gd name="connsiteX50" fmla="*/ 2895600 w 4419600"/>
                <a:gd name="connsiteY50" fmla="*/ 1992249 h 4343400"/>
                <a:gd name="connsiteX51" fmla="*/ 2895600 w 4419600"/>
                <a:gd name="connsiteY51" fmla="*/ 1828800 h 4343400"/>
                <a:gd name="connsiteX52" fmla="*/ 2743200 w 4419600"/>
                <a:gd name="connsiteY52" fmla="*/ 1828800 h 4343400"/>
                <a:gd name="connsiteX53" fmla="*/ 2743200 w 4419600"/>
                <a:gd name="connsiteY53" fmla="*/ 1992249 h 4343400"/>
                <a:gd name="connsiteX54" fmla="*/ 2590800 w 4419600"/>
                <a:gd name="connsiteY54" fmla="*/ 2198675 h 4343400"/>
                <a:gd name="connsiteX55" fmla="*/ 2711044 w 4419600"/>
                <a:gd name="connsiteY55" fmla="*/ 2393214 h 4343400"/>
                <a:gd name="connsiteX56" fmla="*/ 2859558 w 4419600"/>
                <a:gd name="connsiteY56" fmla="*/ 2467509 h 4343400"/>
                <a:gd name="connsiteX57" fmla="*/ 2895600 w 4419600"/>
                <a:gd name="connsiteY57" fmla="*/ 2525725 h 4343400"/>
                <a:gd name="connsiteX58" fmla="*/ 2830525 w 4419600"/>
                <a:gd name="connsiteY58" fmla="*/ 2590800 h 4343400"/>
                <a:gd name="connsiteX59" fmla="*/ 2808351 w 4419600"/>
                <a:gd name="connsiteY59" fmla="*/ 2590800 h 4343400"/>
                <a:gd name="connsiteX60" fmla="*/ 2743200 w 4419600"/>
                <a:gd name="connsiteY60" fmla="*/ 2525725 h 4343400"/>
                <a:gd name="connsiteX61" fmla="*/ 2743200 w 4419600"/>
                <a:gd name="connsiteY61" fmla="*/ 2514600 h 4343400"/>
                <a:gd name="connsiteX62" fmla="*/ 2590800 w 4419600"/>
                <a:gd name="connsiteY62" fmla="*/ 2514600 h 4343400"/>
                <a:gd name="connsiteX63" fmla="*/ 2590800 w 4419600"/>
                <a:gd name="connsiteY63" fmla="*/ 2525725 h 4343400"/>
                <a:gd name="connsiteX64" fmla="*/ 2645207 w 4419600"/>
                <a:gd name="connsiteY64" fmla="*/ 2668143 h 4343400"/>
                <a:gd name="connsiteX65" fmla="*/ 2327910 w 4419600"/>
                <a:gd name="connsiteY65" fmla="*/ 2739314 h 4343400"/>
                <a:gd name="connsiteX66" fmla="*/ 2135276 w 4419600"/>
                <a:gd name="connsiteY66" fmla="*/ 2397938 h 4343400"/>
                <a:gd name="connsiteX67" fmla="*/ 2133600 w 4419600"/>
                <a:gd name="connsiteY67" fmla="*/ 2362200 h 4343400"/>
                <a:gd name="connsiteX68" fmla="*/ 2819400 w 4419600"/>
                <a:gd name="connsiteY68" fmla="*/ 1676400 h 4343400"/>
                <a:gd name="connsiteX69" fmla="*/ 1524000 w 4419600"/>
                <a:gd name="connsiteY69" fmla="*/ 3657600 h 4343400"/>
                <a:gd name="connsiteX70" fmla="*/ 838200 w 4419600"/>
                <a:gd name="connsiteY70" fmla="*/ 2971800 h 4343400"/>
                <a:gd name="connsiteX71" fmla="*/ 1524000 w 4419600"/>
                <a:gd name="connsiteY71" fmla="*/ 2286000 h 4343400"/>
                <a:gd name="connsiteX72" fmla="*/ 2190750 w 4419600"/>
                <a:gd name="connsiteY72" fmla="*/ 2816276 h 4343400"/>
                <a:gd name="connsiteX73" fmla="*/ 1828800 w 4419600"/>
                <a:gd name="connsiteY73" fmla="*/ 3505200 h 4343400"/>
                <a:gd name="connsiteX74" fmla="*/ 1832686 w 4419600"/>
                <a:gd name="connsiteY74" fmla="*/ 3581705 h 4343400"/>
                <a:gd name="connsiteX75" fmla="*/ 1524000 w 4419600"/>
                <a:gd name="connsiteY75" fmla="*/ 3657600 h 4343400"/>
                <a:gd name="connsiteX76" fmla="*/ 1981200 w 4419600"/>
                <a:gd name="connsiteY76" fmla="*/ 3505200 h 4343400"/>
                <a:gd name="connsiteX77" fmla="*/ 2667000 w 4419600"/>
                <a:gd name="connsiteY77" fmla="*/ 2819400 h 4343400"/>
                <a:gd name="connsiteX78" fmla="*/ 3352800 w 4419600"/>
                <a:gd name="connsiteY78" fmla="*/ 3505200 h 4343400"/>
                <a:gd name="connsiteX79" fmla="*/ 2667000 w 4419600"/>
                <a:gd name="connsiteY79" fmla="*/ 4191000 h 4343400"/>
                <a:gd name="connsiteX80" fmla="*/ 1981200 w 4419600"/>
                <a:gd name="connsiteY80" fmla="*/ 350520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419600" h="4343400">
                  <a:moveTo>
                    <a:pt x="2895600" y="490042"/>
                  </a:moveTo>
                  <a:lnTo>
                    <a:pt x="2895600" y="152400"/>
                  </a:lnTo>
                  <a:lnTo>
                    <a:pt x="3200400" y="152400"/>
                  </a:lnTo>
                  <a:lnTo>
                    <a:pt x="3200400" y="0"/>
                  </a:lnTo>
                  <a:lnTo>
                    <a:pt x="2743200" y="0"/>
                  </a:lnTo>
                  <a:lnTo>
                    <a:pt x="2743200" y="602894"/>
                  </a:lnTo>
                  <a:lnTo>
                    <a:pt x="2797683" y="619049"/>
                  </a:lnTo>
                  <a:cubicBezTo>
                    <a:pt x="3662858" y="876757"/>
                    <a:pt x="4267200" y="1687525"/>
                    <a:pt x="4267200" y="2590800"/>
                  </a:cubicBezTo>
                  <a:cubicBezTo>
                    <a:pt x="4267200" y="3216021"/>
                    <a:pt x="3988765" y="3797732"/>
                    <a:pt x="3502152" y="4191000"/>
                  </a:cubicBezTo>
                  <a:lnTo>
                    <a:pt x="3147441" y="4191000"/>
                  </a:lnTo>
                  <a:cubicBezTo>
                    <a:pt x="3363392" y="4039210"/>
                    <a:pt x="3505200" y="3788664"/>
                    <a:pt x="3505200" y="3505200"/>
                  </a:cubicBezTo>
                  <a:cubicBezTo>
                    <a:pt x="3505200" y="3321482"/>
                    <a:pt x="3445078" y="3151937"/>
                    <a:pt x="3344494" y="3013634"/>
                  </a:cubicBezTo>
                  <a:cubicBezTo>
                    <a:pt x="3541395" y="2855062"/>
                    <a:pt x="3657600" y="2617699"/>
                    <a:pt x="3657600" y="2362200"/>
                  </a:cubicBezTo>
                  <a:cubicBezTo>
                    <a:pt x="3657600" y="1900047"/>
                    <a:pt x="3281553" y="1524000"/>
                    <a:pt x="2819400" y="1524000"/>
                  </a:cubicBezTo>
                  <a:cubicBezTo>
                    <a:pt x="2387575" y="1524000"/>
                    <a:pt x="2031263" y="1852270"/>
                    <a:pt x="1986229" y="2272284"/>
                  </a:cubicBezTo>
                  <a:cubicBezTo>
                    <a:pt x="1853337" y="2184502"/>
                    <a:pt x="1694536" y="2133600"/>
                    <a:pt x="1524000" y="2133600"/>
                  </a:cubicBezTo>
                  <a:cubicBezTo>
                    <a:pt x="1061847" y="2133600"/>
                    <a:pt x="685800" y="2509647"/>
                    <a:pt x="685800" y="2971800"/>
                  </a:cubicBezTo>
                  <a:cubicBezTo>
                    <a:pt x="685800" y="3433953"/>
                    <a:pt x="1061847" y="3810000"/>
                    <a:pt x="1524000" y="3810000"/>
                  </a:cubicBezTo>
                  <a:cubicBezTo>
                    <a:pt x="1640586" y="3810000"/>
                    <a:pt x="1755648" y="3784778"/>
                    <a:pt x="1862252" y="3737382"/>
                  </a:cubicBezTo>
                  <a:cubicBezTo>
                    <a:pt x="1915973" y="3923157"/>
                    <a:pt x="2032025" y="4082339"/>
                    <a:pt x="2186635" y="4191000"/>
                  </a:cubicBezTo>
                  <a:lnTo>
                    <a:pt x="917448" y="4191000"/>
                  </a:lnTo>
                  <a:cubicBezTo>
                    <a:pt x="430835" y="3797732"/>
                    <a:pt x="152400" y="3216021"/>
                    <a:pt x="152400" y="2590800"/>
                  </a:cubicBezTo>
                  <a:cubicBezTo>
                    <a:pt x="152400" y="1687525"/>
                    <a:pt x="756742" y="876757"/>
                    <a:pt x="1621917" y="619049"/>
                  </a:cubicBezTo>
                  <a:lnTo>
                    <a:pt x="1676400" y="602894"/>
                  </a:lnTo>
                  <a:lnTo>
                    <a:pt x="1676400" y="0"/>
                  </a:lnTo>
                  <a:lnTo>
                    <a:pt x="1219200" y="0"/>
                  </a:lnTo>
                  <a:lnTo>
                    <a:pt x="1219200" y="152400"/>
                  </a:lnTo>
                  <a:lnTo>
                    <a:pt x="1524000" y="152400"/>
                  </a:lnTo>
                  <a:lnTo>
                    <a:pt x="1524000" y="490042"/>
                  </a:lnTo>
                  <a:cubicBezTo>
                    <a:pt x="623849" y="784022"/>
                    <a:pt x="0" y="1639672"/>
                    <a:pt x="0" y="2590800"/>
                  </a:cubicBezTo>
                  <a:cubicBezTo>
                    <a:pt x="0" y="3271800"/>
                    <a:pt x="307467" y="3904564"/>
                    <a:pt x="843610" y="4327017"/>
                  </a:cubicBezTo>
                  <a:lnTo>
                    <a:pt x="864413" y="4343400"/>
                  </a:lnTo>
                  <a:lnTo>
                    <a:pt x="3555264" y="4343400"/>
                  </a:lnTo>
                  <a:lnTo>
                    <a:pt x="3575990" y="4327017"/>
                  </a:lnTo>
                  <a:cubicBezTo>
                    <a:pt x="4112133" y="3904564"/>
                    <a:pt x="4419600" y="3271800"/>
                    <a:pt x="4419600" y="2590800"/>
                  </a:cubicBezTo>
                  <a:cubicBezTo>
                    <a:pt x="4419600" y="1639672"/>
                    <a:pt x="3795751" y="784022"/>
                    <a:pt x="2895600" y="490042"/>
                  </a:cubicBezTo>
                  <a:close/>
                  <a:moveTo>
                    <a:pt x="2819400" y="1676400"/>
                  </a:moveTo>
                  <a:cubicBezTo>
                    <a:pt x="3197581" y="1676400"/>
                    <a:pt x="3505200" y="1984019"/>
                    <a:pt x="3505200" y="2362200"/>
                  </a:cubicBezTo>
                  <a:cubicBezTo>
                    <a:pt x="3505200" y="2573198"/>
                    <a:pt x="3408121" y="2769032"/>
                    <a:pt x="3244063" y="2898801"/>
                  </a:cubicBezTo>
                  <a:cubicBezTo>
                    <a:pt x="3157728" y="2816581"/>
                    <a:pt x="3054020" y="2752801"/>
                    <a:pt x="2938882" y="2713177"/>
                  </a:cubicBezTo>
                  <a:cubicBezTo>
                    <a:pt x="3003804" y="2675458"/>
                    <a:pt x="3048000" y="2605964"/>
                    <a:pt x="3048000" y="2525725"/>
                  </a:cubicBezTo>
                  <a:cubicBezTo>
                    <a:pt x="3048000" y="2442820"/>
                    <a:pt x="3001975" y="2368372"/>
                    <a:pt x="2927757" y="2331187"/>
                  </a:cubicBezTo>
                  <a:lnTo>
                    <a:pt x="2779243" y="2256892"/>
                  </a:lnTo>
                  <a:cubicBezTo>
                    <a:pt x="2756992" y="2245843"/>
                    <a:pt x="2743200" y="2223516"/>
                    <a:pt x="2743200" y="2198675"/>
                  </a:cubicBezTo>
                  <a:cubicBezTo>
                    <a:pt x="2743200" y="2162861"/>
                    <a:pt x="2772461" y="2133600"/>
                    <a:pt x="2808275" y="2133600"/>
                  </a:cubicBezTo>
                  <a:lnTo>
                    <a:pt x="2830449" y="2133600"/>
                  </a:lnTo>
                  <a:cubicBezTo>
                    <a:pt x="2866339" y="2133600"/>
                    <a:pt x="2895600" y="2162861"/>
                    <a:pt x="2895600" y="2198675"/>
                  </a:cubicBezTo>
                  <a:lnTo>
                    <a:pt x="2895600" y="2209800"/>
                  </a:lnTo>
                  <a:lnTo>
                    <a:pt x="3048000" y="2209800"/>
                  </a:lnTo>
                  <a:lnTo>
                    <a:pt x="3048000" y="2198675"/>
                  </a:lnTo>
                  <a:cubicBezTo>
                    <a:pt x="3048000" y="2101520"/>
                    <a:pt x="2983611" y="2020062"/>
                    <a:pt x="2895600" y="1992249"/>
                  </a:cubicBezTo>
                  <a:lnTo>
                    <a:pt x="2895600" y="1828800"/>
                  </a:lnTo>
                  <a:lnTo>
                    <a:pt x="2743200" y="1828800"/>
                  </a:lnTo>
                  <a:lnTo>
                    <a:pt x="2743200" y="1992249"/>
                  </a:lnTo>
                  <a:cubicBezTo>
                    <a:pt x="2655189" y="2020138"/>
                    <a:pt x="2590800" y="2101596"/>
                    <a:pt x="2590800" y="2198675"/>
                  </a:cubicBezTo>
                  <a:cubicBezTo>
                    <a:pt x="2590800" y="2281581"/>
                    <a:pt x="2636825" y="2356028"/>
                    <a:pt x="2711044" y="2393214"/>
                  </a:cubicBezTo>
                  <a:lnTo>
                    <a:pt x="2859558" y="2467509"/>
                  </a:lnTo>
                  <a:cubicBezTo>
                    <a:pt x="2881808" y="2478558"/>
                    <a:pt x="2895600" y="2500884"/>
                    <a:pt x="2895600" y="2525725"/>
                  </a:cubicBezTo>
                  <a:cubicBezTo>
                    <a:pt x="2895600" y="2561539"/>
                    <a:pt x="2866339" y="2590800"/>
                    <a:pt x="2830525" y="2590800"/>
                  </a:cubicBezTo>
                  <a:lnTo>
                    <a:pt x="2808351" y="2590800"/>
                  </a:lnTo>
                  <a:cubicBezTo>
                    <a:pt x="2772461" y="2590800"/>
                    <a:pt x="2743200" y="2561539"/>
                    <a:pt x="2743200" y="2525725"/>
                  </a:cubicBezTo>
                  <a:lnTo>
                    <a:pt x="2743200" y="2514600"/>
                  </a:lnTo>
                  <a:lnTo>
                    <a:pt x="2590800" y="2514600"/>
                  </a:lnTo>
                  <a:lnTo>
                    <a:pt x="2590800" y="2525725"/>
                  </a:lnTo>
                  <a:cubicBezTo>
                    <a:pt x="2590800" y="2580437"/>
                    <a:pt x="2611755" y="2629891"/>
                    <a:pt x="2645207" y="2668143"/>
                  </a:cubicBezTo>
                  <a:cubicBezTo>
                    <a:pt x="2532507" y="2671039"/>
                    <a:pt x="2425370" y="2696032"/>
                    <a:pt x="2327910" y="2739314"/>
                  </a:cubicBezTo>
                  <a:cubicBezTo>
                    <a:pt x="2290648" y="2608783"/>
                    <a:pt x="2223897" y="2492731"/>
                    <a:pt x="2135276" y="2397938"/>
                  </a:cubicBezTo>
                  <a:cubicBezTo>
                    <a:pt x="2134591" y="2386051"/>
                    <a:pt x="2133600" y="2374316"/>
                    <a:pt x="2133600" y="2362200"/>
                  </a:cubicBezTo>
                  <a:cubicBezTo>
                    <a:pt x="2133600" y="1984019"/>
                    <a:pt x="2441219" y="1676400"/>
                    <a:pt x="2819400" y="1676400"/>
                  </a:cubicBezTo>
                  <a:close/>
                  <a:moveTo>
                    <a:pt x="1524000" y="3657600"/>
                  </a:moveTo>
                  <a:cubicBezTo>
                    <a:pt x="1145820" y="3657600"/>
                    <a:pt x="838200" y="3349981"/>
                    <a:pt x="838200" y="2971800"/>
                  </a:cubicBezTo>
                  <a:cubicBezTo>
                    <a:pt x="838200" y="2593619"/>
                    <a:pt x="1145820" y="2286000"/>
                    <a:pt x="1524000" y="2286000"/>
                  </a:cubicBezTo>
                  <a:cubicBezTo>
                    <a:pt x="1846631" y="2286000"/>
                    <a:pt x="2119351" y="2506294"/>
                    <a:pt x="2190750" y="2816276"/>
                  </a:cubicBezTo>
                  <a:cubicBezTo>
                    <a:pt x="1972361" y="2967761"/>
                    <a:pt x="1828800" y="3219907"/>
                    <a:pt x="1828800" y="3505200"/>
                  </a:cubicBezTo>
                  <a:cubicBezTo>
                    <a:pt x="1828800" y="3531032"/>
                    <a:pt x="1830400" y="3556483"/>
                    <a:pt x="1832686" y="3581705"/>
                  </a:cubicBezTo>
                  <a:cubicBezTo>
                    <a:pt x="1736598" y="3630549"/>
                    <a:pt x="1631290" y="3657600"/>
                    <a:pt x="1524000" y="3657600"/>
                  </a:cubicBezTo>
                  <a:close/>
                  <a:moveTo>
                    <a:pt x="1981200" y="3505200"/>
                  </a:moveTo>
                  <a:cubicBezTo>
                    <a:pt x="1981200" y="3127019"/>
                    <a:pt x="2288819" y="2819400"/>
                    <a:pt x="2667000" y="2819400"/>
                  </a:cubicBezTo>
                  <a:cubicBezTo>
                    <a:pt x="3045181" y="2819400"/>
                    <a:pt x="3352800" y="3127019"/>
                    <a:pt x="3352800" y="3505200"/>
                  </a:cubicBezTo>
                  <a:cubicBezTo>
                    <a:pt x="3352800" y="3883381"/>
                    <a:pt x="3045181" y="4191000"/>
                    <a:pt x="2667000" y="4191000"/>
                  </a:cubicBezTo>
                  <a:cubicBezTo>
                    <a:pt x="2288819" y="4191000"/>
                    <a:pt x="1981200" y="3883381"/>
                    <a:pt x="1981200" y="35052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Shape 67">
              <a:extLst>
                <a:ext uri="{FF2B5EF4-FFF2-40B4-BE49-F238E27FC236}">
                  <a16:creationId xmlns:a16="http://schemas.microsoft.com/office/drawing/2014/main" id="{5C27B5DE-EA56-7848-A636-3F252D60B060}"/>
                </a:ext>
              </a:extLst>
            </p:cNvPr>
            <p:cNvSpPr/>
            <p:nvPr/>
          </p:nvSpPr>
          <p:spPr>
            <a:xfrm>
              <a:off x="2748686" y="3324072"/>
              <a:ext cx="200329" cy="210693"/>
            </a:xfrm>
            <a:custGeom>
              <a:avLst/>
              <a:gdLst>
                <a:gd name="connsiteX0" fmla="*/ 0 w 200329"/>
                <a:gd name="connsiteY0" fmla="*/ 166345 h 210693"/>
                <a:gd name="connsiteX1" fmla="*/ 145847 w 200329"/>
                <a:gd name="connsiteY1" fmla="*/ 210693 h 210693"/>
                <a:gd name="connsiteX2" fmla="*/ 200330 w 200329"/>
                <a:gd name="connsiteY2" fmla="*/ 57455 h 210693"/>
                <a:gd name="connsiteX3" fmla="*/ 59284 w 200329"/>
                <a:gd name="connsiteY3" fmla="*/ 0 h 210693"/>
                <a:gd name="connsiteX4" fmla="*/ 0 w 200329"/>
                <a:gd name="connsiteY4" fmla="*/ 166345 h 210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29" h="210693">
                  <a:moveTo>
                    <a:pt x="0" y="166345"/>
                  </a:moveTo>
                  <a:lnTo>
                    <a:pt x="145847" y="210693"/>
                  </a:lnTo>
                  <a:cubicBezTo>
                    <a:pt x="161315" y="159792"/>
                    <a:pt x="179680" y="108204"/>
                    <a:pt x="200330" y="57455"/>
                  </a:cubicBezTo>
                  <a:lnTo>
                    <a:pt x="59284" y="0"/>
                  </a:lnTo>
                  <a:cubicBezTo>
                    <a:pt x="36805" y="55016"/>
                    <a:pt x="16916" y="110947"/>
                    <a:pt x="0" y="166345"/>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Shape 68">
              <a:extLst>
                <a:ext uri="{FF2B5EF4-FFF2-40B4-BE49-F238E27FC236}">
                  <a16:creationId xmlns:a16="http://schemas.microsoft.com/office/drawing/2014/main" id="{A0C32434-1BD3-9B41-BE9B-0DCF268A89A7}"/>
                </a:ext>
              </a:extLst>
            </p:cNvPr>
            <p:cNvSpPr/>
            <p:nvPr/>
          </p:nvSpPr>
          <p:spPr>
            <a:xfrm>
              <a:off x="2881426" y="2434513"/>
              <a:ext cx="747217" cy="801014"/>
            </a:xfrm>
            <a:custGeom>
              <a:avLst/>
              <a:gdLst>
                <a:gd name="connsiteX0" fmla="*/ 747217 w 747217"/>
                <a:gd name="connsiteY0" fmla="*/ 128168 h 801014"/>
                <a:gd name="connsiteX1" fmla="*/ 664616 w 747217"/>
                <a:gd name="connsiteY1" fmla="*/ 0 h 801014"/>
                <a:gd name="connsiteX2" fmla="*/ 0 w 747217"/>
                <a:gd name="connsiteY2" fmla="*/ 730758 h 801014"/>
                <a:gd name="connsiteX3" fmla="*/ 135255 w 747217"/>
                <a:gd name="connsiteY3" fmla="*/ 801015 h 801014"/>
                <a:gd name="connsiteX4" fmla="*/ 747217 w 747217"/>
                <a:gd name="connsiteY4" fmla="*/ 128168 h 80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217" h="801014">
                  <a:moveTo>
                    <a:pt x="747217" y="128168"/>
                  </a:moveTo>
                  <a:lnTo>
                    <a:pt x="664616" y="0"/>
                  </a:lnTo>
                  <a:cubicBezTo>
                    <a:pt x="384429" y="180518"/>
                    <a:pt x="154686" y="433273"/>
                    <a:pt x="0" y="730758"/>
                  </a:cubicBezTo>
                  <a:lnTo>
                    <a:pt x="135255" y="801015"/>
                  </a:lnTo>
                  <a:cubicBezTo>
                    <a:pt x="277673" y="526999"/>
                    <a:pt x="489280" y="294361"/>
                    <a:pt x="747217" y="128168"/>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Shape 69">
              <a:extLst>
                <a:ext uri="{FF2B5EF4-FFF2-40B4-BE49-F238E27FC236}">
                  <a16:creationId xmlns:a16="http://schemas.microsoft.com/office/drawing/2014/main" id="{46640DCB-DA29-F44E-8975-BBA7163266FD}"/>
                </a:ext>
              </a:extLst>
            </p:cNvPr>
            <p:cNvSpPr/>
            <p:nvPr/>
          </p:nvSpPr>
          <p:spPr>
            <a:xfrm>
              <a:off x="5602528" y="2499741"/>
              <a:ext cx="214045" cy="214121"/>
            </a:xfrm>
            <a:custGeom>
              <a:avLst/>
              <a:gdLst>
                <a:gd name="connsiteX0" fmla="*/ 89916 w 214045"/>
                <a:gd name="connsiteY0" fmla="*/ 0 h 214121"/>
                <a:gd name="connsiteX1" fmla="*/ 0 w 214045"/>
                <a:gd name="connsiteY1" fmla="*/ 123063 h 214121"/>
                <a:gd name="connsiteX2" fmla="*/ 113995 w 214045"/>
                <a:gd name="connsiteY2" fmla="*/ 214122 h 214121"/>
                <a:gd name="connsiteX3" fmla="*/ 214046 w 214045"/>
                <a:gd name="connsiteY3" fmla="*/ 99060 h 214121"/>
                <a:gd name="connsiteX4" fmla="*/ 89916 w 214045"/>
                <a:gd name="connsiteY4" fmla="*/ 0 h 21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45" h="214121">
                  <a:moveTo>
                    <a:pt x="89916" y="0"/>
                  </a:moveTo>
                  <a:lnTo>
                    <a:pt x="0" y="123063"/>
                  </a:lnTo>
                  <a:cubicBezTo>
                    <a:pt x="38557" y="151181"/>
                    <a:pt x="76886" y="181813"/>
                    <a:pt x="113995" y="214122"/>
                  </a:cubicBezTo>
                  <a:lnTo>
                    <a:pt x="214046" y="99060"/>
                  </a:lnTo>
                  <a:cubicBezTo>
                    <a:pt x="173736" y="64084"/>
                    <a:pt x="131979" y="30709"/>
                    <a:pt x="89916" y="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Shape 70">
              <a:extLst>
                <a:ext uri="{FF2B5EF4-FFF2-40B4-BE49-F238E27FC236}">
                  <a16:creationId xmlns:a16="http://schemas.microsoft.com/office/drawing/2014/main" id="{41748BE2-514D-2449-B02E-E8449B990B31}"/>
                </a:ext>
              </a:extLst>
            </p:cNvPr>
            <p:cNvSpPr/>
            <p:nvPr/>
          </p:nvSpPr>
          <p:spPr>
            <a:xfrm>
              <a:off x="6008598" y="2952140"/>
              <a:ext cx="210311" cy="210312"/>
            </a:xfrm>
            <a:custGeom>
              <a:avLst/>
              <a:gdLst>
                <a:gd name="connsiteX0" fmla="*/ 210312 w 210311"/>
                <a:gd name="connsiteY0" fmla="*/ 133807 h 210312"/>
                <a:gd name="connsiteX1" fmla="*/ 125044 w 210311"/>
                <a:gd name="connsiteY1" fmla="*/ 0 h 210312"/>
                <a:gd name="connsiteX2" fmla="*/ 0 w 210311"/>
                <a:gd name="connsiteY2" fmla="*/ 87249 h 210312"/>
                <a:gd name="connsiteX3" fmla="*/ 78410 w 210311"/>
                <a:gd name="connsiteY3" fmla="*/ 210312 h 210312"/>
              </a:gdLst>
              <a:ahLst/>
              <a:cxnLst>
                <a:cxn ang="0">
                  <a:pos x="connsiteX0" y="connsiteY0"/>
                </a:cxn>
                <a:cxn ang="0">
                  <a:pos x="connsiteX1" y="connsiteY1"/>
                </a:cxn>
                <a:cxn ang="0">
                  <a:pos x="connsiteX2" y="connsiteY2"/>
                </a:cxn>
                <a:cxn ang="0">
                  <a:pos x="connsiteX3" y="connsiteY3"/>
                </a:cxn>
              </a:cxnLst>
              <a:rect l="l" t="t" r="r" b="b"/>
              <a:pathLst>
                <a:path w="210311" h="210312">
                  <a:moveTo>
                    <a:pt x="210312" y="133807"/>
                  </a:moveTo>
                  <a:cubicBezTo>
                    <a:pt x="183718" y="88087"/>
                    <a:pt x="155067" y="43129"/>
                    <a:pt x="125044" y="0"/>
                  </a:cubicBezTo>
                  <a:lnTo>
                    <a:pt x="0" y="87249"/>
                  </a:lnTo>
                  <a:cubicBezTo>
                    <a:pt x="27661" y="126949"/>
                    <a:pt x="54102" y="168250"/>
                    <a:pt x="78410" y="210312"/>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Shape 71">
              <a:extLst>
                <a:ext uri="{FF2B5EF4-FFF2-40B4-BE49-F238E27FC236}">
                  <a16:creationId xmlns:a16="http://schemas.microsoft.com/office/drawing/2014/main" id="{A55BC119-1E91-2842-88A7-E417295139D3}"/>
                </a:ext>
              </a:extLst>
            </p:cNvPr>
            <p:cNvSpPr/>
            <p:nvPr/>
          </p:nvSpPr>
          <p:spPr>
            <a:xfrm>
              <a:off x="5822746" y="2707766"/>
              <a:ext cx="215036" cy="215112"/>
            </a:xfrm>
            <a:custGeom>
              <a:avLst/>
              <a:gdLst>
                <a:gd name="connsiteX0" fmla="*/ 0 w 215036"/>
                <a:gd name="connsiteY0" fmla="*/ 106375 h 215112"/>
                <a:gd name="connsiteX1" fmla="*/ 97460 w 215036"/>
                <a:gd name="connsiteY1" fmla="*/ 215113 h 215112"/>
                <a:gd name="connsiteX2" fmla="*/ 215036 w 215036"/>
                <a:gd name="connsiteY2" fmla="*/ 118110 h 215112"/>
                <a:gd name="connsiteX3" fmla="*/ 109042 w 215036"/>
                <a:gd name="connsiteY3" fmla="*/ 0 h 215112"/>
              </a:gdLst>
              <a:ahLst/>
              <a:cxnLst>
                <a:cxn ang="0">
                  <a:pos x="connsiteX0" y="connsiteY0"/>
                </a:cxn>
                <a:cxn ang="0">
                  <a:pos x="connsiteX1" y="connsiteY1"/>
                </a:cxn>
                <a:cxn ang="0">
                  <a:pos x="connsiteX2" y="connsiteY2"/>
                </a:cxn>
                <a:cxn ang="0">
                  <a:pos x="connsiteX3" y="connsiteY3"/>
                </a:cxn>
              </a:cxnLst>
              <a:rect l="l" t="t" r="r" b="b"/>
              <a:pathLst>
                <a:path w="215036" h="215112">
                  <a:moveTo>
                    <a:pt x="0" y="106375"/>
                  </a:moveTo>
                  <a:cubicBezTo>
                    <a:pt x="33604" y="140818"/>
                    <a:pt x="66446" y="177470"/>
                    <a:pt x="97460" y="215113"/>
                  </a:cubicBezTo>
                  <a:lnTo>
                    <a:pt x="215036" y="118110"/>
                  </a:lnTo>
                  <a:cubicBezTo>
                    <a:pt x="181280" y="77267"/>
                    <a:pt x="145618" y="37490"/>
                    <a:pt x="109042" y="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Shape 72">
              <a:extLst>
                <a:ext uri="{FF2B5EF4-FFF2-40B4-BE49-F238E27FC236}">
                  <a16:creationId xmlns:a16="http://schemas.microsoft.com/office/drawing/2014/main" id="{3785078A-25AF-0C4D-B51E-02199A9C77B4}"/>
                </a:ext>
              </a:extLst>
            </p:cNvPr>
            <p:cNvSpPr/>
            <p:nvPr/>
          </p:nvSpPr>
          <p:spPr>
            <a:xfrm>
              <a:off x="4800600" y="4419600"/>
              <a:ext cx="457200" cy="1066800"/>
            </a:xfrm>
            <a:custGeom>
              <a:avLst/>
              <a:gdLst>
                <a:gd name="connsiteX0" fmla="*/ 304800 w 457200"/>
                <a:gd name="connsiteY0" fmla="*/ 163449 h 1066800"/>
                <a:gd name="connsiteX1" fmla="*/ 304800 w 457200"/>
                <a:gd name="connsiteY1" fmla="*/ 0 h 1066800"/>
                <a:gd name="connsiteX2" fmla="*/ 152400 w 457200"/>
                <a:gd name="connsiteY2" fmla="*/ 0 h 1066800"/>
                <a:gd name="connsiteX3" fmla="*/ 152400 w 457200"/>
                <a:gd name="connsiteY3" fmla="*/ 163449 h 1066800"/>
                <a:gd name="connsiteX4" fmla="*/ 0 w 457200"/>
                <a:gd name="connsiteY4" fmla="*/ 369875 h 1066800"/>
                <a:gd name="connsiteX5" fmla="*/ 120244 w 457200"/>
                <a:gd name="connsiteY5" fmla="*/ 564414 h 1066800"/>
                <a:gd name="connsiteX6" fmla="*/ 268757 w 457200"/>
                <a:gd name="connsiteY6" fmla="*/ 638708 h 1066800"/>
                <a:gd name="connsiteX7" fmla="*/ 304800 w 457200"/>
                <a:gd name="connsiteY7" fmla="*/ 696925 h 1066800"/>
                <a:gd name="connsiteX8" fmla="*/ 239725 w 457200"/>
                <a:gd name="connsiteY8" fmla="*/ 762000 h 1066800"/>
                <a:gd name="connsiteX9" fmla="*/ 217551 w 457200"/>
                <a:gd name="connsiteY9" fmla="*/ 762000 h 1066800"/>
                <a:gd name="connsiteX10" fmla="*/ 152400 w 457200"/>
                <a:gd name="connsiteY10" fmla="*/ 696925 h 1066800"/>
                <a:gd name="connsiteX11" fmla="*/ 152400 w 457200"/>
                <a:gd name="connsiteY11" fmla="*/ 685800 h 1066800"/>
                <a:gd name="connsiteX12" fmla="*/ 0 w 457200"/>
                <a:gd name="connsiteY12" fmla="*/ 685800 h 1066800"/>
                <a:gd name="connsiteX13" fmla="*/ 0 w 457200"/>
                <a:gd name="connsiteY13" fmla="*/ 696925 h 1066800"/>
                <a:gd name="connsiteX14" fmla="*/ 152400 w 457200"/>
                <a:gd name="connsiteY14" fmla="*/ 903351 h 1066800"/>
                <a:gd name="connsiteX15" fmla="*/ 152400 w 457200"/>
                <a:gd name="connsiteY15" fmla="*/ 1066800 h 1066800"/>
                <a:gd name="connsiteX16" fmla="*/ 304800 w 457200"/>
                <a:gd name="connsiteY16" fmla="*/ 1066800 h 1066800"/>
                <a:gd name="connsiteX17" fmla="*/ 304800 w 457200"/>
                <a:gd name="connsiteY17" fmla="*/ 903351 h 1066800"/>
                <a:gd name="connsiteX18" fmla="*/ 457200 w 457200"/>
                <a:gd name="connsiteY18" fmla="*/ 696925 h 1066800"/>
                <a:gd name="connsiteX19" fmla="*/ 336956 w 457200"/>
                <a:gd name="connsiteY19" fmla="*/ 502387 h 1066800"/>
                <a:gd name="connsiteX20" fmla="*/ 188443 w 457200"/>
                <a:gd name="connsiteY20" fmla="*/ 428092 h 1066800"/>
                <a:gd name="connsiteX21" fmla="*/ 152400 w 457200"/>
                <a:gd name="connsiteY21" fmla="*/ 369875 h 1066800"/>
                <a:gd name="connsiteX22" fmla="*/ 217475 w 457200"/>
                <a:gd name="connsiteY22" fmla="*/ 304800 h 1066800"/>
                <a:gd name="connsiteX23" fmla="*/ 239649 w 457200"/>
                <a:gd name="connsiteY23" fmla="*/ 304800 h 1066800"/>
                <a:gd name="connsiteX24" fmla="*/ 304800 w 457200"/>
                <a:gd name="connsiteY24" fmla="*/ 369875 h 1066800"/>
                <a:gd name="connsiteX25" fmla="*/ 304800 w 457200"/>
                <a:gd name="connsiteY25" fmla="*/ 381000 h 1066800"/>
                <a:gd name="connsiteX26" fmla="*/ 457200 w 457200"/>
                <a:gd name="connsiteY26" fmla="*/ 381000 h 1066800"/>
                <a:gd name="connsiteX27" fmla="*/ 457200 w 457200"/>
                <a:gd name="connsiteY27" fmla="*/ 369875 h 1066800"/>
                <a:gd name="connsiteX28" fmla="*/ 304800 w 457200"/>
                <a:gd name="connsiteY28" fmla="*/ 163449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7200" h="1066800">
                  <a:moveTo>
                    <a:pt x="304800" y="163449"/>
                  </a:moveTo>
                  <a:lnTo>
                    <a:pt x="304800" y="0"/>
                  </a:lnTo>
                  <a:lnTo>
                    <a:pt x="152400" y="0"/>
                  </a:lnTo>
                  <a:lnTo>
                    <a:pt x="152400" y="163449"/>
                  </a:lnTo>
                  <a:cubicBezTo>
                    <a:pt x="64389" y="191338"/>
                    <a:pt x="0" y="272796"/>
                    <a:pt x="0" y="369875"/>
                  </a:cubicBezTo>
                  <a:cubicBezTo>
                    <a:pt x="0" y="452781"/>
                    <a:pt x="46025" y="527228"/>
                    <a:pt x="120244" y="564414"/>
                  </a:cubicBezTo>
                  <a:lnTo>
                    <a:pt x="268757" y="638708"/>
                  </a:lnTo>
                  <a:cubicBezTo>
                    <a:pt x="291008" y="649757"/>
                    <a:pt x="304800" y="672084"/>
                    <a:pt x="304800" y="696925"/>
                  </a:cubicBezTo>
                  <a:cubicBezTo>
                    <a:pt x="304800" y="732739"/>
                    <a:pt x="275539" y="762000"/>
                    <a:pt x="239725" y="762000"/>
                  </a:cubicBezTo>
                  <a:lnTo>
                    <a:pt x="217551" y="762000"/>
                  </a:lnTo>
                  <a:cubicBezTo>
                    <a:pt x="181661" y="762000"/>
                    <a:pt x="152400" y="732739"/>
                    <a:pt x="152400" y="696925"/>
                  </a:cubicBezTo>
                  <a:lnTo>
                    <a:pt x="152400" y="685800"/>
                  </a:lnTo>
                  <a:lnTo>
                    <a:pt x="0" y="685800"/>
                  </a:lnTo>
                  <a:lnTo>
                    <a:pt x="0" y="696925"/>
                  </a:lnTo>
                  <a:cubicBezTo>
                    <a:pt x="0" y="794080"/>
                    <a:pt x="64389" y="875538"/>
                    <a:pt x="152400" y="903351"/>
                  </a:cubicBezTo>
                  <a:lnTo>
                    <a:pt x="152400" y="1066800"/>
                  </a:lnTo>
                  <a:lnTo>
                    <a:pt x="304800" y="1066800"/>
                  </a:lnTo>
                  <a:lnTo>
                    <a:pt x="304800" y="903351"/>
                  </a:lnTo>
                  <a:cubicBezTo>
                    <a:pt x="392811" y="875462"/>
                    <a:pt x="457200" y="794004"/>
                    <a:pt x="457200" y="696925"/>
                  </a:cubicBezTo>
                  <a:cubicBezTo>
                    <a:pt x="457200" y="614020"/>
                    <a:pt x="411175" y="539572"/>
                    <a:pt x="336956" y="502387"/>
                  </a:cubicBezTo>
                  <a:lnTo>
                    <a:pt x="188443" y="428092"/>
                  </a:lnTo>
                  <a:cubicBezTo>
                    <a:pt x="166192" y="417043"/>
                    <a:pt x="152400" y="394716"/>
                    <a:pt x="152400" y="369875"/>
                  </a:cubicBezTo>
                  <a:cubicBezTo>
                    <a:pt x="152400" y="334061"/>
                    <a:pt x="181661" y="304800"/>
                    <a:pt x="217475" y="304800"/>
                  </a:cubicBezTo>
                  <a:lnTo>
                    <a:pt x="239649" y="304800"/>
                  </a:lnTo>
                  <a:cubicBezTo>
                    <a:pt x="275539" y="304800"/>
                    <a:pt x="304800" y="334061"/>
                    <a:pt x="304800" y="369875"/>
                  </a:cubicBezTo>
                  <a:lnTo>
                    <a:pt x="304800" y="381000"/>
                  </a:lnTo>
                  <a:lnTo>
                    <a:pt x="457200" y="381000"/>
                  </a:lnTo>
                  <a:lnTo>
                    <a:pt x="457200" y="369875"/>
                  </a:lnTo>
                  <a:cubicBezTo>
                    <a:pt x="457200" y="272796"/>
                    <a:pt x="392811" y="191338"/>
                    <a:pt x="304800" y="163449"/>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Shape 73">
              <a:extLst>
                <a:ext uri="{FF2B5EF4-FFF2-40B4-BE49-F238E27FC236}">
                  <a16:creationId xmlns:a16="http://schemas.microsoft.com/office/drawing/2014/main" id="{C8CAB8EC-50CE-5646-B64E-163CF43627B7}"/>
                </a:ext>
              </a:extLst>
            </p:cNvPr>
            <p:cNvSpPr/>
            <p:nvPr/>
          </p:nvSpPr>
          <p:spPr>
            <a:xfrm>
              <a:off x="3657600" y="3886200"/>
              <a:ext cx="457200" cy="1066800"/>
            </a:xfrm>
            <a:custGeom>
              <a:avLst/>
              <a:gdLst>
                <a:gd name="connsiteX0" fmla="*/ 304800 w 457200"/>
                <a:gd name="connsiteY0" fmla="*/ 163449 h 1066800"/>
                <a:gd name="connsiteX1" fmla="*/ 304800 w 457200"/>
                <a:gd name="connsiteY1" fmla="*/ 0 h 1066800"/>
                <a:gd name="connsiteX2" fmla="*/ 152400 w 457200"/>
                <a:gd name="connsiteY2" fmla="*/ 0 h 1066800"/>
                <a:gd name="connsiteX3" fmla="*/ 152400 w 457200"/>
                <a:gd name="connsiteY3" fmla="*/ 163449 h 1066800"/>
                <a:gd name="connsiteX4" fmla="*/ 0 w 457200"/>
                <a:gd name="connsiteY4" fmla="*/ 369875 h 1066800"/>
                <a:gd name="connsiteX5" fmla="*/ 120244 w 457200"/>
                <a:gd name="connsiteY5" fmla="*/ 564414 h 1066800"/>
                <a:gd name="connsiteX6" fmla="*/ 268757 w 457200"/>
                <a:gd name="connsiteY6" fmla="*/ 638708 h 1066800"/>
                <a:gd name="connsiteX7" fmla="*/ 304800 w 457200"/>
                <a:gd name="connsiteY7" fmla="*/ 696925 h 1066800"/>
                <a:gd name="connsiteX8" fmla="*/ 239725 w 457200"/>
                <a:gd name="connsiteY8" fmla="*/ 762000 h 1066800"/>
                <a:gd name="connsiteX9" fmla="*/ 217551 w 457200"/>
                <a:gd name="connsiteY9" fmla="*/ 762000 h 1066800"/>
                <a:gd name="connsiteX10" fmla="*/ 152400 w 457200"/>
                <a:gd name="connsiteY10" fmla="*/ 696925 h 1066800"/>
                <a:gd name="connsiteX11" fmla="*/ 152400 w 457200"/>
                <a:gd name="connsiteY11" fmla="*/ 685800 h 1066800"/>
                <a:gd name="connsiteX12" fmla="*/ 0 w 457200"/>
                <a:gd name="connsiteY12" fmla="*/ 685800 h 1066800"/>
                <a:gd name="connsiteX13" fmla="*/ 0 w 457200"/>
                <a:gd name="connsiteY13" fmla="*/ 696925 h 1066800"/>
                <a:gd name="connsiteX14" fmla="*/ 152400 w 457200"/>
                <a:gd name="connsiteY14" fmla="*/ 903351 h 1066800"/>
                <a:gd name="connsiteX15" fmla="*/ 152400 w 457200"/>
                <a:gd name="connsiteY15" fmla="*/ 1066800 h 1066800"/>
                <a:gd name="connsiteX16" fmla="*/ 304800 w 457200"/>
                <a:gd name="connsiteY16" fmla="*/ 1066800 h 1066800"/>
                <a:gd name="connsiteX17" fmla="*/ 304800 w 457200"/>
                <a:gd name="connsiteY17" fmla="*/ 903351 h 1066800"/>
                <a:gd name="connsiteX18" fmla="*/ 457200 w 457200"/>
                <a:gd name="connsiteY18" fmla="*/ 696925 h 1066800"/>
                <a:gd name="connsiteX19" fmla="*/ 336956 w 457200"/>
                <a:gd name="connsiteY19" fmla="*/ 502387 h 1066800"/>
                <a:gd name="connsiteX20" fmla="*/ 188443 w 457200"/>
                <a:gd name="connsiteY20" fmla="*/ 428092 h 1066800"/>
                <a:gd name="connsiteX21" fmla="*/ 152400 w 457200"/>
                <a:gd name="connsiteY21" fmla="*/ 369875 h 1066800"/>
                <a:gd name="connsiteX22" fmla="*/ 217475 w 457200"/>
                <a:gd name="connsiteY22" fmla="*/ 304800 h 1066800"/>
                <a:gd name="connsiteX23" fmla="*/ 239649 w 457200"/>
                <a:gd name="connsiteY23" fmla="*/ 304800 h 1066800"/>
                <a:gd name="connsiteX24" fmla="*/ 304800 w 457200"/>
                <a:gd name="connsiteY24" fmla="*/ 369875 h 1066800"/>
                <a:gd name="connsiteX25" fmla="*/ 304800 w 457200"/>
                <a:gd name="connsiteY25" fmla="*/ 381000 h 1066800"/>
                <a:gd name="connsiteX26" fmla="*/ 457200 w 457200"/>
                <a:gd name="connsiteY26" fmla="*/ 381000 h 1066800"/>
                <a:gd name="connsiteX27" fmla="*/ 457200 w 457200"/>
                <a:gd name="connsiteY27" fmla="*/ 369875 h 1066800"/>
                <a:gd name="connsiteX28" fmla="*/ 304800 w 457200"/>
                <a:gd name="connsiteY28" fmla="*/ 163449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7200" h="1066800">
                  <a:moveTo>
                    <a:pt x="304800" y="163449"/>
                  </a:moveTo>
                  <a:lnTo>
                    <a:pt x="304800" y="0"/>
                  </a:lnTo>
                  <a:lnTo>
                    <a:pt x="152400" y="0"/>
                  </a:lnTo>
                  <a:lnTo>
                    <a:pt x="152400" y="163449"/>
                  </a:lnTo>
                  <a:cubicBezTo>
                    <a:pt x="64389" y="191338"/>
                    <a:pt x="0" y="272796"/>
                    <a:pt x="0" y="369875"/>
                  </a:cubicBezTo>
                  <a:cubicBezTo>
                    <a:pt x="0" y="452781"/>
                    <a:pt x="46025" y="527228"/>
                    <a:pt x="120244" y="564414"/>
                  </a:cubicBezTo>
                  <a:lnTo>
                    <a:pt x="268757" y="638708"/>
                  </a:lnTo>
                  <a:cubicBezTo>
                    <a:pt x="291008" y="649757"/>
                    <a:pt x="304800" y="672084"/>
                    <a:pt x="304800" y="696925"/>
                  </a:cubicBezTo>
                  <a:cubicBezTo>
                    <a:pt x="304800" y="732739"/>
                    <a:pt x="275539" y="762000"/>
                    <a:pt x="239725" y="762000"/>
                  </a:cubicBezTo>
                  <a:lnTo>
                    <a:pt x="217551" y="762000"/>
                  </a:lnTo>
                  <a:cubicBezTo>
                    <a:pt x="181661" y="762000"/>
                    <a:pt x="152400" y="732739"/>
                    <a:pt x="152400" y="696925"/>
                  </a:cubicBezTo>
                  <a:lnTo>
                    <a:pt x="152400" y="685800"/>
                  </a:lnTo>
                  <a:lnTo>
                    <a:pt x="0" y="685800"/>
                  </a:lnTo>
                  <a:lnTo>
                    <a:pt x="0" y="696925"/>
                  </a:lnTo>
                  <a:cubicBezTo>
                    <a:pt x="0" y="794080"/>
                    <a:pt x="64389" y="875538"/>
                    <a:pt x="152400" y="903351"/>
                  </a:cubicBezTo>
                  <a:lnTo>
                    <a:pt x="152400" y="1066800"/>
                  </a:lnTo>
                  <a:lnTo>
                    <a:pt x="304800" y="1066800"/>
                  </a:lnTo>
                  <a:lnTo>
                    <a:pt x="304800" y="903351"/>
                  </a:lnTo>
                  <a:cubicBezTo>
                    <a:pt x="392811" y="875462"/>
                    <a:pt x="457200" y="794004"/>
                    <a:pt x="457200" y="696925"/>
                  </a:cubicBezTo>
                  <a:cubicBezTo>
                    <a:pt x="457200" y="614020"/>
                    <a:pt x="411175" y="539572"/>
                    <a:pt x="336956" y="502387"/>
                  </a:cubicBezTo>
                  <a:lnTo>
                    <a:pt x="188443" y="428092"/>
                  </a:lnTo>
                  <a:cubicBezTo>
                    <a:pt x="166192" y="417043"/>
                    <a:pt x="152400" y="394716"/>
                    <a:pt x="152400" y="369875"/>
                  </a:cubicBezTo>
                  <a:cubicBezTo>
                    <a:pt x="152400" y="334061"/>
                    <a:pt x="181661" y="304800"/>
                    <a:pt x="217475" y="304800"/>
                  </a:cubicBezTo>
                  <a:lnTo>
                    <a:pt x="239649" y="304800"/>
                  </a:lnTo>
                  <a:cubicBezTo>
                    <a:pt x="275539" y="304800"/>
                    <a:pt x="304800" y="334061"/>
                    <a:pt x="304800" y="369875"/>
                  </a:cubicBezTo>
                  <a:lnTo>
                    <a:pt x="304800" y="381000"/>
                  </a:lnTo>
                  <a:lnTo>
                    <a:pt x="457200" y="381000"/>
                  </a:lnTo>
                  <a:lnTo>
                    <a:pt x="457200" y="369875"/>
                  </a:lnTo>
                  <a:cubicBezTo>
                    <a:pt x="457200" y="272796"/>
                    <a:pt x="392811" y="191338"/>
                    <a:pt x="304800" y="163449"/>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9" name="Graphic 75">
            <a:extLst>
              <a:ext uri="{FF2B5EF4-FFF2-40B4-BE49-F238E27FC236}">
                <a16:creationId xmlns:a16="http://schemas.microsoft.com/office/drawing/2014/main" id="{6D335DCA-9282-7247-86C3-D7B31D4A2C24}"/>
              </a:ext>
            </a:extLst>
          </p:cNvPr>
          <p:cNvGrpSpPr/>
          <p:nvPr/>
        </p:nvGrpSpPr>
        <p:grpSpPr>
          <a:xfrm>
            <a:off x="6776668" y="4304098"/>
            <a:ext cx="405078" cy="405078"/>
            <a:chOff x="-20855" y="1099789"/>
            <a:chExt cx="4724400" cy="4724400"/>
          </a:xfrm>
          <a:solidFill>
            <a:schemeClr val="bg1"/>
          </a:solidFill>
        </p:grpSpPr>
        <p:sp>
          <p:nvSpPr>
            <p:cNvPr id="307" name="Freeform: Shape 77">
              <a:extLst>
                <a:ext uri="{FF2B5EF4-FFF2-40B4-BE49-F238E27FC236}">
                  <a16:creationId xmlns:a16="http://schemas.microsoft.com/office/drawing/2014/main" id="{6F0BF6E5-937A-324C-AB9A-A041E261E39E}"/>
                </a:ext>
              </a:extLst>
            </p:cNvPr>
            <p:cNvSpPr/>
            <p:nvPr/>
          </p:nvSpPr>
          <p:spPr>
            <a:xfrm>
              <a:off x="-20855" y="1099789"/>
              <a:ext cx="4724400" cy="4724400"/>
            </a:xfrm>
            <a:custGeom>
              <a:avLst/>
              <a:gdLst>
                <a:gd name="connsiteX0" fmla="*/ 4724400 w 4724400"/>
                <a:gd name="connsiteY0" fmla="*/ 1905000 h 4724400"/>
                <a:gd name="connsiteX1" fmla="*/ 4724400 w 4724400"/>
                <a:gd name="connsiteY1" fmla="*/ 228600 h 4724400"/>
                <a:gd name="connsiteX2" fmla="*/ 4495800 w 4724400"/>
                <a:gd name="connsiteY2" fmla="*/ 0 h 4724400"/>
                <a:gd name="connsiteX3" fmla="*/ 1600200 w 4724400"/>
                <a:gd name="connsiteY3" fmla="*/ 0 h 4724400"/>
                <a:gd name="connsiteX4" fmla="*/ 1371600 w 4724400"/>
                <a:gd name="connsiteY4" fmla="*/ 228600 h 4724400"/>
                <a:gd name="connsiteX5" fmla="*/ 1371600 w 4724400"/>
                <a:gd name="connsiteY5" fmla="*/ 612267 h 4724400"/>
                <a:gd name="connsiteX6" fmla="*/ 1295400 w 4724400"/>
                <a:gd name="connsiteY6" fmla="*/ 609600 h 4724400"/>
                <a:gd name="connsiteX7" fmla="*/ 0 w 4724400"/>
                <a:gd name="connsiteY7" fmla="*/ 1905000 h 4724400"/>
                <a:gd name="connsiteX8" fmla="*/ 990600 w 4724400"/>
                <a:gd name="connsiteY8" fmla="*/ 3162681 h 4724400"/>
                <a:gd name="connsiteX9" fmla="*/ 990600 w 4724400"/>
                <a:gd name="connsiteY9" fmla="*/ 3429000 h 4724400"/>
                <a:gd name="connsiteX10" fmla="*/ 1021156 w 4724400"/>
                <a:gd name="connsiteY10" fmla="*/ 3541090 h 4724400"/>
                <a:gd name="connsiteX11" fmla="*/ 914400 w 4724400"/>
                <a:gd name="connsiteY11" fmla="*/ 3733800 h 4724400"/>
                <a:gd name="connsiteX12" fmla="*/ 914400 w 4724400"/>
                <a:gd name="connsiteY12" fmla="*/ 4343400 h 4724400"/>
                <a:gd name="connsiteX13" fmla="*/ 1295400 w 4724400"/>
                <a:gd name="connsiteY13" fmla="*/ 4724400 h 4724400"/>
                <a:gd name="connsiteX14" fmla="*/ 1676400 w 4724400"/>
                <a:gd name="connsiteY14" fmla="*/ 4343400 h 4724400"/>
                <a:gd name="connsiteX15" fmla="*/ 1676400 w 4724400"/>
                <a:gd name="connsiteY15" fmla="*/ 3733800 h 4724400"/>
                <a:gd name="connsiteX16" fmla="*/ 1569644 w 4724400"/>
                <a:gd name="connsiteY16" fmla="*/ 3541090 h 4724400"/>
                <a:gd name="connsiteX17" fmla="*/ 1600200 w 4724400"/>
                <a:gd name="connsiteY17" fmla="*/ 3429000 h 4724400"/>
                <a:gd name="connsiteX18" fmla="*/ 1600200 w 4724400"/>
                <a:gd name="connsiteY18" fmla="*/ 3162681 h 4724400"/>
                <a:gd name="connsiteX19" fmla="*/ 2355571 w 4724400"/>
                <a:gd name="connsiteY19" fmla="*/ 2646121 h 4724400"/>
                <a:gd name="connsiteX20" fmla="*/ 2412035 w 4724400"/>
                <a:gd name="connsiteY20" fmla="*/ 2755849 h 4724400"/>
                <a:gd name="connsiteX21" fmla="*/ 2342007 w 4724400"/>
                <a:gd name="connsiteY21" fmla="*/ 2925699 h 4724400"/>
                <a:gd name="connsiteX22" fmla="*/ 2133600 w 4724400"/>
                <a:gd name="connsiteY22" fmla="*/ 2992450 h 4724400"/>
                <a:gd name="connsiteX23" fmla="*/ 2133600 w 4724400"/>
                <a:gd name="connsiteY23" fmla="*/ 3560826 h 4724400"/>
                <a:gd name="connsiteX24" fmla="*/ 2341931 w 4724400"/>
                <a:gd name="connsiteY24" fmla="*/ 3627577 h 4724400"/>
                <a:gd name="connsiteX25" fmla="*/ 2411959 w 4724400"/>
                <a:gd name="connsiteY25" fmla="*/ 3797427 h 4724400"/>
                <a:gd name="connsiteX26" fmla="*/ 2311984 w 4724400"/>
                <a:gd name="connsiteY26" fmla="*/ 3991661 h 4724400"/>
                <a:gd name="connsiteX27" fmla="*/ 2713863 w 4724400"/>
                <a:gd name="connsiteY27" fmla="*/ 4393540 h 4724400"/>
                <a:gd name="connsiteX28" fmla="*/ 2908097 w 4724400"/>
                <a:gd name="connsiteY28" fmla="*/ 4293566 h 4724400"/>
                <a:gd name="connsiteX29" fmla="*/ 3077947 w 4724400"/>
                <a:gd name="connsiteY29" fmla="*/ 4363593 h 4724400"/>
                <a:gd name="connsiteX30" fmla="*/ 3144850 w 4724400"/>
                <a:gd name="connsiteY30" fmla="*/ 4572000 h 4724400"/>
                <a:gd name="connsiteX31" fmla="*/ 3713226 w 4724400"/>
                <a:gd name="connsiteY31" fmla="*/ 4572000 h 4724400"/>
                <a:gd name="connsiteX32" fmla="*/ 3779977 w 4724400"/>
                <a:gd name="connsiteY32" fmla="*/ 4363669 h 4724400"/>
                <a:gd name="connsiteX33" fmla="*/ 3949827 w 4724400"/>
                <a:gd name="connsiteY33" fmla="*/ 4293642 h 4724400"/>
                <a:gd name="connsiteX34" fmla="*/ 4144061 w 4724400"/>
                <a:gd name="connsiteY34" fmla="*/ 4393616 h 4724400"/>
                <a:gd name="connsiteX35" fmla="*/ 4545864 w 4724400"/>
                <a:gd name="connsiteY35" fmla="*/ 3991737 h 4724400"/>
                <a:gd name="connsiteX36" fmla="*/ 4445966 w 4724400"/>
                <a:gd name="connsiteY36" fmla="*/ 3797503 h 4724400"/>
                <a:gd name="connsiteX37" fmla="*/ 4515993 w 4724400"/>
                <a:gd name="connsiteY37" fmla="*/ 3627653 h 4724400"/>
                <a:gd name="connsiteX38" fmla="*/ 4724400 w 4724400"/>
                <a:gd name="connsiteY38" fmla="*/ 3560750 h 4724400"/>
                <a:gd name="connsiteX39" fmla="*/ 4724400 w 4724400"/>
                <a:gd name="connsiteY39" fmla="*/ 2992374 h 4724400"/>
                <a:gd name="connsiteX40" fmla="*/ 4516069 w 4724400"/>
                <a:gd name="connsiteY40" fmla="*/ 2925623 h 4724400"/>
                <a:gd name="connsiteX41" fmla="*/ 4446042 w 4724400"/>
                <a:gd name="connsiteY41" fmla="*/ 2755773 h 4724400"/>
                <a:gd name="connsiteX42" fmla="*/ 4545940 w 4724400"/>
                <a:gd name="connsiteY42" fmla="*/ 2561539 h 4724400"/>
                <a:gd name="connsiteX43" fmla="*/ 4144137 w 4724400"/>
                <a:gd name="connsiteY43" fmla="*/ 2159660 h 4724400"/>
                <a:gd name="connsiteX44" fmla="*/ 3949903 w 4724400"/>
                <a:gd name="connsiteY44" fmla="*/ 2259635 h 4724400"/>
                <a:gd name="connsiteX45" fmla="*/ 3780053 w 4724400"/>
                <a:gd name="connsiteY45" fmla="*/ 2189607 h 4724400"/>
                <a:gd name="connsiteX46" fmla="*/ 3761994 w 4724400"/>
                <a:gd name="connsiteY46" fmla="*/ 2133600 h 4724400"/>
                <a:gd name="connsiteX47" fmla="*/ 4495800 w 4724400"/>
                <a:gd name="connsiteY47" fmla="*/ 2133600 h 4724400"/>
                <a:gd name="connsiteX48" fmla="*/ 4724400 w 4724400"/>
                <a:gd name="connsiteY48" fmla="*/ 1905000 h 4724400"/>
                <a:gd name="connsiteX49" fmla="*/ 1600200 w 4724400"/>
                <a:gd name="connsiteY49" fmla="*/ 2133600 h 4724400"/>
                <a:gd name="connsiteX50" fmla="*/ 2100529 w 4724400"/>
                <a:gd name="connsiteY50" fmla="*/ 2133600 h 4724400"/>
                <a:gd name="connsiteX51" fmla="*/ 1295400 w 4724400"/>
                <a:gd name="connsiteY51" fmla="*/ 2743200 h 4724400"/>
                <a:gd name="connsiteX52" fmla="*/ 457200 w 4724400"/>
                <a:gd name="connsiteY52" fmla="*/ 1905000 h 4724400"/>
                <a:gd name="connsiteX53" fmla="*/ 1295400 w 4724400"/>
                <a:gd name="connsiteY53" fmla="*/ 1066800 h 4724400"/>
                <a:gd name="connsiteX54" fmla="*/ 1371600 w 4724400"/>
                <a:gd name="connsiteY54" fmla="*/ 1071143 h 4724400"/>
                <a:gd name="connsiteX55" fmla="*/ 1371600 w 4724400"/>
                <a:gd name="connsiteY55" fmla="*/ 1905000 h 4724400"/>
                <a:gd name="connsiteX56" fmla="*/ 1600200 w 4724400"/>
                <a:gd name="connsiteY56" fmla="*/ 2133600 h 4724400"/>
                <a:gd name="connsiteX57" fmla="*/ 1524000 w 4724400"/>
                <a:gd name="connsiteY57" fmla="*/ 4343400 h 4724400"/>
                <a:gd name="connsiteX58" fmla="*/ 1295400 w 4724400"/>
                <a:gd name="connsiteY58" fmla="*/ 4572000 h 4724400"/>
                <a:gd name="connsiteX59" fmla="*/ 1066800 w 4724400"/>
                <a:gd name="connsiteY59" fmla="*/ 4343400 h 4724400"/>
                <a:gd name="connsiteX60" fmla="*/ 1066800 w 4724400"/>
                <a:gd name="connsiteY60" fmla="*/ 3733800 h 4724400"/>
                <a:gd name="connsiteX61" fmla="*/ 1143000 w 4724400"/>
                <a:gd name="connsiteY61" fmla="*/ 3657600 h 4724400"/>
                <a:gd name="connsiteX62" fmla="*/ 1219200 w 4724400"/>
                <a:gd name="connsiteY62" fmla="*/ 3657600 h 4724400"/>
                <a:gd name="connsiteX63" fmla="*/ 1371600 w 4724400"/>
                <a:gd name="connsiteY63" fmla="*/ 3657600 h 4724400"/>
                <a:gd name="connsiteX64" fmla="*/ 1447800 w 4724400"/>
                <a:gd name="connsiteY64" fmla="*/ 3657600 h 4724400"/>
                <a:gd name="connsiteX65" fmla="*/ 1524000 w 4724400"/>
                <a:gd name="connsiteY65" fmla="*/ 3733800 h 4724400"/>
                <a:gd name="connsiteX66" fmla="*/ 1447800 w 4724400"/>
                <a:gd name="connsiteY66" fmla="*/ 3429000 h 4724400"/>
                <a:gd name="connsiteX67" fmla="*/ 1371600 w 4724400"/>
                <a:gd name="connsiteY67" fmla="*/ 3505200 h 4724400"/>
                <a:gd name="connsiteX68" fmla="*/ 1219200 w 4724400"/>
                <a:gd name="connsiteY68" fmla="*/ 3505200 h 4724400"/>
                <a:gd name="connsiteX69" fmla="*/ 1143000 w 4724400"/>
                <a:gd name="connsiteY69" fmla="*/ 3429000 h 4724400"/>
                <a:gd name="connsiteX70" fmla="*/ 1143000 w 4724400"/>
                <a:gd name="connsiteY70" fmla="*/ 3190647 h 4724400"/>
                <a:gd name="connsiteX71" fmla="*/ 1295400 w 4724400"/>
                <a:gd name="connsiteY71" fmla="*/ 3200400 h 4724400"/>
                <a:gd name="connsiteX72" fmla="*/ 1447800 w 4724400"/>
                <a:gd name="connsiteY72" fmla="*/ 3190342 h 4724400"/>
                <a:gd name="connsiteX73" fmla="*/ 1295400 w 4724400"/>
                <a:gd name="connsiteY73" fmla="*/ 3048000 h 4724400"/>
                <a:gd name="connsiteX74" fmla="*/ 152400 w 4724400"/>
                <a:gd name="connsiteY74" fmla="*/ 1905000 h 4724400"/>
                <a:gd name="connsiteX75" fmla="*/ 1295400 w 4724400"/>
                <a:gd name="connsiteY75" fmla="*/ 762000 h 4724400"/>
                <a:gd name="connsiteX76" fmla="*/ 1371600 w 4724400"/>
                <a:gd name="connsiteY76" fmla="*/ 765277 h 4724400"/>
                <a:gd name="connsiteX77" fmla="*/ 1371600 w 4724400"/>
                <a:gd name="connsiteY77" fmla="*/ 917829 h 4724400"/>
                <a:gd name="connsiteX78" fmla="*/ 1295400 w 4724400"/>
                <a:gd name="connsiteY78" fmla="*/ 914400 h 4724400"/>
                <a:gd name="connsiteX79" fmla="*/ 304800 w 4724400"/>
                <a:gd name="connsiteY79" fmla="*/ 1905000 h 4724400"/>
                <a:gd name="connsiteX80" fmla="*/ 1295400 w 4724400"/>
                <a:gd name="connsiteY80" fmla="*/ 2895600 h 4724400"/>
                <a:gd name="connsiteX81" fmla="*/ 2257654 w 4724400"/>
                <a:gd name="connsiteY81" fmla="*/ 2133600 h 4724400"/>
                <a:gd name="connsiteX82" fmla="*/ 2413635 w 4724400"/>
                <a:gd name="connsiteY82" fmla="*/ 2133600 h 4724400"/>
                <a:gd name="connsiteX83" fmla="*/ 1295400 w 4724400"/>
                <a:gd name="connsiteY83" fmla="*/ 3048000 h 4724400"/>
                <a:gd name="connsiteX84" fmla="*/ 2568092 w 4724400"/>
                <a:gd name="connsiteY84" fmla="*/ 2133600 h 4724400"/>
                <a:gd name="connsiteX85" fmla="*/ 3095930 w 4724400"/>
                <a:gd name="connsiteY85" fmla="*/ 2133600 h 4724400"/>
                <a:gd name="connsiteX86" fmla="*/ 3078023 w 4724400"/>
                <a:gd name="connsiteY86" fmla="*/ 2189531 h 4724400"/>
                <a:gd name="connsiteX87" fmla="*/ 2908173 w 4724400"/>
                <a:gd name="connsiteY87" fmla="*/ 2259559 h 4724400"/>
                <a:gd name="connsiteX88" fmla="*/ 2713939 w 4724400"/>
                <a:gd name="connsiteY88" fmla="*/ 2159584 h 4724400"/>
                <a:gd name="connsiteX89" fmla="*/ 2501646 w 4724400"/>
                <a:gd name="connsiteY89" fmla="*/ 2371877 h 4724400"/>
                <a:gd name="connsiteX90" fmla="*/ 2568092 w 4724400"/>
                <a:gd name="connsiteY90" fmla="*/ 2133600 h 4724400"/>
                <a:gd name="connsiteX91" fmla="*/ 3659429 w 4724400"/>
                <a:gd name="connsiteY91" fmla="*/ 2313127 h 4724400"/>
                <a:gd name="connsiteX92" fmla="*/ 3698824 w 4724400"/>
                <a:gd name="connsiteY92" fmla="*/ 2324253 h 4724400"/>
                <a:gd name="connsiteX93" fmla="*/ 3911956 w 4724400"/>
                <a:gd name="connsiteY93" fmla="*/ 2412111 h 4724400"/>
                <a:gd name="connsiteX94" fmla="*/ 3947617 w 4724400"/>
                <a:gd name="connsiteY94" fmla="*/ 2432076 h 4724400"/>
                <a:gd name="connsiteX95" fmla="*/ 4114876 w 4724400"/>
                <a:gd name="connsiteY95" fmla="*/ 2346046 h 4724400"/>
                <a:gd name="connsiteX96" fmla="*/ 4359555 w 4724400"/>
                <a:gd name="connsiteY96" fmla="*/ 2590724 h 4724400"/>
                <a:gd name="connsiteX97" fmla="*/ 4273525 w 4724400"/>
                <a:gd name="connsiteY97" fmla="*/ 2757907 h 4724400"/>
                <a:gd name="connsiteX98" fmla="*/ 4293489 w 4724400"/>
                <a:gd name="connsiteY98" fmla="*/ 2793644 h 4724400"/>
                <a:gd name="connsiteX99" fmla="*/ 4381348 w 4724400"/>
                <a:gd name="connsiteY99" fmla="*/ 3006776 h 4724400"/>
                <a:gd name="connsiteX100" fmla="*/ 4392473 w 4724400"/>
                <a:gd name="connsiteY100" fmla="*/ 3046171 h 4724400"/>
                <a:gd name="connsiteX101" fmla="*/ 4572000 w 4724400"/>
                <a:gd name="connsiteY101" fmla="*/ 3103550 h 4724400"/>
                <a:gd name="connsiteX102" fmla="*/ 4572000 w 4724400"/>
                <a:gd name="connsiteY102" fmla="*/ 3449574 h 4724400"/>
                <a:gd name="connsiteX103" fmla="*/ 4392473 w 4724400"/>
                <a:gd name="connsiteY103" fmla="*/ 3507029 h 4724400"/>
                <a:gd name="connsiteX104" fmla="*/ 4381348 w 4724400"/>
                <a:gd name="connsiteY104" fmla="*/ 3546424 h 4724400"/>
                <a:gd name="connsiteX105" fmla="*/ 4293566 w 4724400"/>
                <a:gd name="connsiteY105" fmla="*/ 3759556 h 4724400"/>
                <a:gd name="connsiteX106" fmla="*/ 4273525 w 4724400"/>
                <a:gd name="connsiteY106" fmla="*/ 3795217 h 4724400"/>
                <a:gd name="connsiteX107" fmla="*/ 4359555 w 4724400"/>
                <a:gd name="connsiteY107" fmla="*/ 3962476 h 4724400"/>
                <a:gd name="connsiteX108" fmla="*/ 4114876 w 4724400"/>
                <a:gd name="connsiteY108" fmla="*/ 4207231 h 4724400"/>
                <a:gd name="connsiteX109" fmla="*/ 3947693 w 4724400"/>
                <a:gd name="connsiteY109" fmla="*/ 4121125 h 4724400"/>
                <a:gd name="connsiteX110" fmla="*/ 3911956 w 4724400"/>
                <a:gd name="connsiteY110" fmla="*/ 4141089 h 4724400"/>
                <a:gd name="connsiteX111" fmla="*/ 3698824 w 4724400"/>
                <a:gd name="connsiteY111" fmla="*/ 4229024 h 4724400"/>
                <a:gd name="connsiteX112" fmla="*/ 3659429 w 4724400"/>
                <a:gd name="connsiteY112" fmla="*/ 4240149 h 4724400"/>
                <a:gd name="connsiteX113" fmla="*/ 3602050 w 4724400"/>
                <a:gd name="connsiteY113" fmla="*/ 4419600 h 4724400"/>
                <a:gd name="connsiteX114" fmla="*/ 3256026 w 4724400"/>
                <a:gd name="connsiteY114" fmla="*/ 4419600 h 4724400"/>
                <a:gd name="connsiteX115" fmla="*/ 3198571 w 4724400"/>
                <a:gd name="connsiteY115" fmla="*/ 4240073 h 4724400"/>
                <a:gd name="connsiteX116" fmla="*/ 3159176 w 4724400"/>
                <a:gd name="connsiteY116" fmla="*/ 4228948 h 4724400"/>
                <a:gd name="connsiteX117" fmla="*/ 2946044 w 4724400"/>
                <a:gd name="connsiteY117" fmla="*/ 4141165 h 4724400"/>
                <a:gd name="connsiteX118" fmla="*/ 2910383 w 4724400"/>
                <a:gd name="connsiteY118" fmla="*/ 4121125 h 4724400"/>
                <a:gd name="connsiteX119" fmla="*/ 2743124 w 4724400"/>
                <a:gd name="connsiteY119" fmla="*/ 4207231 h 4724400"/>
                <a:gd name="connsiteX120" fmla="*/ 2498369 w 4724400"/>
                <a:gd name="connsiteY120" fmla="*/ 3962476 h 4724400"/>
                <a:gd name="connsiteX121" fmla="*/ 2584476 w 4724400"/>
                <a:gd name="connsiteY121" fmla="*/ 3795217 h 4724400"/>
                <a:gd name="connsiteX122" fmla="*/ 2564435 w 4724400"/>
                <a:gd name="connsiteY122" fmla="*/ 3759556 h 4724400"/>
                <a:gd name="connsiteX123" fmla="*/ 2476576 w 4724400"/>
                <a:gd name="connsiteY123" fmla="*/ 3546424 h 4724400"/>
                <a:gd name="connsiteX124" fmla="*/ 2465451 w 4724400"/>
                <a:gd name="connsiteY124" fmla="*/ 3507029 h 4724400"/>
                <a:gd name="connsiteX125" fmla="*/ 2286000 w 4724400"/>
                <a:gd name="connsiteY125" fmla="*/ 3449650 h 4724400"/>
                <a:gd name="connsiteX126" fmla="*/ 2286000 w 4724400"/>
                <a:gd name="connsiteY126" fmla="*/ 3103626 h 4724400"/>
                <a:gd name="connsiteX127" fmla="*/ 2465527 w 4724400"/>
                <a:gd name="connsiteY127" fmla="*/ 3046171 h 4724400"/>
                <a:gd name="connsiteX128" fmla="*/ 2476652 w 4724400"/>
                <a:gd name="connsiteY128" fmla="*/ 3006776 h 4724400"/>
                <a:gd name="connsiteX129" fmla="*/ 2564435 w 4724400"/>
                <a:gd name="connsiteY129" fmla="*/ 2793644 h 4724400"/>
                <a:gd name="connsiteX130" fmla="*/ 2584476 w 4724400"/>
                <a:gd name="connsiteY130" fmla="*/ 2757983 h 4724400"/>
                <a:gd name="connsiteX131" fmla="*/ 2498369 w 4724400"/>
                <a:gd name="connsiteY131" fmla="*/ 2590724 h 4724400"/>
                <a:gd name="connsiteX132" fmla="*/ 2743124 w 4724400"/>
                <a:gd name="connsiteY132" fmla="*/ 2346046 h 4724400"/>
                <a:gd name="connsiteX133" fmla="*/ 2910383 w 4724400"/>
                <a:gd name="connsiteY133" fmla="*/ 2432076 h 4724400"/>
                <a:gd name="connsiteX134" fmla="*/ 2946044 w 4724400"/>
                <a:gd name="connsiteY134" fmla="*/ 2412111 h 4724400"/>
                <a:gd name="connsiteX135" fmla="*/ 3159176 w 4724400"/>
                <a:gd name="connsiteY135" fmla="*/ 2324253 h 4724400"/>
                <a:gd name="connsiteX136" fmla="*/ 3198571 w 4724400"/>
                <a:gd name="connsiteY136" fmla="*/ 2313127 h 4724400"/>
                <a:gd name="connsiteX137" fmla="*/ 3255950 w 4724400"/>
                <a:gd name="connsiteY137" fmla="*/ 2133600 h 4724400"/>
                <a:gd name="connsiteX138" fmla="*/ 3601974 w 4724400"/>
                <a:gd name="connsiteY138" fmla="*/ 2133600 h 4724400"/>
                <a:gd name="connsiteX139" fmla="*/ 3144850 w 4724400"/>
                <a:gd name="connsiteY139" fmla="*/ 1981200 h 4724400"/>
                <a:gd name="connsiteX140" fmla="*/ 1600200 w 4724400"/>
                <a:gd name="connsiteY140" fmla="*/ 1981200 h 4724400"/>
                <a:gd name="connsiteX141" fmla="*/ 1524000 w 4724400"/>
                <a:gd name="connsiteY141" fmla="*/ 1905000 h 4724400"/>
                <a:gd name="connsiteX142" fmla="*/ 1524000 w 4724400"/>
                <a:gd name="connsiteY142" fmla="*/ 228600 h 4724400"/>
                <a:gd name="connsiteX143" fmla="*/ 1600200 w 4724400"/>
                <a:gd name="connsiteY143" fmla="*/ 152400 h 4724400"/>
                <a:gd name="connsiteX144" fmla="*/ 4495800 w 4724400"/>
                <a:gd name="connsiteY144" fmla="*/ 152400 h 4724400"/>
                <a:gd name="connsiteX145" fmla="*/ 4572000 w 4724400"/>
                <a:gd name="connsiteY145" fmla="*/ 228600 h 4724400"/>
                <a:gd name="connsiteX146" fmla="*/ 4572000 w 4724400"/>
                <a:gd name="connsiteY146" fmla="*/ 1905000 h 4724400"/>
                <a:gd name="connsiteX147" fmla="*/ 4495800 w 4724400"/>
                <a:gd name="connsiteY147" fmla="*/ 1981200 h 4724400"/>
                <a:gd name="connsiteX148" fmla="*/ 3713150 w 4724400"/>
                <a:gd name="connsiteY148" fmla="*/ 19812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724400" h="4724400">
                  <a:moveTo>
                    <a:pt x="4724400" y="1905000"/>
                  </a:moveTo>
                  <a:lnTo>
                    <a:pt x="4724400" y="228600"/>
                  </a:lnTo>
                  <a:cubicBezTo>
                    <a:pt x="4724400" y="102565"/>
                    <a:pt x="4621835" y="0"/>
                    <a:pt x="4495800" y="0"/>
                  </a:cubicBezTo>
                  <a:lnTo>
                    <a:pt x="1600200" y="0"/>
                  </a:lnTo>
                  <a:cubicBezTo>
                    <a:pt x="1474165" y="0"/>
                    <a:pt x="1371600" y="102565"/>
                    <a:pt x="1371600" y="228600"/>
                  </a:cubicBezTo>
                  <a:lnTo>
                    <a:pt x="1371600" y="612267"/>
                  </a:lnTo>
                  <a:cubicBezTo>
                    <a:pt x="1345159" y="610514"/>
                    <a:pt x="1320089" y="609600"/>
                    <a:pt x="1295400" y="609600"/>
                  </a:cubicBezTo>
                  <a:cubicBezTo>
                    <a:pt x="581101" y="609600"/>
                    <a:pt x="0" y="1190701"/>
                    <a:pt x="0" y="1905000"/>
                  </a:cubicBezTo>
                  <a:cubicBezTo>
                    <a:pt x="0" y="2514143"/>
                    <a:pt x="423139" y="3025064"/>
                    <a:pt x="990600" y="3162681"/>
                  </a:cubicBezTo>
                  <a:lnTo>
                    <a:pt x="990600" y="3429000"/>
                  </a:lnTo>
                  <a:cubicBezTo>
                    <a:pt x="990600" y="3469919"/>
                    <a:pt x="1002259" y="3507791"/>
                    <a:pt x="1021156" y="3541090"/>
                  </a:cubicBezTo>
                  <a:cubicBezTo>
                    <a:pt x="957224" y="3581629"/>
                    <a:pt x="914400" y="3652647"/>
                    <a:pt x="914400" y="3733800"/>
                  </a:cubicBezTo>
                  <a:lnTo>
                    <a:pt x="914400" y="4343400"/>
                  </a:lnTo>
                  <a:cubicBezTo>
                    <a:pt x="914400" y="4553484"/>
                    <a:pt x="1085317" y="4724400"/>
                    <a:pt x="1295400" y="4724400"/>
                  </a:cubicBezTo>
                  <a:cubicBezTo>
                    <a:pt x="1505483" y="4724400"/>
                    <a:pt x="1676400" y="4553484"/>
                    <a:pt x="1676400" y="4343400"/>
                  </a:cubicBezTo>
                  <a:lnTo>
                    <a:pt x="1676400" y="3733800"/>
                  </a:lnTo>
                  <a:cubicBezTo>
                    <a:pt x="1676400" y="3652647"/>
                    <a:pt x="1633576" y="3581629"/>
                    <a:pt x="1569644" y="3541090"/>
                  </a:cubicBezTo>
                  <a:cubicBezTo>
                    <a:pt x="1588541" y="3507791"/>
                    <a:pt x="1600200" y="3469919"/>
                    <a:pt x="1600200" y="3429000"/>
                  </a:cubicBezTo>
                  <a:lnTo>
                    <a:pt x="1600200" y="3162681"/>
                  </a:lnTo>
                  <a:cubicBezTo>
                    <a:pt x="1909115" y="3087548"/>
                    <a:pt x="2176729" y="2901467"/>
                    <a:pt x="2355571" y="2646121"/>
                  </a:cubicBezTo>
                  <a:lnTo>
                    <a:pt x="2412035" y="2755849"/>
                  </a:lnTo>
                  <a:cubicBezTo>
                    <a:pt x="2384451" y="2809875"/>
                    <a:pt x="2360981" y="2866720"/>
                    <a:pt x="2342007" y="2925699"/>
                  </a:cubicBezTo>
                  <a:lnTo>
                    <a:pt x="2133600" y="2992450"/>
                  </a:lnTo>
                  <a:lnTo>
                    <a:pt x="2133600" y="3560826"/>
                  </a:lnTo>
                  <a:lnTo>
                    <a:pt x="2341931" y="3627577"/>
                  </a:lnTo>
                  <a:cubicBezTo>
                    <a:pt x="2360905" y="3686632"/>
                    <a:pt x="2384374" y="3743477"/>
                    <a:pt x="2411959" y="3797427"/>
                  </a:cubicBezTo>
                  <a:lnTo>
                    <a:pt x="2311984" y="3991661"/>
                  </a:lnTo>
                  <a:lnTo>
                    <a:pt x="2713863" y="4393540"/>
                  </a:lnTo>
                  <a:lnTo>
                    <a:pt x="2908097" y="4293566"/>
                  </a:lnTo>
                  <a:cubicBezTo>
                    <a:pt x="2962123" y="4321150"/>
                    <a:pt x="3018968" y="4344619"/>
                    <a:pt x="3077947" y="4363593"/>
                  </a:cubicBezTo>
                  <a:lnTo>
                    <a:pt x="3144850" y="4572000"/>
                  </a:lnTo>
                  <a:lnTo>
                    <a:pt x="3713226" y="4572000"/>
                  </a:lnTo>
                  <a:lnTo>
                    <a:pt x="3779977" y="4363669"/>
                  </a:lnTo>
                  <a:cubicBezTo>
                    <a:pt x="3838956" y="4344696"/>
                    <a:pt x="3895877" y="4321226"/>
                    <a:pt x="3949827" y="4293642"/>
                  </a:cubicBezTo>
                  <a:lnTo>
                    <a:pt x="4144061" y="4393616"/>
                  </a:lnTo>
                  <a:lnTo>
                    <a:pt x="4545864" y="3991737"/>
                  </a:lnTo>
                  <a:lnTo>
                    <a:pt x="4445966" y="3797503"/>
                  </a:lnTo>
                  <a:cubicBezTo>
                    <a:pt x="4473550" y="3743554"/>
                    <a:pt x="4497019" y="3686632"/>
                    <a:pt x="4515993" y="3627653"/>
                  </a:cubicBezTo>
                  <a:lnTo>
                    <a:pt x="4724400" y="3560750"/>
                  </a:lnTo>
                  <a:lnTo>
                    <a:pt x="4724400" y="2992374"/>
                  </a:lnTo>
                  <a:lnTo>
                    <a:pt x="4516069" y="2925623"/>
                  </a:lnTo>
                  <a:cubicBezTo>
                    <a:pt x="4497096" y="2866720"/>
                    <a:pt x="4473626" y="2809723"/>
                    <a:pt x="4446042" y="2755773"/>
                  </a:cubicBezTo>
                  <a:lnTo>
                    <a:pt x="4545940" y="2561539"/>
                  </a:lnTo>
                  <a:lnTo>
                    <a:pt x="4144137" y="2159660"/>
                  </a:lnTo>
                  <a:lnTo>
                    <a:pt x="3949903" y="2259635"/>
                  </a:lnTo>
                  <a:cubicBezTo>
                    <a:pt x="3895801" y="2231974"/>
                    <a:pt x="3838956" y="2208581"/>
                    <a:pt x="3780053" y="2189607"/>
                  </a:cubicBezTo>
                  <a:lnTo>
                    <a:pt x="3761994" y="2133600"/>
                  </a:lnTo>
                  <a:lnTo>
                    <a:pt x="4495800" y="2133600"/>
                  </a:lnTo>
                  <a:cubicBezTo>
                    <a:pt x="4621835" y="2133600"/>
                    <a:pt x="4724400" y="2031035"/>
                    <a:pt x="4724400" y="1905000"/>
                  </a:cubicBezTo>
                  <a:close/>
                  <a:moveTo>
                    <a:pt x="1600200" y="2133600"/>
                  </a:moveTo>
                  <a:lnTo>
                    <a:pt x="2100529" y="2133600"/>
                  </a:lnTo>
                  <a:cubicBezTo>
                    <a:pt x="1999945" y="2491664"/>
                    <a:pt x="1674952" y="2743200"/>
                    <a:pt x="1295400" y="2743200"/>
                  </a:cubicBezTo>
                  <a:cubicBezTo>
                    <a:pt x="833247" y="2743200"/>
                    <a:pt x="457200" y="2367153"/>
                    <a:pt x="457200" y="1905000"/>
                  </a:cubicBezTo>
                  <a:cubicBezTo>
                    <a:pt x="457200" y="1442847"/>
                    <a:pt x="833247" y="1066800"/>
                    <a:pt x="1295400" y="1066800"/>
                  </a:cubicBezTo>
                  <a:cubicBezTo>
                    <a:pt x="1319784" y="1066800"/>
                    <a:pt x="1345235" y="1068476"/>
                    <a:pt x="1371600" y="1071143"/>
                  </a:cubicBezTo>
                  <a:lnTo>
                    <a:pt x="1371600" y="1905000"/>
                  </a:lnTo>
                  <a:cubicBezTo>
                    <a:pt x="1371600" y="2031035"/>
                    <a:pt x="1474165" y="2133600"/>
                    <a:pt x="1600200" y="2133600"/>
                  </a:cubicBezTo>
                  <a:close/>
                  <a:moveTo>
                    <a:pt x="1524000" y="4343400"/>
                  </a:moveTo>
                  <a:cubicBezTo>
                    <a:pt x="1524000" y="4469435"/>
                    <a:pt x="1421435" y="4572000"/>
                    <a:pt x="1295400" y="4572000"/>
                  </a:cubicBezTo>
                  <a:cubicBezTo>
                    <a:pt x="1169365" y="4572000"/>
                    <a:pt x="1066800" y="4469435"/>
                    <a:pt x="1066800" y="4343400"/>
                  </a:cubicBezTo>
                  <a:lnTo>
                    <a:pt x="1066800" y="3733800"/>
                  </a:lnTo>
                  <a:cubicBezTo>
                    <a:pt x="1066800" y="3691738"/>
                    <a:pt x="1100938" y="3657600"/>
                    <a:pt x="1143000" y="3657600"/>
                  </a:cubicBezTo>
                  <a:lnTo>
                    <a:pt x="1219200" y="3657600"/>
                  </a:lnTo>
                  <a:lnTo>
                    <a:pt x="1371600" y="3657600"/>
                  </a:lnTo>
                  <a:lnTo>
                    <a:pt x="1447800" y="3657600"/>
                  </a:lnTo>
                  <a:cubicBezTo>
                    <a:pt x="1489862" y="3657600"/>
                    <a:pt x="1524000" y="3691738"/>
                    <a:pt x="1524000" y="3733800"/>
                  </a:cubicBezTo>
                  <a:close/>
                  <a:moveTo>
                    <a:pt x="1447800" y="3429000"/>
                  </a:moveTo>
                  <a:cubicBezTo>
                    <a:pt x="1447800" y="3471062"/>
                    <a:pt x="1413662" y="3505200"/>
                    <a:pt x="1371600" y="3505200"/>
                  </a:cubicBezTo>
                  <a:lnTo>
                    <a:pt x="1219200" y="3505200"/>
                  </a:lnTo>
                  <a:cubicBezTo>
                    <a:pt x="1177138" y="3505200"/>
                    <a:pt x="1143000" y="3471062"/>
                    <a:pt x="1143000" y="3429000"/>
                  </a:cubicBezTo>
                  <a:lnTo>
                    <a:pt x="1143000" y="3190647"/>
                  </a:lnTo>
                  <a:cubicBezTo>
                    <a:pt x="1193063" y="3196514"/>
                    <a:pt x="1243737" y="3200400"/>
                    <a:pt x="1295400" y="3200400"/>
                  </a:cubicBezTo>
                  <a:cubicBezTo>
                    <a:pt x="1346987" y="3200400"/>
                    <a:pt x="1397660" y="3196285"/>
                    <a:pt x="1447800" y="3190342"/>
                  </a:cubicBezTo>
                  <a:close/>
                  <a:moveTo>
                    <a:pt x="1295400" y="3048000"/>
                  </a:moveTo>
                  <a:cubicBezTo>
                    <a:pt x="665150" y="3048000"/>
                    <a:pt x="152400" y="2535250"/>
                    <a:pt x="152400" y="1905000"/>
                  </a:cubicBezTo>
                  <a:cubicBezTo>
                    <a:pt x="152400" y="1274750"/>
                    <a:pt x="665150" y="762000"/>
                    <a:pt x="1295400" y="762000"/>
                  </a:cubicBezTo>
                  <a:cubicBezTo>
                    <a:pt x="1319555" y="762000"/>
                    <a:pt x="1344930" y="763219"/>
                    <a:pt x="1371600" y="765277"/>
                  </a:cubicBezTo>
                  <a:lnTo>
                    <a:pt x="1371600" y="917829"/>
                  </a:lnTo>
                  <a:cubicBezTo>
                    <a:pt x="1345540" y="915695"/>
                    <a:pt x="1320165" y="914400"/>
                    <a:pt x="1295400" y="914400"/>
                  </a:cubicBezTo>
                  <a:cubicBezTo>
                    <a:pt x="749198" y="914400"/>
                    <a:pt x="304800" y="1358799"/>
                    <a:pt x="304800" y="1905000"/>
                  </a:cubicBezTo>
                  <a:cubicBezTo>
                    <a:pt x="304800" y="2451202"/>
                    <a:pt x="749198" y="2895600"/>
                    <a:pt x="1295400" y="2895600"/>
                  </a:cubicBezTo>
                  <a:cubicBezTo>
                    <a:pt x="1758467" y="2895600"/>
                    <a:pt x="2152879" y="2578684"/>
                    <a:pt x="2257654" y="2133600"/>
                  </a:cubicBezTo>
                  <a:lnTo>
                    <a:pt x="2413635" y="2133600"/>
                  </a:lnTo>
                  <a:cubicBezTo>
                    <a:pt x="2306726" y="2660447"/>
                    <a:pt x="1840840" y="3048000"/>
                    <a:pt x="1295400" y="3048000"/>
                  </a:cubicBezTo>
                  <a:close/>
                  <a:moveTo>
                    <a:pt x="2568092" y="2133600"/>
                  </a:moveTo>
                  <a:lnTo>
                    <a:pt x="3095930" y="2133600"/>
                  </a:lnTo>
                  <a:lnTo>
                    <a:pt x="3078023" y="2189531"/>
                  </a:lnTo>
                  <a:cubicBezTo>
                    <a:pt x="3019120" y="2208505"/>
                    <a:pt x="2962199" y="2231898"/>
                    <a:pt x="2908173" y="2259559"/>
                  </a:cubicBezTo>
                  <a:lnTo>
                    <a:pt x="2713939" y="2159584"/>
                  </a:lnTo>
                  <a:lnTo>
                    <a:pt x="2501646" y="2371877"/>
                  </a:lnTo>
                  <a:cubicBezTo>
                    <a:pt x="2531135" y="2295830"/>
                    <a:pt x="2553386" y="2216201"/>
                    <a:pt x="2568092" y="2133600"/>
                  </a:cubicBezTo>
                  <a:close/>
                  <a:moveTo>
                    <a:pt x="3659429" y="2313127"/>
                  </a:moveTo>
                  <a:lnTo>
                    <a:pt x="3698824" y="2324253"/>
                  </a:lnTo>
                  <a:cubicBezTo>
                    <a:pt x="3774110" y="2345512"/>
                    <a:pt x="3845814" y="2375078"/>
                    <a:pt x="3911956" y="2412111"/>
                  </a:cubicBezTo>
                  <a:lnTo>
                    <a:pt x="3947617" y="2432076"/>
                  </a:lnTo>
                  <a:lnTo>
                    <a:pt x="4114876" y="2346046"/>
                  </a:lnTo>
                  <a:lnTo>
                    <a:pt x="4359555" y="2590724"/>
                  </a:lnTo>
                  <a:lnTo>
                    <a:pt x="4273525" y="2757907"/>
                  </a:lnTo>
                  <a:lnTo>
                    <a:pt x="4293489" y="2793644"/>
                  </a:lnTo>
                  <a:cubicBezTo>
                    <a:pt x="4330523" y="2859710"/>
                    <a:pt x="4360088" y="2931490"/>
                    <a:pt x="4381348" y="3006776"/>
                  </a:cubicBezTo>
                  <a:lnTo>
                    <a:pt x="4392473" y="3046171"/>
                  </a:lnTo>
                  <a:lnTo>
                    <a:pt x="4572000" y="3103550"/>
                  </a:lnTo>
                  <a:lnTo>
                    <a:pt x="4572000" y="3449574"/>
                  </a:lnTo>
                  <a:lnTo>
                    <a:pt x="4392473" y="3507029"/>
                  </a:lnTo>
                  <a:lnTo>
                    <a:pt x="4381348" y="3546424"/>
                  </a:lnTo>
                  <a:cubicBezTo>
                    <a:pt x="4360012" y="3621862"/>
                    <a:pt x="4330446" y="3693567"/>
                    <a:pt x="4293566" y="3759556"/>
                  </a:cubicBezTo>
                  <a:lnTo>
                    <a:pt x="4273525" y="3795217"/>
                  </a:lnTo>
                  <a:lnTo>
                    <a:pt x="4359555" y="3962476"/>
                  </a:lnTo>
                  <a:lnTo>
                    <a:pt x="4114876" y="4207231"/>
                  </a:lnTo>
                  <a:lnTo>
                    <a:pt x="3947693" y="4121125"/>
                  </a:lnTo>
                  <a:lnTo>
                    <a:pt x="3911956" y="4141089"/>
                  </a:lnTo>
                  <a:cubicBezTo>
                    <a:pt x="3845890" y="4178046"/>
                    <a:pt x="3774186" y="4207688"/>
                    <a:pt x="3698824" y="4229024"/>
                  </a:cubicBezTo>
                  <a:lnTo>
                    <a:pt x="3659429" y="4240149"/>
                  </a:lnTo>
                  <a:lnTo>
                    <a:pt x="3602050" y="4419600"/>
                  </a:lnTo>
                  <a:lnTo>
                    <a:pt x="3256026" y="4419600"/>
                  </a:lnTo>
                  <a:lnTo>
                    <a:pt x="3198571" y="4240073"/>
                  </a:lnTo>
                  <a:lnTo>
                    <a:pt x="3159176" y="4228948"/>
                  </a:lnTo>
                  <a:cubicBezTo>
                    <a:pt x="3083738" y="4207612"/>
                    <a:pt x="3012034" y="4178046"/>
                    <a:pt x="2946044" y="4141165"/>
                  </a:cubicBezTo>
                  <a:lnTo>
                    <a:pt x="2910383" y="4121125"/>
                  </a:lnTo>
                  <a:lnTo>
                    <a:pt x="2743124" y="4207231"/>
                  </a:lnTo>
                  <a:lnTo>
                    <a:pt x="2498369" y="3962476"/>
                  </a:lnTo>
                  <a:lnTo>
                    <a:pt x="2584476" y="3795217"/>
                  </a:lnTo>
                  <a:lnTo>
                    <a:pt x="2564435" y="3759556"/>
                  </a:lnTo>
                  <a:cubicBezTo>
                    <a:pt x="2527554" y="3693643"/>
                    <a:pt x="2497989" y="3621939"/>
                    <a:pt x="2476576" y="3546424"/>
                  </a:cubicBezTo>
                  <a:lnTo>
                    <a:pt x="2465451" y="3507029"/>
                  </a:lnTo>
                  <a:lnTo>
                    <a:pt x="2286000" y="3449650"/>
                  </a:lnTo>
                  <a:lnTo>
                    <a:pt x="2286000" y="3103626"/>
                  </a:lnTo>
                  <a:lnTo>
                    <a:pt x="2465527" y="3046171"/>
                  </a:lnTo>
                  <a:lnTo>
                    <a:pt x="2476652" y="3006776"/>
                  </a:lnTo>
                  <a:cubicBezTo>
                    <a:pt x="2497989" y="2931338"/>
                    <a:pt x="2527554" y="2859634"/>
                    <a:pt x="2564435" y="2793644"/>
                  </a:cubicBezTo>
                  <a:lnTo>
                    <a:pt x="2584476" y="2757983"/>
                  </a:lnTo>
                  <a:lnTo>
                    <a:pt x="2498369" y="2590724"/>
                  </a:lnTo>
                  <a:lnTo>
                    <a:pt x="2743124" y="2346046"/>
                  </a:lnTo>
                  <a:lnTo>
                    <a:pt x="2910383" y="2432076"/>
                  </a:lnTo>
                  <a:lnTo>
                    <a:pt x="2946044" y="2412111"/>
                  </a:lnTo>
                  <a:cubicBezTo>
                    <a:pt x="3012186" y="2375078"/>
                    <a:pt x="3083890" y="2345436"/>
                    <a:pt x="3159176" y="2324253"/>
                  </a:cubicBezTo>
                  <a:lnTo>
                    <a:pt x="3198571" y="2313127"/>
                  </a:lnTo>
                  <a:lnTo>
                    <a:pt x="3255950" y="2133600"/>
                  </a:lnTo>
                  <a:lnTo>
                    <a:pt x="3601974" y="2133600"/>
                  </a:lnTo>
                  <a:close/>
                  <a:moveTo>
                    <a:pt x="3144850" y="1981200"/>
                  </a:moveTo>
                  <a:lnTo>
                    <a:pt x="1600200" y="1981200"/>
                  </a:lnTo>
                  <a:cubicBezTo>
                    <a:pt x="1558138" y="1981200"/>
                    <a:pt x="1524000" y="1946986"/>
                    <a:pt x="1524000" y="1905000"/>
                  </a:cubicBezTo>
                  <a:lnTo>
                    <a:pt x="1524000" y="228600"/>
                  </a:lnTo>
                  <a:cubicBezTo>
                    <a:pt x="1524000" y="186614"/>
                    <a:pt x="1558138" y="152400"/>
                    <a:pt x="1600200" y="152400"/>
                  </a:cubicBezTo>
                  <a:lnTo>
                    <a:pt x="4495800" y="152400"/>
                  </a:lnTo>
                  <a:cubicBezTo>
                    <a:pt x="4537863" y="152400"/>
                    <a:pt x="4572000" y="186614"/>
                    <a:pt x="4572000" y="228600"/>
                  </a:cubicBezTo>
                  <a:lnTo>
                    <a:pt x="4572000" y="1905000"/>
                  </a:lnTo>
                  <a:cubicBezTo>
                    <a:pt x="4572000" y="1946986"/>
                    <a:pt x="4537863" y="1981200"/>
                    <a:pt x="4495800" y="1981200"/>
                  </a:cubicBezTo>
                  <a:lnTo>
                    <a:pt x="3713150" y="19812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Shape 78">
              <a:extLst>
                <a:ext uri="{FF2B5EF4-FFF2-40B4-BE49-F238E27FC236}">
                  <a16:creationId xmlns:a16="http://schemas.microsoft.com/office/drawing/2014/main" id="{05982D67-5029-C34A-AC5C-1CBFF561CD5B}"/>
                </a:ext>
              </a:extLst>
            </p:cNvPr>
            <p:cNvSpPr/>
            <p:nvPr/>
          </p:nvSpPr>
          <p:spPr>
            <a:xfrm>
              <a:off x="1655545" y="1404589"/>
              <a:ext cx="2743200" cy="1524000"/>
            </a:xfrm>
            <a:custGeom>
              <a:avLst/>
              <a:gdLst>
                <a:gd name="connsiteX0" fmla="*/ 2362200 w 2743200"/>
                <a:gd name="connsiteY0" fmla="*/ 0 h 1524000"/>
                <a:gd name="connsiteX1" fmla="*/ 1981200 w 2743200"/>
                <a:gd name="connsiteY1" fmla="*/ 381000 h 1524000"/>
                <a:gd name="connsiteX2" fmla="*/ 2002841 w 2743200"/>
                <a:gd name="connsiteY2" fmla="*/ 502387 h 1524000"/>
                <a:gd name="connsiteX3" fmla="*/ 1664056 w 2743200"/>
                <a:gd name="connsiteY3" fmla="*/ 700049 h 1524000"/>
                <a:gd name="connsiteX4" fmla="*/ 1447800 w 2743200"/>
                <a:gd name="connsiteY4" fmla="*/ 609600 h 1524000"/>
                <a:gd name="connsiteX5" fmla="*/ 1255166 w 2743200"/>
                <a:gd name="connsiteY5" fmla="*/ 680161 h 1524000"/>
                <a:gd name="connsiteX6" fmla="*/ 892531 w 2743200"/>
                <a:gd name="connsiteY6" fmla="*/ 416433 h 1524000"/>
                <a:gd name="connsiteX7" fmla="*/ 914400 w 2743200"/>
                <a:gd name="connsiteY7" fmla="*/ 304800 h 1524000"/>
                <a:gd name="connsiteX8" fmla="*/ 609600 w 2743200"/>
                <a:gd name="connsiteY8" fmla="*/ 0 h 1524000"/>
                <a:gd name="connsiteX9" fmla="*/ 304800 w 2743200"/>
                <a:gd name="connsiteY9" fmla="*/ 304800 h 1524000"/>
                <a:gd name="connsiteX10" fmla="*/ 432816 w 2743200"/>
                <a:gd name="connsiteY10" fmla="*/ 552145 h 1524000"/>
                <a:gd name="connsiteX11" fmla="*/ 234620 w 2743200"/>
                <a:gd name="connsiteY11" fmla="*/ 1067410 h 1524000"/>
                <a:gd name="connsiteX12" fmla="*/ 228600 w 2743200"/>
                <a:gd name="connsiteY12" fmla="*/ 1066800 h 1524000"/>
                <a:gd name="connsiteX13" fmla="*/ 0 w 2743200"/>
                <a:gd name="connsiteY13" fmla="*/ 1295400 h 1524000"/>
                <a:gd name="connsiteX14" fmla="*/ 228600 w 2743200"/>
                <a:gd name="connsiteY14" fmla="*/ 1524000 h 1524000"/>
                <a:gd name="connsiteX15" fmla="*/ 457200 w 2743200"/>
                <a:gd name="connsiteY15" fmla="*/ 1295400 h 1524000"/>
                <a:gd name="connsiteX16" fmla="*/ 376657 w 2743200"/>
                <a:gd name="connsiteY16" fmla="*/ 1122655 h 1524000"/>
                <a:gd name="connsiteX17" fmla="*/ 575386 w 2743200"/>
                <a:gd name="connsiteY17" fmla="*/ 606095 h 1524000"/>
                <a:gd name="connsiteX18" fmla="*/ 609600 w 2743200"/>
                <a:gd name="connsiteY18" fmla="*/ 609600 h 1524000"/>
                <a:gd name="connsiteX19" fmla="*/ 802234 w 2743200"/>
                <a:gd name="connsiteY19" fmla="*/ 539039 h 1524000"/>
                <a:gd name="connsiteX20" fmla="*/ 1164869 w 2743200"/>
                <a:gd name="connsiteY20" fmla="*/ 802767 h 1524000"/>
                <a:gd name="connsiteX21" fmla="*/ 1143000 w 2743200"/>
                <a:gd name="connsiteY21" fmla="*/ 914400 h 1524000"/>
                <a:gd name="connsiteX22" fmla="*/ 1447800 w 2743200"/>
                <a:gd name="connsiteY22" fmla="*/ 1219200 h 1524000"/>
                <a:gd name="connsiteX23" fmla="*/ 1752600 w 2743200"/>
                <a:gd name="connsiteY23" fmla="*/ 914400 h 1524000"/>
                <a:gd name="connsiteX24" fmla="*/ 1739951 w 2743200"/>
                <a:gd name="connsiteY24" fmla="*/ 832180 h 1524000"/>
                <a:gd name="connsiteX25" fmla="*/ 2079574 w 2743200"/>
                <a:gd name="connsiteY25" fmla="*/ 634060 h 1524000"/>
                <a:gd name="connsiteX26" fmla="*/ 2362200 w 2743200"/>
                <a:gd name="connsiteY26" fmla="*/ 762000 h 1524000"/>
                <a:gd name="connsiteX27" fmla="*/ 2743200 w 2743200"/>
                <a:gd name="connsiteY27" fmla="*/ 381000 h 1524000"/>
                <a:gd name="connsiteX28" fmla="*/ 2362200 w 2743200"/>
                <a:gd name="connsiteY28" fmla="*/ 0 h 1524000"/>
                <a:gd name="connsiteX29" fmla="*/ 228600 w 2743200"/>
                <a:gd name="connsiteY29" fmla="*/ 1371600 h 1524000"/>
                <a:gd name="connsiteX30" fmla="*/ 152400 w 2743200"/>
                <a:gd name="connsiteY30" fmla="*/ 1295400 h 1524000"/>
                <a:gd name="connsiteX31" fmla="*/ 228600 w 2743200"/>
                <a:gd name="connsiteY31" fmla="*/ 1219200 h 1524000"/>
                <a:gd name="connsiteX32" fmla="*/ 304800 w 2743200"/>
                <a:gd name="connsiteY32" fmla="*/ 1295400 h 1524000"/>
                <a:gd name="connsiteX33" fmla="*/ 228600 w 2743200"/>
                <a:gd name="connsiteY33" fmla="*/ 1371600 h 1524000"/>
                <a:gd name="connsiteX34" fmla="*/ 609600 w 2743200"/>
                <a:gd name="connsiteY34" fmla="*/ 457200 h 1524000"/>
                <a:gd name="connsiteX35" fmla="*/ 457200 w 2743200"/>
                <a:gd name="connsiteY35" fmla="*/ 304800 h 1524000"/>
                <a:gd name="connsiteX36" fmla="*/ 609600 w 2743200"/>
                <a:gd name="connsiteY36" fmla="*/ 152400 h 1524000"/>
                <a:gd name="connsiteX37" fmla="*/ 762000 w 2743200"/>
                <a:gd name="connsiteY37" fmla="*/ 304800 h 1524000"/>
                <a:gd name="connsiteX38" fmla="*/ 609600 w 2743200"/>
                <a:gd name="connsiteY38" fmla="*/ 457200 h 1524000"/>
                <a:gd name="connsiteX39" fmla="*/ 1447800 w 2743200"/>
                <a:gd name="connsiteY39" fmla="*/ 1066800 h 1524000"/>
                <a:gd name="connsiteX40" fmla="*/ 1295400 w 2743200"/>
                <a:gd name="connsiteY40" fmla="*/ 914400 h 1524000"/>
                <a:gd name="connsiteX41" fmla="*/ 1447800 w 2743200"/>
                <a:gd name="connsiteY41" fmla="*/ 762000 h 1524000"/>
                <a:gd name="connsiteX42" fmla="*/ 1600200 w 2743200"/>
                <a:gd name="connsiteY42" fmla="*/ 914400 h 1524000"/>
                <a:gd name="connsiteX43" fmla="*/ 1447800 w 2743200"/>
                <a:gd name="connsiteY43" fmla="*/ 1066800 h 1524000"/>
                <a:gd name="connsiteX44" fmla="*/ 2362200 w 2743200"/>
                <a:gd name="connsiteY44" fmla="*/ 609600 h 1524000"/>
                <a:gd name="connsiteX45" fmla="*/ 2133600 w 2743200"/>
                <a:gd name="connsiteY45" fmla="*/ 381000 h 1524000"/>
                <a:gd name="connsiteX46" fmla="*/ 2362200 w 2743200"/>
                <a:gd name="connsiteY46" fmla="*/ 152400 h 1524000"/>
                <a:gd name="connsiteX47" fmla="*/ 2590800 w 2743200"/>
                <a:gd name="connsiteY47" fmla="*/ 381000 h 1524000"/>
                <a:gd name="connsiteX48" fmla="*/ 2362200 w 2743200"/>
                <a:gd name="connsiteY48" fmla="*/ 6096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43200" h="1524000">
                  <a:moveTo>
                    <a:pt x="2362200" y="0"/>
                  </a:moveTo>
                  <a:cubicBezTo>
                    <a:pt x="2152117" y="0"/>
                    <a:pt x="1981200" y="170917"/>
                    <a:pt x="1981200" y="381000"/>
                  </a:cubicBezTo>
                  <a:cubicBezTo>
                    <a:pt x="1981200" y="423672"/>
                    <a:pt x="1989887" y="464058"/>
                    <a:pt x="2002841" y="502387"/>
                  </a:cubicBezTo>
                  <a:lnTo>
                    <a:pt x="1664056" y="700049"/>
                  </a:lnTo>
                  <a:cubicBezTo>
                    <a:pt x="1608811" y="644271"/>
                    <a:pt x="1532306" y="609600"/>
                    <a:pt x="1447800" y="609600"/>
                  </a:cubicBezTo>
                  <a:cubicBezTo>
                    <a:pt x="1374343" y="609600"/>
                    <a:pt x="1307821" y="636727"/>
                    <a:pt x="1255166" y="680161"/>
                  </a:cubicBezTo>
                  <a:lnTo>
                    <a:pt x="892531" y="416433"/>
                  </a:lnTo>
                  <a:cubicBezTo>
                    <a:pt x="906247" y="381762"/>
                    <a:pt x="914400" y="344272"/>
                    <a:pt x="914400" y="304800"/>
                  </a:cubicBezTo>
                  <a:cubicBezTo>
                    <a:pt x="914400" y="136703"/>
                    <a:pt x="777697" y="0"/>
                    <a:pt x="609600" y="0"/>
                  </a:cubicBezTo>
                  <a:cubicBezTo>
                    <a:pt x="441503" y="0"/>
                    <a:pt x="304800" y="136703"/>
                    <a:pt x="304800" y="304800"/>
                  </a:cubicBezTo>
                  <a:cubicBezTo>
                    <a:pt x="304800" y="406832"/>
                    <a:pt x="355625" y="496824"/>
                    <a:pt x="432816" y="552145"/>
                  </a:cubicBezTo>
                  <a:lnTo>
                    <a:pt x="234620" y="1067410"/>
                  </a:lnTo>
                  <a:cubicBezTo>
                    <a:pt x="232562" y="1067333"/>
                    <a:pt x="230657" y="1066800"/>
                    <a:pt x="228600" y="1066800"/>
                  </a:cubicBezTo>
                  <a:cubicBezTo>
                    <a:pt x="102565" y="1066800"/>
                    <a:pt x="0" y="1169365"/>
                    <a:pt x="0" y="1295400"/>
                  </a:cubicBezTo>
                  <a:cubicBezTo>
                    <a:pt x="0" y="1421435"/>
                    <a:pt x="102565" y="1524000"/>
                    <a:pt x="228600" y="1524000"/>
                  </a:cubicBezTo>
                  <a:cubicBezTo>
                    <a:pt x="354635" y="1524000"/>
                    <a:pt x="457200" y="1421435"/>
                    <a:pt x="457200" y="1295400"/>
                  </a:cubicBezTo>
                  <a:cubicBezTo>
                    <a:pt x="457200" y="1226058"/>
                    <a:pt x="425577" y="1164641"/>
                    <a:pt x="376657" y="1122655"/>
                  </a:cubicBezTo>
                  <a:lnTo>
                    <a:pt x="575386" y="606095"/>
                  </a:lnTo>
                  <a:cubicBezTo>
                    <a:pt x="586740" y="607466"/>
                    <a:pt x="597865" y="609600"/>
                    <a:pt x="609600" y="609600"/>
                  </a:cubicBezTo>
                  <a:cubicBezTo>
                    <a:pt x="683057" y="609600"/>
                    <a:pt x="749503" y="582473"/>
                    <a:pt x="802234" y="539039"/>
                  </a:cubicBezTo>
                  <a:lnTo>
                    <a:pt x="1164869" y="802767"/>
                  </a:lnTo>
                  <a:cubicBezTo>
                    <a:pt x="1151153" y="837438"/>
                    <a:pt x="1143000" y="874928"/>
                    <a:pt x="1143000" y="914400"/>
                  </a:cubicBezTo>
                  <a:cubicBezTo>
                    <a:pt x="1143000" y="1082497"/>
                    <a:pt x="1279703" y="1219200"/>
                    <a:pt x="1447800" y="1219200"/>
                  </a:cubicBezTo>
                  <a:cubicBezTo>
                    <a:pt x="1615897" y="1219200"/>
                    <a:pt x="1752600" y="1082497"/>
                    <a:pt x="1752600" y="914400"/>
                  </a:cubicBezTo>
                  <a:cubicBezTo>
                    <a:pt x="1752600" y="885749"/>
                    <a:pt x="1747342" y="858545"/>
                    <a:pt x="1739951" y="832180"/>
                  </a:cubicBezTo>
                  <a:lnTo>
                    <a:pt x="2079574" y="634060"/>
                  </a:lnTo>
                  <a:cubicBezTo>
                    <a:pt x="2149374" y="711937"/>
                    <a:pt x="2249653" y="762000"/>
                    <a:pt x="2362200" y="762000"/>
                  </a:cubicBezTo>
                  <a:cubicBezTo>
                    <a:pt x="2572284" y="762000"/>
                    <a:pt x="2743200" y="591083"/>
                    <a:pt x="2743200" y="381000"/>
                  </a:cubicBezTo>
                  <a:cubicBezTo>
                    <a:pt x="2743200" y="170917"/>
                    <a:pt x="2572284" y="0"/>
                    <a:pt x="2362200" y="0"/>
                  </a:cubicBezTo>
                  <a:close/>
                  <a:moveTo>
                    <a:pt x="228600" y="1371600"/>
                  </a:moveTo>
                  <a:cubicBezTo>
                    <a:pt x="186538" y="1371600"/>
                    <a:pt x="152400" y="1337386"/>
                    <a:pt x="152400" y="1295400"/>
                  </a:cubicBezTo>
                  <a:cubicBezTo>
                    <a:pt x="152400" y="1253414"/>
                    <a:pt x="186538" y="1219200"/>
                    <a:pt x="228600" y="1219200"/>
                  </a:cubicBezTo>
                  <a:cubicBezTo>
                    <a:pt x="270662" y="1219200"/>
                    <a:pt x="304800" y="1253414"/>
                    <a:pt x="304800" y="1295400"/>
                  </a:cubicBezTo>
                  <a:cubicBezTo>
                    <a:pt x="304800" y="1337386"/>
                    <a:pt x="270662" y="1371600"/>
                    <a:pt x="228600" y="1371600"/>
                  </a:cubicBezTo>
                  <a:close/>
                  <a:moveTo>
                    <a:pt x="609600" y="457200"/>
                  </a:moveTo>
                  <a:cubicBezTo>
                    <a:pt x="525551" y="457200"/>
                    <a:pt x="457200" y="388849"/>
                    <a:pt x="457200" y="304800"/>
                  </a:cubicBezTo>
                  <a:cubicBezTo>
                    <a:pt x="457200" y="220751"/>
                    <a:pt x="525551" y="152400"/>
                    <a:pt x="609600" y="152400"/>
                  </a:cubicBezTo>
                  <a:cubicBezTo>
                    <a:pt x="693649" y="152400"/>
                    <a:pt x="762000" y="220751"/>
                    <a:pt x="762000" y="304800"/>
                  </a:cubicBezTo>
                  <a:cubicBezTo>
                    <a:pt x="762000" y="388849"/>
                    <a:pt x="693649" y="457200"/>
                    <a:pt x="609600" y="457200"/>
                  </a:cubicBezTo>
                  <a:close/>
                  <a:moveTo>
                    <a:pt x="1447800" y="1066800"/>
                  </a:moveTo>
                  <a:cubicBezTo>
                    <a:pt x="1363751" y="1066800"/>
                    <a:pt x="1295400" y="998449"/>
                    <a:pt x="1295400" y="914400"/>
                  </a:cubicBezTo>
                  <a:cubicBezTo>
                    <a:pt x="1295400" y="830351"/>
                    <a:pt x="1363751" y="762000"/>
                    <a:pt x="1447800" y="762000"/>
                  </a:cubicBezTo>
                  <a:cubicBezTo>
                    <a:pt x="1531849" y="762000"/>
                    <a:pt x="1600200" y="830351"/>
                    <a:pt x="1600200" y="914400"/>
                  </a:cubicBezTo>
                  <a:cubicBezTo>
                    <a:pt x="1600200" y="998449"/>
                    <a:pt x="1531849" y="1066800"/>
                    <a:pt x="1447800" y="1066800"/>
                  </a:cubicBezTo>
                  <a:close/>
                  <a:moveTo>
                    <a:pt x="2362200" y="609600"/>
                  </a:moveTo>
                  <a:cubicBezTo>
                    <a:pt x="2236165" y="609600"/>
                    <a:pt x="2133600" y="507035"/>
                    <a:pt x="2133600" y="381000"/>
                  </a:cubicBezTo>
                  <a:cubicBezTo>
                    <a:pt x="2133600" y="254965"/>
                    <a:pt x="2236165" y="152400"/>
                    <a:pt x="2362200" y="152400"/>
                  </a:cubicBezTo>
                  <a:cubicBezTo>
                    <a:pt x="2488235" y="152400"/>
                    <a:pt x="2590800" y="254965"/>
                    <a:pt x="2590800" y="381000"/>
                  </a:cubicBezTo>
                  <a:cubicBezTo>
                    <a:pt x="2590800" y="507035"/>
                    <a:pt x="2488235" y="609600"/>
                    <a:pt x="2362200" y="6096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Shape 95">
              <a:extLst>
                <a:ext uri="{FF2B5EF4-FFF2-40B4-BE49-F238E27FC236}">
                  <a16:creationId xmlns:a16="http://schemas.microsoft.com/office/drawing/2014/main" id="{68A73AA1-8A62-5F46-A43C-C9F06CDE7CE3}"/>
                </a:ext>
              </a:extLst>
            </p:cNvPr>
            <p:cNvSpPr/>
            <p:nvPr/>
          </p:nvSpPr>
          <p:spPr>
            <a:xfrm>
              <a:off x="3636745" y="2776189"/>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Freeform: Shape 96">
              <a:extLst>
                <a:ext uri="{FF2B5EF4-FFF2-40B4-BE49-F238E27FC236}">
                  <a16:creationId xmlns:a16="http://schemas.microsoft.com/office/drawing/2014/main" id="{C8819851-A5FD-F545-B8C8-8E50839852AC}"/>
                </a:ext>
              </a:extLst>
            </p:cNvPr>
            <p:cNvSpPr/>
            <p:nvPr/>
          </p:nvSpPr>
          <p:spPr>
            <a:xfrm>
              <a:off x="3941545" y="2776189"/>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Shape 97">
              <a:extLst>
                <a:ext uri="{FF2B5EF4-FFF2-40B4-BE49-F238E27FC236}">
                  <a16:creationId xmlns:a16="http://schemas.microsoft.com/office/drawing/2014/main" id="{46B58ADD-6C3A-5A42-8554-DE89A34200FF}"/>
                </a:ext>
              </a:extLst>
            </p:cNvPr>
            <p:cNvSpPr/>
            <p:nvPr/>
          </p:nvSpPr>
          <p:spPr>
            <a:xfrm>
              <a:off x="4246345" y="2776189"/>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Shape 98">
              <a:extLst>
                <a:ext uri="{FF2B5EF4-FFF2-40B4-BE49-F238E27FC236}">
                  <a16:creationId xmlns:a16="http://schemas.microsoft.com/office/drawing/2014/main" id="{42CD1813-854D-7048-8EBC-7512E9B15BC3}"/>
                </a:ext>
              </a:extLst>
            </p:cNvPr>
            <p:cNvSpPr/>
            <p:nvPr/>
          </p:nvSpPr>
          <p:spPr>
            <a:xfrm>
              <a:off x="3636745" y="2471389"/>
              <a:ext cx="762000" cy="152400"/>
            </a:xfrm>
            <a:custGeom>
              <a:avLst/>
              <a:gdLst>
                <a:gd name="connsiteX0" fmla="*/ 0 w 762000"/>
                <a:gd name="connsiteY0" fmla="*/ 0 h 152400"/>
                <a:gd name="connsiteX1" fmla="*/ 762000 w 762000"/>
                <a:gd name="connsiteY1" fmla="*/ 0 h 152400"/>
                <a:gd name="connsiteX2" fmla="*/ 762000 w 762000"/>
                <a:gd name="connsiteY2" fmla="*/ 152400 h 152400"/>
                <a:gd name="connsiteX3" fmla="*/ 0 w 7620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762000" h="152400">
                  <a:moveTo>
                    <a:pt x="0" y="0"/>
                  </a:moveTo>
                  <a:lnTo>
                    <a:pt x="762000" y="0"/>
                  </a:lnTo>
                  <a:lnTo>
                    <a:pt x="762000" y="152400"/>
                  </a:lnTo>
                  <a:lnTo>
                    <a:pt x="0" y="152400"/>
                  </a:ln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Shape 99">
              <a:extLst>
                <a:ext uri="{FF2B5EF4-FFF2-40B4-BE49-F238E27FC236}">
                  <a16:creationId xmlns:a16="http://schemas.microsoft.com/office/drawing/2014/main" id="{01BBDEF5-EEB8-9C46-A576-17D8434B0CE7}"/>
                </a:ext>
              </a:extLst>
            </p:cNvPr>
            <p:cNvSpPr/>
            <p:nvPr/>
          </p:nvSpPr>
          <p:spPr>
            <a:xfrm>
              <a:off x="588745" y="3004789"/>
              <a:ext cx="685800" cy="685800"/>
            </a:xfrm>
            <a:custGeom>
              <a:avLst/>
              <a:gdLst>
                <a:gd name="connsiteX0" fmla="*/ 152400 w 685800"/>
                <a:gd name="connsiteY0" fmla="*/ 0 h 685800"/>
                <a:gd name="connsiteX1" fmla="*/ 0 w 685800"/>
                <a:gd name="connsiteY1" fmla="*/ 0 h 685800"/>
                <a:gd name="connsiteX2" fmla="*/ 685800 w 685800"/>
                <a:gd name="connsiteY2" fmla="*/ 685800 h 685800"/>
                <a:gd name="connsiteX3" fmla="*/ 685800 w 685800"/>
                <a:gd name="connsiteY3" fmla="*/ 533400 h 685800"/>
                <a:gd name="connsiteX4" fmla="*/ 152400 w 68580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685800">
                  <a:moveTo>
                    <a:pt x="152400" y="0"/>
                  </a:moveTo>
                  <a:lnTo>
                    <a:pt x="0" y="0"/>
                  </a:lnTo>
                  <a:cubicBezTo>
                    <a:pt x="0" y="378104"/>
                    <a:pt x="307619" y="685800"/>
                    <a:pt x="685800" y="685800"/>
                  </a:cubicBezTo>
                  <a:lnTo>
                    <a:pt x="685800" y="533400"/>
                  </a:lnTo>
                  <a:cubicBezTo>
                    <a:pt x="391744" y="533400"/>
                    <a:pt x="152400" y="294132"/>
                    <a:pt x="152400" y="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Shape 100">
              <a:extLst>
                <a:ext uri="{FF2B5EF4-FFF2-40B4-BE49-F238E27FC236}">
                  <a16:creationId xmlns:a16="http://schemas.microsoft.com/office/drawing/2014/main" id="{AD499AB3-8BBC-C142-A511-C819ED7E9775}"/>
                </a:ext>
              </a:extLst>
            </p:cNvPr>
            <p:cNvSpPr/>
            <p:nvPr/>
          </p:nvSpPr>
          <p:spPr>
            <a:xfrm>
              <a:off x="3408145" y="4376389"/>
              <a:ext cx="533400" cy="533400"/>
            </a:xfrm>
            <a:custGeom>
              <a:avLst/>
              <a:gdLst>
                <a:gd name="connsiteX0" fmla="*/ 533400 w 533400"/>
                <a:gd name="connsiteY0" fmla="*/ 0 h 533400"/>
                <a:gd name="connsiteX1" fmla="*/ 381000 w 533400"/>
                <a:gd name="connsiteY1" fmla="*/ 0 h 533400"/>
                <a:gd name="connsiteX2" fmla="*/ 0 w 533400"/>
                <a:gd name="connsiteY2" fmla="*/ 381000 h 533400"/>
                <a:gd name="connsiteX3" fmla="*/ 0 w 533400"/>
                <a:gd name="connsiteY3" fmla="*/ 533400 h 533400"/>
                <a:gd name="connsiteX4" fmla="*/ 533400 w 5334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0"/>
                  </a:moveTo>
                  <a:lnTo>
                    <a:pt x="381000" y="0"/>
                  </a:lnTo>
                  <a:cubicBezTo>
                    <a:pt x="381000" y="210083"/>
                    <a:pt x="210083" y="381000"/>
                    <a:pt x="0" y="381000"/>
                  </a:cubicBezTo>
                  <a:lnTo>
                    <a:pt x="0" y="533400"/>
                  </a:lnTo>
                  <a:cubicBezTo>
                    <a:pt x="294056" y="533400"/>
                    <a:pt x="533400" y="294056"/>
                    <a:pt x="533400" y="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Shape 101">
              <a:extLst>
                <a:ext uri="{FF2B5EF4-FFF2-40B4-BE49-F238E27FC236}">
                  <a16:creationId xmlns:a16="http://schemas.microsoft.com/office/drawing/2014/main" id="{C21E9F48-F222-F64A-B468-E33A1164D9BD}"/>
                </a:ext>
              </a:extLst>
            </p:cNvPr>
            <p:cNvSpPr/>
            <p:nvPr/>
          </p:nvSpPr>
          <p:spPr>
            <a:xfrm>
              <a:off x="2569945" y="3538189"/>
              <a:ext cx="1676400" cy="1676400"/>
            </a:xfrm>
            <a:custGeom>
              <a:avLst/>
              <a:gdLst>
                <a:gd name="connsiteX0" fmla="*/ 0 w 1676400"/>
                <a:gd name="connsiteY0" fmla="*/ 838200 h 1676400"/>
                <a:gd name="connsiteX1" fmla="*/ 838200 w 1676400"/>
                <a:gd name="connsiteY1" fmla="*/ 1676400 h 1676400"/>
                <a:gd name="connsiteX2" fmla="*/ 1676400 w 1676400"/>
                <a:gd name="connsiteY2" fmla="*/ 838200 h 1676400"/>
                <a:gd name="connsiteX3" fmla="*/ 838200 w 1676400"/>
                <a:gd name="connsiteY3" fmla="*/ 0 h 1676400"/>
                <a:gd name="connsiteX4" fmla="*/ 0 w 1676400"/>
                <a:gd name="connsiteY4" fmla="*/ 838200 h 1676400"/>
                <a:gd name="connsiteX5" fmla="*/ 838200 w 1676400"/>
                <a:gd name="connsiteY5" fmla="*/ 152400 h 1676400"/>
                <a:gd name="connsiteX6" fmla="*/ 1524000 w 1676400"/>
                <a:gd name="connsiteY6" fmla="*/ 838200 h 1676400"/>
                <a:gd name="connsiteX7" fmla="*/ 838200 w 1676400"/>
                <a:gd name="connsiteY7" fmla="*/ 1524000 h 1676400"/>
                <a:gd name="connsiteX8" fmla="*/ 152400 w 1676400"/>
                <a:gd name="connsiteY8" fmla="*/ 838200 h 1676400"/>
                <a:gd name="connsiteX9" fmla="*/ 838200 w 1676400"/>
                <a:gd name="connsiteY9" fmla="*/ 15240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6400" h="1676400">
                  <a:moveTo>
                    <a:pt x="0" y="838200"/>
                  </a:moveTo>
                  <a:cubicBezTo>
                    <a:pt x="0" y="1300353"/>
                    <a:pt x="376047" y="1676400"/>
                    <a:pt x="838200" y="1676400"/>
                  </a:cubicBezTo>
                  <a:cubicBezTo>
                    <a:pt x="1300353" y="1676400"/>
                    <a:pt x="1676400" y="1300353"/>
                    <a:pt x="1676400" y="838200"/>
                  </a:cubicBezTo>
                  <a:cubicBezTo>
                    <a:pt x="1676400" y="376047"/>
                    <a:pt x="1300353" y="0"/>
                    <a:pt x="838200" y="0"/>
                  </a:cubicBezTo>
                  <a:cubicBezTo>
                    <a:pt x="376047" y="0"/>
                    <a:pt x="0" y="376047"/>
                    <a:pt x="0" y="838200"/>
                  </a:cubicBezTo>
                  <a:close/>
                  <a:moveTo>
                    <a:pt x="838200" y="152400"/>
                  </a:moveTo>
                  <a:cubicBezTo>
                    <a:pt x="1216381" y="152400"/>
                    <a:pt x="1524000" y="460019"/>
                    <a:pt x="1524000" y="838200"/>
                  </a:cubicBezTo>
                  <a:cubicBezTo>
                    <a:pt x="1524000" y="1216381"/>
                    <a:pt x="1216381" y="1524000"/>
                    <a:pt x="838200" y="1524000"/>
                  </a:cubicBezTo>
                  <a:cubicBezTo>
                    <a:pt x="460019" y="1524000"/>
                    <a:pt x="152400" y="1216381"/>
                    <a:pt x="152400" y="838200"/>
                  </a:cubicBezTo>
                  <a:cubicBezTo>
                    <a:pt x="152400" y="460019"/>
                    <a:pt x="460019" y="152400"/>
                    <a:pt x="838200" y="1524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0" name="Graphic 103">
            <a:extLst>
              <a:ext uri="{FF2B5EF4-FFF2-40B4-BE49-F238E27FC236}">
                <a16:creationId xmlns:a16="http://schemas.microsoft.com/office/drawing/2014/main" id="{8E3F8C01-9F48-0149-B903-6523E5599CA5}"/>
              </a:ext>
            </a:extLst>
          </p:cNvPr>
          <p:cNvGrpSpPr/>
          <p:nvPr/>
        </p:nvGrpSpPr>
        <p:grpSpPr>
          <a:xfrm>
            <a:off x="6723026" y="1926636"/>
            <a:ext cx="512362" cy="512362"/>
            <a:chOff x="2133600" y="990600"/>
            <a:chExt cx="4876800" cy="4876800"/>
          </a:xfrm>
          <a:solidFill>
            <a:schemeClr val="bg1"/>
          </a:solidFill>
        </p:grpSpPr>
        <p:sp>
          <p:nvSpPr>
            <p:cNvPr id="302" name="Freeform: Shape 111">
              <a:extLst>
                <a:ext uri="{FF2B5EF4-FFF2-40B4-BE49-F238E27FC236}">
                  <a16:creationId xmlns:a16="http://schemas.microsoft.com/office/drawing/2014/main" id="{2FDBFB61-E65F-9B4E-B4BE-A8FC4ACC4384}"/>
                </a:ext>
              </a:extLst>
            </p:cNvPr>
            <p:cNvSpPr/>
            <p:nvPr/>
          </p:nvSpPr>
          <p:spPr>
            <a:xfrm>
              <a:off x="2589990" y="2655589"/>
              <a:ext cx="1585607" cy="3081413"/>
            </a:xfrm>
            <a:custGeom>
              <a:avLst/>
              <a:gdLst>
                <a:gd name="connsiteX0" fmla="*/ 1272654 w 1585607"/>
                <a:gd name="connsiteY0" fmla="*/ 650843 h 3081413"/>
                <a:gd name="connsiteX1" fmla="*/ 1272654 w 1585607"/>
                <a:gd name="connsiteY1" fmla="*/ 2418178 h 3081413"/>
                <a:gd name="connsiteX2" fmla="*/ 312944 w 1585607"/>
                <a:gd name="connsiteY2" fmla="*/ 2713177 h 3081413"/>
                <a:gd name="connsiteX3" fmla="*/ 312944 w 1585607"/>
                <a:gd name="connsiteY3" fmla="*/ 512407 h 3081413"/>
                <a:gd name="connsiteX4" fmla="*/ 1035072 w 1585607"/>
                <a:gd name="connsiteY4" fmla="*/ 300276 h 3081413"/>
                <a:gd name="connsiteX5" fmla="*/ 946871 w 1585607"/>
                <a:gd name="connsiteY5" fmla="*/ 0 h 3081413"/>
                <a:gd name="connsiteX6" fmla="*/ 112347 w 1585607"/>
                <a:gd name="connsiteY6" fmla="*/ 245154 h 3081413"/>
                <a:gd name="connsiteX7" fmla="*/ 0 w 1585607"/>
                <a:gd name="connsiteY7" fmla="*/ 395268 h 3081413"/>
                <a:gd name="connsiteX8" fmla="*/ 0 w 1585607"/>
                <a:gd name="connsiteY8" fmla="*/ 2924947 h 3081413"/>
                <a:gd name="connsiteX9" fmla="*/ 63475 w 1585607"/>
                <a:gd name="connsiteY9" fmla="*/ 3050801 h 3081413"/>
                <a:gd name="connsiteX10" fmla="*/ 156477 w 1585607"/>
                <a:gd name="connsiteY10" fmla="*/ 3081414 h 3081413"/>
                <a:gd name="connsiteX11" fmla="*/ 202425 w 1585607"/>
                <a:gd name="connsiteY11" fmla="*/ 3074480 h 3081413"/>
                <a:gd name="connsiteX12" fmla="*/ 1475089 w 1585607"/>
                <a:gd name="connsiteY12" fmla="*/ 2683288 h 3081413"/>
                <a:gd name="connsiteX13" fmla="*/ 1585608 w 1585607"/>
                <a:gd name="connsiteY13" fmla="*/ 2533755 h 3081413"/>
                <a:gd name="connsiteX14" fmla="*/ 1585608 w 1585607"/>
                <a:gd name="connsiteY14" fmla="*/ 650843 h 3081413"/>
                <a:gd name="connsiteX15" fmla="*/ 1272654 w 1585607"/>
                <a:gd name="connsiteY15" fmla="*/ 650843 h 30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5607" h="3081413">
                  <a:moveTo>
                    <a:pt x="1272654" y="650843"/>
                  </a:moveTo>
                  <a:lnTo>
                    <a:pt x="1272654" y="2418178"/>
                  </a:lnTo>
                  <a:lnTo>
                    <a:pt x="312944" y="2713177"/>
                  </a:lnTo>
                  <a:lnTo>
                    <a:pt x="312944" y="512407"/>
                  </a:lnTo>
                  <a:lnTo>
                    <a:pt x="1035072" y="300276"/>
                  </a:lnTo>
                  <a:lnTo>
                    <a:pt x="946871" y="0"/>
                  </a:lnTo>
                  <a:lnTo>
                    <a:pt x="112347" y="245154"/>
                  </a:lnTo>
                  <a:cubicBezTo>
                    <a:pt x="45739" y="264709"/>
                    <a:pt x="0" y="325841"/>
                    <a:pt x="0" y="395268"/>
                  </a:cubicBezTo>
                  <a:lnTo>
                    <a:pt x="0" y="2924947"/>
                  </a:lnTo>
                  <a:cubicBezTo>
                    <a:pt x="0" y="2974601"/>
                    <a:pt x="23574" y="3021340"/>
                    <a:pt x="63475" y="3050801"/>
                  </a:cubicBezTo>
                  <a:cubicBezTo>
                    <a:pt x="90754" y="3070936"/>
                    <a:pt x="123406" y="3081414"/>
                    <a:pt x="156477" y="3081414"/>
                  </a:cubicBezTo>
                  <a:cubicBezTo>
                    <a:pt x="171860" y="3081414"/>
                    <a:pt x="187357" y="3079118"/>
                    <a:pt x="202425" y="3074480"/>
                  </a:cubicBezTo>
                  <a:lnTo>
                    <a:pt x="1475089" y="2683288"/>
                  </a:lnTo>
                  <a:cubicBezTo>
                    <a:pt x="1540812" y="2663104"/>
                    <a:pt x="1585608" y="2602440"/>
                    <a:pt x="1585608" y="2533755"/>
                  </a:cubicBezTo>
                  <a:lnTo>
                    <a:pt x="1585608" y="650843"/>
                  </a:lnTo>
                  <a:lnTo>
                    <a:pt x="1272654" y="6508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Freeform: Shape 112">
              <a:extLst>
                <a:ext uri="{FF2B5EF4-FFF2-40B4-BE49-F238E27FC236}">
                  <a16:creationId xmlns:a16="http://schemas.microsoft.com/office/drawing/2014/main" id="{625D74D4-DE4D-9644-82FF-554D3D92B84C}"/>
                </a:ext>
              </a:extLst>
            </p:cNvPr>
            <p:cNvSpPr/>
            <p:nvPr/>
          </p:nvSpPr>
          <p:spPr>
            <a:xfrm>
              <a:off x="3955332" y="3243833"/>
              <a:ext cx="1388611" cy="2623556"/>
            </a:xfrm>
            <a:custGeom>
              <a:avLst/>
              <a:gdLst>
                <a:gd name="connsiteX0" fmla="*/ 1075658 w 1388611"/>
                <a:gd name="connsiteY0" fmla="*/ 0 h 2623556"/>
                <a:gd name="connsiteX1" fmla="*/ 1075658 w 1388611"/>
                <a:gd name="connsiteY1" fmla="*/ 2225802 h 2623556"/>
                <a:gd name="connsiteX2" fmla="*/ 127578 w 1388611"/>
                <a:gd name="connsiteY2" fmla="*/ 1802587 h 2623556"/>
                <a:gd name="connsiteX3" fmla="*/ 0 w 1388611"/>
                <a:gd name="connsiteY3" fmla="*/ 2088366 h 2623556"/>
                <a:gd name="connsiteX4" fmla="*/ 1168346 w 1388611"/>
                <a:gd name="connsiteY4" fmla="*/ 2609945 h 2623556"/>
                <a:gd name="connsiteX5" fmla="*/ 1232135 w 1388611"/>
                <a:gd name="connsiteY5" fmla="*/ 2623557 h 2623556"/>
                <a:gd name="connsiteX6" fmla="*/ 1317308 w 1388611"/>
                <a:gd name="connsiteY6" fmla="*/ 2598363 h 2623556"/>
                <a:gd name="connsiteX7" fmla="*/ 1388612 w 1388611"/>
                <a:gd name="connsiteY7" fmla="*/ 2467080 h 2623556"/>
                <a:gd name="connsiteX8" fmla="*/ 1388612 w 1388611"/>
                <a:gd name="connsiteY8" fmla="*/ 0 h 2623556"/>
                <a:gd name="connsiteX9" fmla="*/ 1075658 w 1388611"/>
                <a:gd name="connsiteY9" fmla="*/ 0 h 262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8611" h="2623556">
                  <a:moveTo>
                    <a:pt x="1075658" y="0"/>
                  </a:moveTo>
                  <a:lnTo>
                    <a:pt x="1075658" y="2225802"/>
                  </a:lnTo>
                  <a:lnTo>
                    <a:pt x="127578" y="1802587"/>
                  </a:lnTo>
                  <a:lnTo>
                    <a:pt x="0" y="2088366"/>
                  </a:lnTo>
                  <a:lnTo>
                    <a:pt x="1168346" y="2609945"/>
                  </a:lnTo>
                  <a:cubicBezTo>
                    <a:pt x="1188739" y="2619070"/>
                    <a:pt x="1210485" y="2623557"/>
                    <a:pt x="1232135" y="2623557"/>
                  </a:cubicBezTo>
                  <a:cubicBezTo>
                    <a:pt x="1261863" y="2623557"/>
                    <a:pt x="1291495" y="2615051"/>
                    <a:pt x="1317308" y="2598363"/>
                  </a:cubicBezTo>
                  <a:cubicBezTo>
                    <a:pt x="1361742" y="2569521"/>
                    <a:pt x="1388612" y="2520125"/>
                    <a:pt x="1388612" y="2467080"/>
                  </a:cubicBezTo>
                  <a:lnTo>
                    <a:pt x="1388612" y="0"/>
                  </a:lnTo>
                  <a:lnTo>
                    <a:pt x="1075658"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Shape 113">
              <a:extLst>
                <a:ext uri="{FF2B5EF4-FFF2-40B4-BE49-F238E27FC236}">
                  <a16:creationId xmlns:a16="http://schemas.microsoft.com/office/drawing/2014/main" id="{106BB158-4869-1E48-B2DF-B77B098B3712}"/>
                </a:ext>
              </a:extLst>
            </p:cNvPr>
            <p:cNvSpPr/>
            <p:nvPr/>
          </p:nvSpPr>
          <p:spPr>
            <a:xfrm>
              <a:off x="5154501" y="2763992"/>
              <a:ext cx="1399517" cy="3099911"/>
            </a:xfrm>
            <a:custGeom>
              <a:avLst/>
              <a:gdLst>
                <a:gd name="connsiteX0" fmla="*/ 1340682 w 1399517"/>
                <a:gd name="connsiteY0" fmla="*/ 34262 h 3099911"/>
                <a:gd name="connsiteX1" fmla="*/ 1208408 w 1399517"/>
                <a:gd name="connsiteY1" fmla="*/ 3954 h 3099911"/>
                <a:gd name="connsiteX2" fmla="*/ 13983 w 1399517"/>
                <a:gd name="connsiteY2" fmla="*/ 275178 h 3099911"/>
                <a:gd name="connsiteX3" fmla="*/ 83248 w 1399517"/>
                <a:gd name="connsiteY3" fmla="*/ 580359 h 3099911"/>
                <a:gd name="connsiteX4" fmla="*/ 1086565 w 1399517"/>
                <a:gd name="connsiteY4" fmla="*/ 352530 h 3099911"/>
                <a:gd name="connsiteX5" fmla="*/ 1086565 w 1399517"/>
                <a:gd name="connsiteY5" fmla="*/ 2559873 h 3099911"/>
                <a:gd name="connsiteX6" fmla="*/ 0 w 1399517"/>
                <a:gd name="connsiteY6" fmla="*/ 2794007 h 3099911"/>
                <a:gd name="connsiteX7" fmla="*/ 65932 w 1399517"/>
                <a:gd name="connsiteY7" fmla="*/ 3099912 h 3099911"/>
                <a:gd name="connsiteX8" fmla="*/ 1276007 w 1399517"/>
                <a:gd name="connsiteY8" fmla="*/ 2839175 h 3099911"/>
                <a:gd name="connsiteX9" fmla="*/ 1399518 w 1399517"/>
                <a:gd name="connsiteY9" fmla="*/ 2686194 h 3099911"/>
                <a:gd name="connsiteX10" fmla="*/ 1399518 w 1399517"/>
                <a:gd name="connsiteY10" fmla="*/ 156515 h 3099911"/>
                <a:gd name="connsiteX11" fmla="*/ 1340682 w 1399517"/>
                <a:gd name="connsiteY11" fmla="*/ 34262 h 309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9517" h="3099911">
                  <a:moveTo>
                    <a:pt x="1340682" y="34262"/>
                  </a:moveTo>
                  <a:cubicBezTo>
                    <a:pt x="1303439" y="4534"/>
                    <a:pt x="1254623" y="-6734"/>
                    <a:pt x="1208408" y="3954"/>
                  </a:cubicBezTo>
                  <a:lnTo>
                    <a:pt x="13983" y="275178"/>
                  </a:lnTo>
                  <a:lnTo>
                    <a:pt x="83248" y="580359"/>
                  </a:lnTo>
                  <a:lnTo>
                    <a:pt x="1086565" y="352530"/>
                  </a:lnTo>
                  <a:lnTo>
                    <a:pt x="1086565" y="2559873"/>
                  </a:lnTo>
                  <a:lnTo>
                    <a:pt x="0" y="2794007"/>
                  </a:lnTo>
                  <a:lnTo>
                    <a:pt x="65932" y="3099912"/>
                  </a:lnTo>
                  <a:lnTo>
                    <a:pt x="1276007" y="2839175"/>
                  </a:lnTo>
                  <a:cubicBezTo>
                    <a:pt x="1348092" y="2823630"/>
                    <a:pt x="1399518" y="2759898"/>
                    <a:pt x="1399518" y="2686194"/>
                  </a:cubicBezTo>
                  <a:lnTo>
                    <a:pt x="1399518" y="156515"/>
                  </a:lnTo>
                  <a:cubicBezTo>
                    <a:pt x="1399518" y="108948"/>
                    <a:pt x="1377867" y="63932"/>
                    <a:pt x="1340682" y="34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Shape 114">
              <a:extLst>
                <a:ext uri="{FF2B5EF4-FFF2-40B4-BE49-F238E27FC236}">
                  <a16:creationId xmlns:a16="http://schemas.microsoft.com/office/drawing/2014/main" id="{E5120652-1C04-164E-A007-AA5157D61E27}"/>
                </a:ext>
              </a:extLst>
            </p:cNvPr>
            <p:cNvSpPr/>
            <p:nvPr/>
          </p:nvSpPr>
          <p:spPr>
            <a:xfrm>
              <a:off x="3293320" y="990600"/>
              <a:ext cx="2559461" cy="3025168"/>
            </a:xfrm>
            <a:custGeom>
              <a:avLst/>
              <a:gdLst>
                <a:gd name="connsiteX0" fmla="*/ 2187326 w 2559461"/>
                <a:gd name="connsiteY0" fmla="*/ 374447 h 3025168"/>
                <a:gd name="connsiteX1" fmla="*/ 1281289 w 2559461"/>
                <a:gd name="connsiteY1" fmla="*/ 0 h 3025168"/>
                <a:gd name="connsiteX2" fmla="*/ 375252 w 2559461"/>
                <a:gd name="connsiteY2" fmla="*/ 374390 h 3025168"/>
                <a:gd name="connsiteX3" fmla="*/ 156139 w 2559461"/>
                <a:gd name="connsiteY3" fmla="*/ 1891046 h 3025168"/>
                <a:gd name="connsiteX4" fmla="*/ 375252 w 2559461"/>
                <a:gd name="connsiteY4" fmla="*/ 2186521 h 3025168"/>
                <a:gd name="connsiteX5" fmla="*/ 1168056 w 2559461"/>
                <a:gd name="connsiteY5" fmla="*/ 2979325 h 3025168"/>
                <a:gd name="connsiteX6" fmla="*/ 1278679 w 2559461"/>
                <a:gd name="connsiteY6" fmla="*/ 3025169 h 3025168"/>
                <a:gd name="connsiteX7" fmla="*/ 1389303 w 2559461"/>
                <a:gd name="connsiteY7" fmla="*/ 2979325 h 3025168"/>
                <a:gd name="connsiteX8" fmla="*/ 2182107 w 2559461"/>
                <a:gd name="connsiteY8" fmla="*/ 2186521 h 3025168"/>
                <a:gd name="connsiteX9" fmla="*/ 2187326 w 2559461"/>
                <a:gd name="connsiteY9" fmla="*/ 374447 h 3025168"/>
                <a:gd name="connsiteX10" fmla="*/ 1960860 w 2559461"/>
                <a:gd name="connsiteY10" fmla="*/ 1965274 h 3025168"/>
                <a:gd name="connsiteX11" fmla="*/ 1278679 w 2559461"/>
                <a:gd name="connsiteY11" fmla="*/ 2647455 h 3025168"/>
                <a:gd name="connsiteX12" fmla="*/ 596499 w 2559461"/>
                <a:gd name="connsiteY12" fmla="*/ 1965227 h 3025168"/>
                <a:gd name="connsiteX13" fmla="*/ 430792 w 2559461"/>
                <a:gd name="connsiteY13" fmla="*/ 1741103 h 3025168"/>
                <a:gd name="connsiteX14" fmla="*/ 596499 w 2559461"/>
                <a:gd name="connsiteY14" fmla="*/ 595703 h 3025168"/>
                <a:gd name="connsiteX15" fmla="*/ 1281289 w 2559461"/>
                <a:gd name="connsiteY15" fmla="*/ 312953 h 3025168"/>
                <a:gd name="connsiteX16" fmla="*/ 1966080 w 2559461"/>
                <a:gd name="connsiteY16" fmla="*/ 595703 h 3025168"/>
                <a:gd name="connsiteX17" fmla="*/ 1960860 w 2559461"/>
                <a:gd name="connsiteY17" fmla="*/ 1965274 h 302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59461" h="3025168">
                  <a:moveTo>
                    <a:pt x="2187326" y="374447"/>
                  </a:moveTo>
                  <a:cubicBezTo>
                    <a:pt x="1945887" y="132950"/>
                    <a:pt x="1624075" y="0"/>
                    <a:pt x="1281289" y="0"/>
                  </a:cubicBezTo>
                  <a:cubicBezTo>
                    <a:pt x="938503" y="0"/>
                    <a:pt x="616692" y="132950"/>
                    <a:pt x="375252" y="374390"/>
                  </a:cubicBezTo>
                  <a:cubicBezTo>
                    <a:pt x="-26836" y="776478"/>
                    <a:pt x="-115352" y="1385221"/>
                    <a:pt x="156139" y="1891046"/>
                  </a:cubicBezTo>
                  <a:cubicBezTo>
                    <a:pt x="220290" y="2006632"/>
                    <a:pt x="292013" y="2103282"/>
                    <a:pt x="375252" y="2186521"/>
                  </a:cubicBezTo>
                  <a:lnTo>
                    <a:pt x="1168056" y="2979325"/>
                  </a:lnTo>
                  <a:cubicBezTo>
                    <a:pt x="1198565" y="3009891"/>
                    <a:pt x="1238627" y="3025169"/>
                    <a:pt x="1278679" y="3025169"/>
                  </a:cubicBezTo>
                  <a:cubicBezTo>
                    <a:pt x="1318732" y="3025169"/>
                    <a:pt x="1358747" y="3009891"/>
                    <a:pt x="1389303" y="2979325"/>
                  </a:cubicBezTo>
                  <a:lnTo>
                    <a:pt x="2182107" y="2186521"/>
                  </a:lnTo>
                  <a:cubicBezTo>
                    <a:pt x="2683198" y="1685496"/>
                    <a:pt x="2685541" y="872604"/>
                    <a:pt x="2187326" y="374447"/>
                  </a:cubicBezTo>
                  <a:close/>
                  <a:moveTo>
                    <a:pt x="1960860" y="1965274"/>
                  </a:moveTo>
                  <a:lnTo>
                    <a:pt x="1278679" y="2647455"/>
                  </a:lnTo>
                  <a:lnTo>
                    <a:pt x="596499" y="1965227"/>
                  </a:lnTo>
                  <a:cubicBezTo>
                    <a:pt x="534120" y="1902847"/>
                    <a:pt x="479560" y="1828886"/>
                    <a:pt x="430792" y="1741103"/>
                  </a:cubicBezTo>
                  <a:cubicBezTo>
                    <a:pt x="226119" y="1359770"/>
                    <a:pt x="292785" y="899474"/>
                    <a:pt x="596499" y="595703"/>
                  </a:cubicBezTo>
                  <a:cubicBezTo>
                    <a:pt x="778845" y="413356"/>
                    <a:pt x="1022057" y="312953"/>
                    <a:pt x="1281289" y="312953"/>
                  </a:cubicBezTo>
                  <a:cubicBezTo>
                    <a:pt x="1540569" y="312953"/>
                    <a:pt x="1783733" y="413356"/>
                    <a:pt x="1966080" y="595703"/>
                  </a:cubicBezTo>
                  <a:cubicBezTo>
                    <a:pt x="2342241" y="971864"/>
                    <a:pt x="2339888" y="1586236"/>
                    <a:pt x="1960860" y="19652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Shape 115">
              <a:extLst>
                <a:ext uri="{FF2B5EF4-FFF2-40B4-BE49-F238E27FC236}">
                  <a16:creationId xmlns:a16="http://schemas.microsoft.com/office/drawing/2014/main" id="{DD8B818C-9B3F-1449-B094-F490A102948E}"/>
                </a:ext>
              </a:extLst>
            </p:cNvPr>
            <p:cNvSpPr/>
            <p:nvPr/>
          </p:nvSpPr>
          <p:spPr>
            <a:xfrm>
              <a:off x="4024341" y="1689525"/>
              <a:ext cx="1095317" cy="1095317"/>
            </a:xfrm>
            <a:custGeom>
              <a:avLst/>
              <a:gdLst>
                <a:gd name="connsiteX0" fmla="*/ 547659 w 1095317"/>
                <a:gd name="connsiteY0" fmla="*/ 0 h 1095317"/>
                <a:gd name="connsiteX1" fmla="*/ 0 w 1095317"/>
                <a:gd name="connsiteY1" fmla="*/ 547659 h 1095317"/>
                <a:gd name="connsiteX2" fmla="*/ 547659 w 1095317"/>
                <a:gd name="connsiteY2" fmla="*/ 1095318 h 1095317"/>
                <a:gd name="connsiteX3" fmla="*/ 1095318 w 1095317"/>
                <a:gd name="connsiteY3" fmla="*/ 547659 h 1095317"/>
                <a:gd name="connsiteX4" fmla="*/ 547659 w 1095317"/>
                <a:gd name="connsiteY4" fmla="*/ 0 h 1095317"/>
                <a:gd name="connsiteX5" fmla="*/ 547659 w 1095317"/>
                <a:gd name="connsiteY5" fmla="*/ 782374 h 1095317"/>
                <a:gd name="connsiteX6" fmla="*/ 312944 w 1095317"/>
                <a:gd name="connsiteY6" fmla="*/ 547659 h 1095317"/>
                <a:gd name="connsiteX7" fmla="*/ 547659 w 1095317"/>
                <a:gd name="connsiteY7" fmla="*/ 312944 h 1095317"/>
                <a:gd name="connsiteX8" fmla="*/ 782374 w 1095317"/>
                <a:gd name="connsiteY8" fmla="*/ 547659 h 1095317"/>
                <a:gd name="connsiteX9" fmla="*/ 547659 w 1095317"/>
                <a:gd name="connsiteY9" fmla="*/ 782374 h 109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5317" h="1095317">
                  <a:moveTo>
                    <a:pt x="547659" y="0"/>
                  </a:moveTo>
                  <a:cubicBezTo>
                    <a:pt x="245659" y="0"/>
                    <a:pt x="0" y="245669"/>
                    <a:pt x="0" y="547659"/>
                  </a:cubicBezTo>
                  <a:cubicBezTo>
                    <a:pt x="0" y="849649"/>
                    <a:pt x="245669" y="1095318"/>
                    <a:pt x="547659" y="1095318"/>
                  </a:cubicBezTo>
                  <a:cubicBezTo>
                    <a:pt x="849649" y="1095318"/>
                    <a:pt x="1095318" y="849649"/>
                    <a:pt x="1095318" y="547659"/>
                  </a:cubicBezTo>
                  <a:cubicBezTo>
                    <a:pt x="1095318" y="245669"/>
                    <a:pt x="849658" y="0"/>
                    <a:pt x="547659" y="0"/>
                  </a:cubicBezTo>
                  <a:close/>
                  <a:moveTo>
                    <a:pt x="547659" y="782374"/>
                  </a:moveTo>
                  <a:cubicBezTo>
                    <a:pt x="418252" y="782374"/>
                    <a:pt x="312944" y="677066"/>
                    <a:pt x="312944" y="547659"/>
                  </a:cubicBezTo>
                  <a:cubicBezTo>
                    <a:pt x="312944" y="418252"/>
                    <a:pt x="418252" y="312944"/>
                    <a:pt x="547659" y="312944"/>
                  </a:cubicBezTo>
                  <a:cubicBezTo>
                    <a:pt x="677066" y="312944"/>
                    <a:pt x="782374" y="418252"/>
                    <a:pt x="782374" y="547659"/>
                  </a:cubicBezTo>
                  <a:cubicBezTo>
                    <a:pt x="782374" y="677066"/>
                    <a:pt x="677066" y="782374"/>
                    <a:pt x="547659" y="7823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1" name="Graphic 124">
            <a:extLst>
              <a:ext uri="{FF2B5EF4-FFF2-40B4-BE49-F238E27FC236}">
                <a16:creationId xmlns:a16="http://schemas.microsoft.com/office/drawing/2014/main" id="{DC99516D-9C38-A545-9F24-5CC94FCC2FCC}"/>
              </a:ext>
            </a:extLst>
          </p:cNvPr>
          <p:cNvGrpSpPr/>
          <p:nvPr/>
        </p:nvGrpSpPr>
        <p:grpSpPr>
          <a:xfrm>
            <a:off x="6794494" y="836249"/>
            <a:ext cx="369426" cy="369426"/>
            <a:chOff x="1423987" y="280987"/>
            <a:chExt cx="6296025" cy="6296025"/>
          </a:xfrm>
          <a:solidFill>
            <a:schemeClr val="bg1"/>
          </a:solidFill>
        </p:grpSpPr>
        <p:sp>
          <p:nvSpPr>
            <p:cNvPr id="296" name="Freeform: Shape 126">
              <a:extLst>
                <a:ext uri="{FF2B5EF4-FFF2-40B4-BE49-F238E27FC236}">
                  <a16:creationId xmlns:a16="http://schemas.microsoft.com/office/drawing/2014/main" id="{033A7632-C640-6C41-9E40-062597DA507B}"/>
                </a:ext>
              </a:extLst>
            </p:cNvPr>
            <p:cNvSpPr/>
            <p:nvPr/>
          </p:nvSpPr>
          <p:spPr>
            <a:xfrm>
              <a:off x="2947218" y="687182"/>
              <a:ext cx="1015487" cy="203097"/>
            </a:xfrm>
            <a:custGeom>
              <a:avLst/>
              <a:gdLst>
                <a:gd name="connsiteX0" fmla="*/ 0 w 1015487"/>
                <a:gd name="connsiteY0" fmla="*/ 0 h 203097"/>
                <a:gd name="connsiteX1" fmla="*/ 1015488 w 1015487"/>
                <a:gd name="connsiteY1" fmla="*/ 0 h 203097"/>
                <a:gd name="connsiteX2" fmla="*/ 1015488 w 1015487"/>
                <a:gd name="connsiteY2" fmla="*/ 203098 h 203097"/>
                <a:gd name="connsiteX3" fmla="*/ 0 w 1015487"/>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1015487" h="203097">
                  <a:moveTo>
                    <a:pt x="0" y="0"/>
                  </a:moveTo>
                  <a:lnTo>
                    <a:pt x="1015488" y="0"/>
                  </a:lnTo>
                  <a:lnTo>
                    <a:pt x="1015488" y="203098"/>
                  </a:lnTo>
                  <a:lnTo>
                    <a:pt x="0" y="203098"/>
                  </a:lnTo>
                  <a:close/>
                </a:path>
              </a:pathLst>
            </a:custGeom>
            <a:grpFill/>
            <a:ln w="126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Freeform: Shape 1025">
              <a:extLst>
                <a:ext uri="{FF2B5EF4-FFF2-40B4-BE49-F238E27FC236}">
                  <a16:creationId xmlns:a16="http://schemas.microsoft.com/office/drawing/2014/main" id="{D7E0AC27-B383-9B40-A952-6CC6E917C486}"/>
                </a:ext>
              </a:extLst>
            </p:cNvPr>
            <p:cNvSpPr/>
            <p:nvPr/>
          </p:nvSpPr>
          <p:spPr>
            <a:xfrm>
              <a:off x="2033279" y="1499572"/>
              <a:ext cx="1421683" cy="1320134"/>
            </a:xfrm>
            <a:custGeom>
              <a:avLst/>
              <a:gdLst>
                <a:gd name="connsiteX0" fmla="*/ 1218586 w 1421683"/>
                <a:gd name="connsiteY0" fmla="*/ 0 h 1320134"/>
                <a:gd name="connsiteX1" fmla="*/ 1015488 w 1421683"/>
                <a:gd name="connsiteY1" fmla="*/ 0 h 1320134"/>
                <a:gd name="connsiteX2" fmla="*/ 1015488 w 1421683"/>
                <a:gd name="connsiteY2" fmla="*/ 1117037 h 1320134"/>
                <a:gd name="connsiteX3" fmla="*/ 812390 w 1421683"/>
                <a:gd name="connsiteY3" fmla="*/ 1117037 h 1320134"/>
                <a:gd name="connsiteX4" fmla="*/ 812390 w 1421683"/>
                <a:gd name="connsiteY4" fmla="*/ 304646 h 1320134"/>
                <a:gd name="connsiteX5" fmla="*/ 609293 w 1421683"/>
                <a:gd name="connsiteY5" fmla="*/ 304646 h 1320134"/>
                <a:gd name="connsiteX6" fmla="*/ 609293 w 1421683"/>
                <a:gd name="connsiteY6" fmla="*/ 1117037 h 1320134"/>
                <a:gd name="connsiteX7" fmla="*/ 406195 w 1421683"/>
                <a:gd name="connsiteY7" fmla="*/ 1117037 h 1320134"/>
                <a:gd name="connsiteX8" fmla="*/ 406195 w 1421683"/>
                <a:gd name="connsiteY8" fmla="*/ 609293 h 1320134"/>
                <a:gd name="connsiteX9" fmla="*/ 203098 w 1421683"/>
                <a:gd name="connsiteY9" fmla="*/ 609293 h 1320134"/>
                <a:gd name="connsiteX10" fmla="*/ 203098 w 1421683"/>
                <a:gd name="connsiteY10" fmla="*/ 1117037 h 1320134"/>
                <a:gd name="connsiteX11" fmla="*/ 0 w 1421683"/>
                <a:gd name="connsiteY11" fmla="*/ 1117037 h 1320134"/>
                <a:gd name="connsiteX12" fmla="*/ 0 w 1421683"/>
                <a:gd name="connsiteY12" fmla="*/ 1320134 h 1320134"/>
                <a:gd name="connsiteX13" fmla="*/ 1421683 w 1421683"/>
                <a:gd name="connsiteY13" fmla="*/ 1320134 h 1320134"/>
                <a:gd name="connsiteX14" fmla="*/ 1421683 w 1421683"/>
                <a:gd name="connsiteY14" fmla="*/ 1117037 h 1320134"/>
                <a:gd name="connsiteX15" fmla="*/ 1218586 w 1421683"/>
                <a:gd name="connsiteY15" fmla="*/ 1117037 h 132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1683" h="1320134">
                  <a:moveTo>
                    <a:pt x="1218586" y="0"/>
                  </a:moveTo>
                  <a:lnTo>
                    <a:pt x="1015488" y="0"/>
                  </a:lnTo>
                  <a:lnTo>
                    <a:pt x="1015488" y="1117037"/>
                  </a:lnTo>
                  <a:lnTo>
                    <a:pt x="812390" y="1117037"/>
                  </a:lnTo>
                  <a:lnTo>
                    <a:pt x="812390" y="304646"/>
                  </a:lnTo>
                  <a:lnTo>
                    <a:pt x="609293" y="304646"/>
                  </a:lnTo>
                  <a:lnTo>
                    <a:pt x="609293" y="1117037"/>
                  </a:lnTo>
                  <a:lnTo>
                    <a:pt x="406195" y="1117037"/>
                  </a:lnTo>
                  <a:lnTo>
                    <a:pt x="406195" y="609293"/>
                  </a:lnTo>
                  <a:lnTo>
                    <a:pt x="203098" y="609293"/>
                  </a:lnTo>
                  <a:lnTo>
                    <a:pt x="203098" y="1117037"/>
                  </a:lnTo>
                  <a:lnTo>
                    <a:pt x="0" y="1117037"/>
                  </a:lnTo>
                  <a:lnTo>
                    <a:pt x="0" y="1320134"/>
                  </a:lnTo>
                  <a:lnTo>
                    <a:pt x="1421683" y="1320134"/>
                  </a:lnTo>
                  <a:lnTo>
                    <a:pt x="1421683" y="1117037"/>
                  </a:lnTo>
                  <a:lnTo>
                    <a:pt x="1218586" y="1117037"/>
                  </a:lnTo>
                  <a:close/>
                </a:path>
              </a:pathLst>
            </a:custGeom>
            <a:grpFill/>
            <a:ln w="126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Freeform: Shape 1033">
              <a:extLst>
                <a:ext uri="{FF2B5EF4-FFF2-40B4-BE49-F238E27FC236}">
                  <a16:creationId xmlns:a16="http://schemas.microsoft.com/office/drawing/2014/main" id="{45B7850A-605E-3C48-A9CC-653E53E2029C}"/>
                </a:ext>
              </a:extLst>
            </p:cNvPr>
            <p:cNvSpPr/>
            <p:nvPr/>
          </p:nvSpPr>
          <p:spPr>
            <a:xfrm>
              <a:off x="2033279" y="3022804"/>
              <a:ext cx="203097" cy="203097"/>
            </a:xfrm>
            <a:custGeom>
              <a:avLst/>
              <a:gdLst>
                <a:gd name="connsiteX0" fmla="*/ 0 w 203097"/>
                <a:gd name="connsiteY0" fmla="*/ 0 h 203097"/>
                <a:gd name="connsiteX1" fmla="*/ 203098 w 203097"/>
                <a:gd name="connsiteY1" fmla="*/ 0 h 203097"/>
                <a:gd name="connsiteX2" fmla="*/ 203098 w 203097"/>
                <a:gd name="connsiteY2" fmla="*/ 203098 h 203097"/>
                <a:gd name="connsiteX3" fmla="*/ 0 w 203097"/>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203097" h="203097">
                  <a:moveTo>
                    <a:pt x="0" y="0"/>
                  </a:moveTo>
                  <a:lnTo>
                    <a:pt x="203098" y="0"/>
                  </a:lnTo>
                  <a:lnTo>
                    <a:pt x="203098" y="203098"/>
                  </a:lnTo>
                  <a:lnTo>
                    <a:pt x="0" y="203098"/>
                  </a:lnTo>
                  <a:close/>
                </a:path>
              </a:pathLst>
            </a:custGeom>
            <a:grpFill/>
            <a:ln w="126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Freeform: Shape 1034">
              <a:extLst>
                <a:ext uri="{FF2B5EF4-FFF2-40B4-BE49-F238E27FC236}">
                  <a16:creationId xmlns:a16="http://schemas.microsoft.com/office/drawing/2014/main" id="{23DEA725-37A0-014F-8B70-D65E1545B8DF}"/>
                </a:ext>
              </a:extLst>
            </p:cNvPr>
            <p:cNvSpPr/>
            <p:nvPr/>
          </p:nvSpPr>
          <p:spPr>
            <a:xfrm>
              <a:off x="2439474" y="3022804"/>
              <a:ext cx="1015487" cy="203097"/>
            </a:xfrm>
            <a:custGeom>
              <a:avLst/>
              <a:gdLst>
                <a:gd name="connsiteX0" fmla="*/ 0 w 1015487"/>
                <a:gd name="connsiteY0" fmla="*/ 0 h 203097"/>
                <a:gd name="connsiteX1" fmla="*/ 1015488 w 1015487"/>
                <a:gd name="connsiteY1" fmla="*/ 0 h 203097"/>
                <a:gd name="connsiteX2" fmla="*/ 1015488 w 1015487"/>
                <a:gd name="connsiteY2" fmla="*/ 203098 h 203097"/>
                <a:gd name="connsiteX3" fmla="*/ 0 w 1015487"/>
                <a:gd name="connsiteY3" fmla="*/ 203098 h 203097"/>
              </a:gdLst>
              <a:ahLst/>
              <a:cxnLst>
                <a:cxn ang="0">
                  <a:pos x="connsiteX0" y="connsiteY0"/>
                </a:cxn>
                <a:cxn ang="0">
                  <a:pos x="connsiteX1" y="connsiteY1"/>
                </a:cxn>
                <a:cxn ang="0">
                  <a:pos x="connsiteX2" y="connsiteY2"/>
                </a:cxn>
                <a:cxn ang="0">
                  <a:pos x="connsiteX3" y="connsiteY3"/>
                </a:cxn>
              </a:cxnLst>
              <a:rect l="l" t="t" r="r" b="b"/>
              <a:pathLst>
                <a:path w="1015487" h="203097">
                  <a:moveTo>
                    <a:pt x="0" y="0"/>
                  </a:moveTo>
                  <a:lnTo>
                    <a:pt x="1015488" y="0"/>
                  </a:lnTo>
                  <a:lnTo>
                    <a:pt x="1015488" y="203098"/>
                  </a:lnTo>
                  <a:lnTo>
                    <a:pt x="0" y="203098"/>
                  </a:lnTo>
                  <a:close/>
                </a:path>
              </a:pathLst>
            </a:custGeom>
            <a:grpFill/>
            <a:ln w="126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Freeform: Shape 1035">
              <a:extLst>
                <a:ext uri="{FF2B5EF4-FFF2-40B4-BE49-F238E27FC236}">
                  <a16:creationId xmlns:a16="http://schemas.microsoft.com/office/drawing/2014/main" id="{C3AD6522-0096-834B-8834-577681CD55AF}"/>
                </a:ext>
              </a:extLst>
            </p:cNvPr>
            <p:cNvSpPr/>
            <p:nvPr/>
          </p:nvSpPr>
          <p:spPr>
            <a:xfrm>
              <a:off x="1423986" y="280987"/>
              <a:ext cx="6296025" cy="6296025"/>
            </a:xfrm>
            <a:custGeom>
              <a:avLst/>
              <a:gdLst>
                <a:gd name="connsiteX0" fmla="*/ 5991379 w 6296025"/>
                <a:gd name="connsiteY0" fmla="*/ 4163501 h 6296025"/>
                <a:gd name="connsiteX1" fmla="*/ 6296025 w 6296025"/>
                <a:gd name="connsiteY1" fmla="*/ 3858854 h 6296025"/>
                <a:gd name="connsiteX2" fmla="*/ 6296025 w 6296025"/>
                <a:gd name="connsiteY2" fmla="*/ 2295206 h 6296025"/>
                <a:gd name="connsiteX3" fmla="*/ 5947294 w 6296025"/>
                <a:gd name="connsiteY3" fmla="*/ 1893085 h 6296025"/>
                <a:gd name="connsiteX4" fmla="*/ 5585184 w 6296025"/>
                <a:gd name="connsiteY4" fmla="*/ 1841372 h 6296025"/>
                <a:gd name="connsiteX5" fmla="*/ 5585184 w 6296025"/>
                <a:gd name="connsiteY5" fmla="*/ 1671493 h 6296025"/>
                <a:gd name="connsiteX6" fmla="*/ 5788281 w 6296025"/>
                <a:gd name="connsiteY6" fmla="*/ 1218586 h 6296025"/>
                <a:gd name="connsiteX7" fmla="*/ 5788281 w 6296025"/>
                <a:gd name="connsiteY7" fmla="*/ 1015488 h 6296025"/>
                <a:gd name="connsiteX8" fmla="*/ 5178989 w 6296025"/>
                <a:gd name="connsiteY8" fmla="*/ 406195 h 6296025"/>
                <a:gd name="connsiteX9" fmla="*/ 4569696 w 6296025"/>
                <a:gd name="connsiteY9" fmla="*/ 1015488 h 6296025"/>
                <a:gd name="connsiteX10" fmla="*/ 4569696 w 6296025"/>
                <a:gd name="connsiteY10" fmla="*/ 1218586 h 6296025"/>
                <a:gd name="connsiteX11" fmla="*/ 4772793 w 6296025"/>
                <a:gd name="connsiteY11" fmla="*/ 1671493 h 6296025"/>
                <a:gd name="connsiteX12" fmla="*/ 4772793 w 6296025"/>
                <a:gd name="connsiteY12" fmla="*/ 1841372 h 6296025"/>
                <a:gd name="connsiteX13" fmla="*/ 4203714 w 6296025"/>
                <a:gd name="connsiteY13" fmla="*/ 1922738 h 6296025"/>
                <a:gd name="connsiteX14" fmla="*/ 3854196 w 6296025"/>
                <a:gd name="connsiteY14" fmla="*/ 1523232 h 6296025"/>
                <a:gd name="connsiteX15" fmla="*/ 3858854 w 6296025"/>
                <a:gd name="connsiteY15" fmla="*/ 1523232 h 6296025"/>
                <a:gd name="connsiteX16" fmla="*/ 3858854 w 6296025"/>
                <a:gd name="connsiteY16" fmla="*/ 1015488 h 6296025"/>
                <a:gd name="connsiteX17" fmla="*/ 4061952 w 6296025"/>
                <a:gd name="connsiteY17" fmla="*/ 1015488 h 6296025"/>
                <a:gd name="connsiteX18" fmla="*/ 4061952 w 6296025"/>
                <a:gd name="connsiteY18" fmla="*/ 406195 h 6296025"/>
                <a:gd name="connsiteX19" fmla="*/ 2986969 w 6296025"/>
                <a:gd name="connsiteY19" fmla="*/ 406195 h 6296025"/>
                <a:gd name="connsiteX20" fmla="*/ 2580774 w 6296025"/>
                <a:gd name="connsiteY20" fmla="*/ 0 h 6296025"/>
                <a:gd name="connsiteX21" fmla="*/ 1481191 w 6296025"/>
                <a:gd name="connsiteY21" fmla="*/ 0 h 6296025"/>
                <a:gd name="connsiteX22" fmla="*/ 1074989 w 6296025"/>
                <a:gd name="connsiteY22" fmla="*/ 406195 h 6296025"/>
                <a:gd name="connsiteX23" fmla="*/ 0 w 6296025"/>
                <a:gd name="connsiteY23" fmla="*/ 406195 h 6296025"/>
                <a:gd name="connsiteX24" fmla="*/ 0 w 6296025"/>
                <a:gd name="connsiteY24" fmla="*/ 1015488 h 6296025"/>
                <a:gd name="connsiteX25" fmla="*/ 203098 w 6296025"/>
                <a:gd name="connsiteY25" fmla="*/ 1015488 h 6296025"/>
                <a:gd name="connsiteX26" fmla="*/ 203098 w 6296025"/>
                <a:gd name="connsiteY26" fmla="*/ 3452659 h 6296025"/>
                <a:gd name="connsiteX27" fmla="*/ 0 w 6296025"/>
                <a:gd name="connsiteY27" fmla="*/ 3452659 h 6296025"/>
                <a:gd name="connsiteX28" fmla="*/ 0 w 6296025"/>
                <a:gd name="connsiteY28" fmla="*/ 4061952 h 6296025"/>
                <a:gd name="connsiteX29" fmla="*/ 1015488 w 6296025"/>
                <a:gd name="connsiteY29" fmla="*/ 4061952 h 6296025"/>
                <a:gd name="connsiteX30" fmla="*/ 1015488 w 6296025"/>
                <a:gd name="connsiteY30" fmla="*/ 4347507 h 6296025"/>
                <a:gd name="connsiteX31" fmla="*/ 336727 w 6296025"/>
                <a:gd name="connsiteY31" fmla="*/ 6092928 h 6296025"/>
                <a:gd name="connsiteX32" fmla="*/ 0 w 6296025"/>
                <a:gd name="connsiteY32" fmla="*/ 6092928 h 6296025"/>
                <a:gd name="connsiteX33" fmla="*/ 0 w 6296025"/>
                <a:gd name="connsiteY33" fmla="*/ 6296025 h 6296025"/>
                <a:gd name="connsiteX34" fmla="*/ 6296025 w 6296025"/>
                <a:gd name="connsiteY34" fmla="*/ 6296025 h 6296025"/>
                <a:gd name="connsiteX35" fmla="*/ 6296025 w 6296025"/>
                <a:gd name="connsiteY35" fmla="*/ 6092928 h 6296025"/>
                <a:gd name="connsiteX36" fmla="*/ 5889830 w 6296025"/>
                <a:gd name="connsiteY36" fmla="*/ 6092928 h 6296025"/>
                <a:gd name="connsiteX37" fmla="*/ 5889830 w 6296025"/>
                <a:gd name="connsiteY37" fmla="*/ 4144803 h 6296025"/>
                <a:gd name="connsiteX38" fmla="*/ 5991379 w 6296025"/>
                <a:gd name="connsiteY38" fmla="*/ 4163501 h 6296025"/>
                <a:gd name="connsiteX39" fmla="*/ 5275130 w 6296025"/>
                <a:gd name="connsiteY39" fmla="*/ 2908269 h 6296025"/>
                <a:gd name="connsiteX40" fmla="*/ 5178989 w 6296025"/>
                <a:gd name="connsiteY40" fmla="*/ 3004423 h 6296025"/>
                <a:gd name="connsiteX41" fmla="*/ 5082847 w 6296025"/>
                <a:gd name="connsiteY41" fmla="*/ 2908269 h 6296025"/>
                <a:gd name="connsiteX42" fmla="*/ 5167184 w 6296025"/>
                <a:gd name="connsiteY42" fmla="*/ 2233375 h 6296025"/>
                <a:gd name="connsiteX43" fmla="*/ 5178989 w 6296025"/>
                <a:gd name="connsiteY43" fmla="*/ 2234074 h 6296025"/>
                <a:gd name="connsiteX44" fmla="*/ 5190794 w 6296025"/>
                <a:gd name="connsiteY44" fmla="*/ 2233375 h 6296025"/>
                <a:gd name="connsiteX45" fmla="*/ 4772793 w 6296025"/>
                <a:gd name="connsiteY45" fmla="*/ 1015488 h 6296025"/>
                <a:gd name="connsiteX46" fmla="*/ 5178989 w 6296025"/>
                <a:gd name="connsiteY46" fmla="*/ 609293 h 6296025"/>
                <a:gd name="connsiteX47" fmla="*/ 5585184 w 6296025"/>
                <a:gd name="connsiteY47" fmla="*/ 1015488 h 6296025"/>
                <a:gd name="connsiteX48" fmla="*/ 5585184 w 6296025"/>
                <a:gd name="connsiteY48" fmla="*/ 1218586 h 6296025"/>
                <a:gd name="connsiteX49" fmla="*/ 5178989 w 6296025"/>
                <a:gd name="connsiteY49" fmla="*/ 1624781 h 6296025"/>
                <a:gd name="connsiteX50" fmla="*/ 4772793 w 6296025"/>
                <a:gd name="connsiteY50" fmla="*/ 1218586 h 6296025"/>
                <a:gd name="connsiteX51" fmla="*/ 5178989 w 6296025"/>
                <a:gd name="connsiteY51" fmla="*/ 1827878 h 6296025"/>
                <a:gd name="connsiteX52" fmla="*/ 5382086 w 6296025"/>
                <a:gd name="connsiteY52" fmla="*/ 1792324 h 6296025"/>
                <a:gd name="connsiteX53" fmla="*/ 5382086 w 6296025"/>
                <a:gd name="connsiteY53" fmla="*/ 1901514 h 6296025"/>
                <a:gd name="connsiteX54" fmla="*/ 5178989 w 6296025"/>
                <a:gd name="connsiteY54" fmla="*/ 2030976 h 6296025"/>
                <a:gd name="connsiteX55" fmla="*/ 4975891 w 6296025"/>
                <a:gd name="connsiteY55" fmla="*/ 1901514 h 6296025"/>
                <a:gd name="connsiteX56" fmla="*/ 4975891 w 6296025"/>
                <a:gd name="connsiteY56" fmla="*/ 1792324 h 6296025"/>
                <a:gd name="connsiteX57" fmla="*/ 5178989 w 6296025"/>
                <a:gd name="connsiteY57" fmla="*/ 1827878 h 6296025"/>
                <a:gd name="connsiteX58" fmla="*/ 4824266 w 6296025"/>
                <a:gd name="connsiteY58" fmla="*/ 2039113 h 6296025"/>
                <a:gd name="connsiteX59" fmla="*/ 4969798 w 6296025"/>
                <a:gd name="connsiteY59" fmla="*/ 2174668 h 6296025"/>
                <a:gd name="connsiteX60" fmla="*/ 4868935 w 6296025"/>
                <a:gd name="connsiteY60" fmla="*/ 2981561 h 6296025"/>
                <a:gd name="connsiteX61" fmla="*/ 5178989 w 6296025"/>
                <a:gd name="connsiteY61" fmla="*/ 3291615 h 6296025"/>
                <a:gd name="connsiteX62" fmla="*/ 5489042 w 6296025"/>
                <a:gd name="connsiteY62" fmla="*/ 2981561 h 6296025"/>
                <a:gd name="connsiteX63" fmla="*/ 5388179 w 6296025"/>
                <a:gd name="connsiteY63" fmla="*/ 2174668 h 6296025"/>
                <a:gd name="connsiteX64" fmla="*/ 5533711 w 6296025"/>
                <a:gd name="connsiteY64" fmla="*/ 2039113 h 6296025"/>
                <a:gd name="connsiteX65" fmla="*/ 5918594 w 6296025"/>
                <a:gd name="connsiteY65" fmla="*/ 2094050 h 6296025"/>
                <a:gd name="connsiteX66" fmla="*/ 6092928 w 6296025"/>
                <a:gd name="connsiteY66" fmla="*/ 2295117 h 6296025"/>
                <a:gd name="connsiteX67" fmla="*/ 6092928 w 6296025"/>
                <a:gd name="connsiteY67" fmla="*/ 3858854 h 6296025"/>
                <a:gd name="connsiteX68" fmla="*/ 5991379 w 6296025"/>
                <a:gd name="connsiteY68" fmla="*/ 3960403 h 6296025"/>
                <a:gd name="connsiteX69" fmla="*/ 5889830 w 6296025"/>
                <a:gd name="connsiteY69" fmla="*/ 3858854 h 6296025"/>
                <a:gd name="connsiteX70" fmla="*/ 5889830 w 6296025"/>
                <a:gd name="connsiteY70" fmla="*/ 2437171 h 6296025"/>
                <a:gd name="connsiteX71" fmla="*/ 5686733 w 6296025"/>
                <a:gd name="connsiteY71" fmla="*/ 2437171 h 6296025"/>
                <a:gd name="connsiteX72" fmla="*/ 5686733 w 6296025"/>
                <a:gd name="connsiteY72" fmla="*/ 3452659 h 6296025"/>
                <a:gd name="connsiteX73" fmla="*/ 4671245 w 6296025"/>
                <a:gd name="connsiteY73" fmla="*/ 3452659 h 6296025"/>
                <a:gd name="connsiteX74" fmla="*/ 4671245 w 6296025"/>
                <a:gd name="connsiteY74" fmla="*/ 2437171 h 6296025"/>
                <a:gd name="connsiteX75" fmla="*/ 4057991 w 6296025"/>
                <a:gd name="connsiteY75" fmla="*/ 2437171 h 6296025"/>
                <a:gd name="connsiteX76" fmla="*/ 3978695 w 6296025"/>
                <a:gd name="connsiteY76" fmla="*/ 2399090 h 6296025"/>
                <a:gd name="connsiteX77" fmla="*/ 3273210 w 6296025"/>
                <a:gd name="connsiteY77" fmla="*/ 1517228 h 6296025"/>
                <a:gd name="connsiteX78" fmla="*/ 3249561 w 6296025"/>
                <a:gd name="connsiteY78" fmla="*/ 1449698 h 6296025"/>
                <a:gd name="connsiteX79" fmla="*/ 3249561 w 6296025"/>
                <a:gd name="connsiteY79" fmla="*/ 1428081 h 6296025"/>
                <a:gd name="connsiteX80" fmla="*/ 3357508 w 6296025"/>
                <a:gd name="connsiteY80" fmla="*/ 1320134 h 6296025"/>
                <a:gd name="connsiteX81" fmla="*/ 3438823 w 6296025"/>
                <a:gd name="connsiteY81" fmla="*/ 1356971 h 6296025"/>
                <a:gd name="connsiteX82" fmla="*/ 4123287 w 6296025"/>
                <a:gd name="connsiteY82" fmla="*/ 2139214 h 6296025"/>
                <a:gd name="connsiteX83" fmla="*/ 1726329 w 6296025"/>
                <a:gd name="connsiteY83" fmla="*/ 4468147 h 6296025"/>
                <a:gd name="connsiteX84" fmla="*/ 1726329 w 6296025"/>
                <a:gd name="connsiteY84" fmla="*/ 6092928 h 6296025"/>
                <a:gd name="connsiteX85" fmla="*/ 960846 w 6296025"/>
                <a:gd name="connsiteY85" fmla="*/ 6092928 h 6296025"/>
                <a:gd name="connsiteX86" fmla="*/ 1592704 w 6296025"/>
                <a:gd name="connsiteY86" fmla="*/ 4468147 h 6296025"/>
                <a:gd name="connsiteX87" fmla="*/ 1929427 w 6296025"/>
                <a:gd name="connsiteY87" fmla="*/ 4468147 h 6296025"/>
                <a:gd name="connsiteX88" fmla="*/ 2132525 w 6296025"/>
                <a:gd name="connsiteY88" fmla="*/ 4468147 h 6296025"/>
                <a:gd name="connsiteX89" fmla="*/ 2132525 w 6296025"/>
                <a:gd name="connsiteY89" fmla="*/ 6092928 h 6296025"/>
                <a:gd name="connsiteX90" fmla="*/ 1929427 w 6296025"/>
                <a:gd name="connsiteY90" fmla="*/ 6092928 h 6296025"/>
                <a:gd name="connsiteX91" fmla="*/ 2335622 w 6296025"/>
                <a:gd name="connsiteY91" fmla="*/ 4468147 h 6296025"/>
                <a:gd name="connsiteX92" fmla="*/ 2469248 w 6296025"/>
                <a:gd name="connsiteY92" fmla="*/ 4468147 h 6296025"/>
                <a:gd name="connsiteX93" fmla="*/ 3101110 w 6296025"/>
                <a:gd name="connsiteY93" fmla="*/ 6092928 h 6296025"/>
                <a:gd name="connsiteX94" fmla="*/ 2335622 w 6296025"/>
                <a:gd name="connsiteY94" fmla="*/ 6092928 h 6296025"/>
                <a:gd name="connsiteX95" fmla="*/ 2687172 w 6296025"/>
                <a:gd name="connsiteY95" fmla="*/ 4468147 h 6296025"/>
                <a:gd name="connsiteX96" fmla="*/ 2875443 w 6296025"/>
                <a:gd name="connsiteY96" fmla="*/ 4468147 h 6296025"/>
                <a:gd name="connsiteX97" fmla="*/ 3507305 w 6296025"/>
                <a:gd name="connsiteY97" fmla="*/ 6092928 h 6296025"/>
                <a:gd name="connsiteX98" fmla="*/ 3319033 w 6296025"/>
                <a:gd name="connsiteY98" fmla="*/ 6092928 h 6296025"/>
                <a:gd name="connsiteX99" fmla="*/ 3046464 w 6296025"/>
                <a:gd name="connsiteY99" fmla="*/ 4347507 h 6296025"/>
                <a:gd name="connsiteX100" fmla="*/ 3046464 w 6296025"/>
                <a:gd name="connsiteY100" fmla="*/ 4061952 h 6296025"/>
                <a:gd name="connsiteX101" fmla="*/ 4061952 w 6296025"/>
                <a:gd name="connsiteY101" fmla="*/ 4061952 h 6296025"/>
                <a:gd name="connsiteX102" fmla="*/ 4061952 w 6296025"/>
                <a:gd name="connsiteY102" fmla="*/ 3452659 h 6296025"/>
                <a:gd name="connsiteX103" fmla="*/ 3858854 w 6296025"/>
                <a:gd name="connsiteY103" fmla="*/ 3452659 h 6296025"/>
                <a:gd name="connsiteX104" fmla="*/ 3858854 w 6296025"/>
                <a:gd name="connsiteY104" fmla="*/ 2564602 h 6296025"/>
                <a:gd name="connsiteX105" fmla="*/ 4057991 w 6296025"/>
                <a:gd name="connsiteY105" fmla="*/ 2640269 h 6296025"/>
                <a:gd name="connsiteX106" fmla="*/ 4468147 w 6296025"/>
                <a:gd name="connsiteY106" fmla="*/ 2640269 h 6296025"/>
                <a:gd name="connsiteX107" fmla="*/ 4468147 w 6296025"/>
                <a:gd name="connsiteY107" fmla="*/ 6092928 h 6296025"/>
                <a:gd name="connsiteX108" fmla="*/ 3725229 w 6296025"/>
                <a:gd name="connsiteY108" fmla="*/ 6092928 h 6296025"/>
                <a:gd name="connsiteX109" fmla="*/ 4671245 w 6296025"/>
                <a:gd name="connsiteY109" fmla="*/ 3655757 h 6296025"/>
                <a:gd name="connsiteX110" fmla="*/ 5077440 w 6296025"/>
                <a:gd name="connsiteY110" fmla="*/ 3655757 h 6296025"/>
                <a:gd name="connsiteX111" fmla="*/ 5077440 w 6296025"/>
                <a:gd name="connsiteY111" fmla="*/ 6092928 h 6296025"/>
                <a:gd name="connsiteX112" fmla="*/ 4671245 w 6296025"/>
                <a:gd name="connsiteY112" fmla="*/ 6092928 h 6296025"/>
                <a:gd name="connsiteX113" fmla="*/ 203098 w 6296025"/>
                <a:gd name="connsiteY113" fmla="*/ 609293 h 6296025"/>
                <a:gd name="connsiteX114" fmla="*/ 1159084 w 6296025"/>
                <a:gd name="connsiteY114" fmla="*/ 609293 h 6296025"/>
                <a:gd name="connsiteX115" fmla="*/ 1565286 w 6296025"/>
                <a:gd name="connsiteY115" fmla="*/ 203098 h 6296025"/>
                <a:gd name="connsiteX116" fmla="*/ 2496679 w 6296025"/>
                <a:gd name="connsiteY116" fmla="*/ 203098 h 6296025"/>
                <a:gd name="connsiteX117" fmla="*/ 2902874 w 6296025"/>
                <a:gd name="connsiteY117" fmla="*/ 609293 h 6296025"/>
                <a:gd name="connsiteX118" fmla="*/ 3858854 w 6296025"/>
                <a:gd name="connsiteY118" fmla="*/ 609293 h 6296025"/>
                <a:gd name="connsiteX119" fmla="*/ 3858854 w 6296025"/>
                <a:gd name="connsiteY119" fmla="*/ 812390 h 6296025"/>
                <a:gd name="connsiteX120" fmla="*/ 203098 w 6296025"/>
                <a:gd name="connsiteY120" fmla="*/ 812390 h 6296025"/>
                <a:gd name="connsiteX121" fmla="*/ 406195 w 6296025"/>
                <a:gd name="connsiteY121" fmla="*/ 1015488 h 6296025"/>
                <a:gd name="connsiteX122" fmla="*/ 3655757 w 6296025"/>
                <a:gd name="connsiteY122" fmla="*/ 1015488 h 6296025"/>
                <a:gd name="connsiteX123" fmla="*/ 3655757 w 6296025"/>
                <a:gd name="connsiteY123" fmla="*/ 1296486 h 6296025"/>
                <a:gd name="connsiteX124" fmla="*/ 3591692 w 6296025"/>
                <a:gd name="connsiteY124" fmla="*/ 1223247 h 6296025"/>
                <a:gd name="connsiteX125" fmla="*/ 3357508 w 6296025"/>
                <a:gd name="connsiteY125" fmla="*/ 1117037 h 6296025"/>
                <a:gd name="connsiteX126" fmla="*/ 3046464 w 6296025"/>
                <a:gd name="connsiteY126" fmla="*/ 1428081 h 6296025"/>
                <a:gd name="connsiteX127" fmla="*/ 3046464 w 6296025"/>
                <a:gd name="connsiteY127" fmla="*/ 1449698 h 6296025"/>
                <a:gd name="connsiteX128" fmla="*/ 3114590 w 6296025"/>
                <a:gd name="connsiteY128" fmla="*/ 1644075 h 6296025"/>
                <a:gd name="connsiteX129" fmla="*/ 3655757 w 6296025"/>
                <a:gd name="connsiteY129" fmla="*/ 2320504 h 6296025"/>
                <a:gd name="connsiteX130" fmla="*/ 3655757 w 6296025"/>
                <a:gd name="connsiteY130" fmla="*/ 3452659 h 6296025"/>
                <a:gd name="connsiteX131" fmla="*/ 406195 w 6296025"/>
                <a:gd name="connsiteY131" fmla="*/ 3452659 h 6296025"/>
                <a:gd name="connsiteX132" fmla="*/ 203098 w 6296025"/>
                <a:gd name="connsiteY132" fmla="*/ 3655757 h 6296025"/>
                <a:gd name="connsiteX133" fmla="*/ 3858854 w 6296025"/>
                <a:gd name="connsiteY133" fmla="*/ 3655757 h 6296025"/>
                <a:gd name="connsiteX134" fmla="*/ 3858854 w 6296025"/>
                <a:gd name="connsiteY134" fmla="*/ 3858854 h 6296025"/>
                <a:gd name="connsiteX135" fmla="*/ 203098 w 6296025"/>
                <a:gd name="connsiteY135" fmla="*/ 3858854 h 6296025"/>
                <a:gd name="connsiteX136" fmla="*/ 2843366 w 6296025"/>
                <a:gd name="connsiteY136" fmla="*/ 4061952 h 6296025"/>
                <a:gd name="connsiteX137" fmla="*/ 2843366 w 6296025"/>
                <a:gd name="connsiteY137" fmla="*/ 4265049 h 6296025"/>
                <a:gd name="connsiteX138" fmla="*/ 1218586 w 6296025"/>
                <a:gd name="connsiteY138" fmla="*/ 4265049 h 6296025"/>
                <a:gd name="connsiteX139" fmla="*/ 1218586 w 6296025"/>
                <a:gd name="connsiteY139" fmla="*/ 4061952 h 6296025"/>
                <a:gd name="connsiteX140" fmla="*/ 1186505 w 6296025"/>
                <a:gd name="connsiteY140" fmla="*/ 4468147 h 6296025"/>
                <a:gd name="connsiteX141" fmla="*/ 1374780 w 6296025"/>
                <a:gd name="connsiteY141" fmla="*/ 4468147 h 6296025"/>
                <a:gd name="connsiteX142" fmla="*/ 742922 w 6296025"/>
                <a:gd name="connsiteY142" fmla="*/ 6092928 h 6296025"/>
                <a:gd name="connsiteX143" fmla="*/ 554651 w 6296025"/>
                <a:gd name="connsiteY143" fmla="*/ 6092928 h 6296025"/>
                <a:gd name="connsiteX144" fmla="*/ 5280537 w 6296025"/>
                <a:gd name="connsiteY144" fmla="*/ 6092928 h 6296025"/>
                <a:gd name="connsiteX145" fmla="*/ 5280537 w 6296025"/>
                <a:gd name="connsiteY145" fmla="*/ 3655757 h 6296025"/>
                <a:gd name="connsiteX146" fmla="*/ 5686733 w 6296025"/>
                <a:gd name="connsiteY146" fmla="*/ 3655757 h 6296025"/>
                <a:gd name="connsiteX147" fmla="*/ 5686733 w 6296025"/>
                <a:gd name="connsiteY147" fmla="*/ 6092928 h 629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296025" h="6296025">
                  <a:moveTo>
                    <a:pt x="5991379" y="4163501"/>
                  </a:moveTo>
                  <a:cubicBezTo>
                    <a:pt x="6159315" y="4163501"/>
                    <a:pt x="6296025" y="4026791"/>
                    <a:pt x="6296025" y="3858854"/>
                  </a:cubicBezTo>
                  <a:lnTo>
                    <a:pt x="6296025" y="2295206"/>
                  </a:lnTo>
                  <a:cubicBezTo>
                    <a:pt x="6296025" y="2094342"/>
                    <a:pt x="6146038" y="1921494"/>
                    <a:pt x="5947294" y="1893085"/>
                  </a:cubicBezTo>
                  <a:lnTo>
                    <a:pt x="5585184" y="1841372"/>
                  </a:lnTo>
                  <a:lnTo>
                    <a:pt x="5585184" y="1671493"/>
                  </a:lnTo>
                  <a:cubicBezTo>
                    <a:pt x="5709492" y="1559878"/>
                    <a:pt x="5788281" y="1398530"/>
                    <a:pt x="5788281" y="1218586"/>
                  </a:cubicBezTo>
                  <a:lnTo>
                    <a:pt x="5788281" y="1015488"/>
                  </a:lnTo>
                  <a:cubicBezTo>
                    <a:pt x="5788281" y="679454"/>
                    <a:pt x="5515026" y="406195"/>
                    <a:pt x="5178989" y="406195"/>
                  </a:cubicBezTo>
                  <a:cubicBezTo>
                    <a:pt x="4842951" y="406195"/>
                    <a:pt x="4569696" y="679454"/>
                    <a:pt x="4569696" y="1015488"/>
                  </a:cubicBezTo>
                  <a:lnTo>
                    <a:pt x="4569696" y="1218586"/>
                  </a:lnTo>
                  <a:cubicBezTo>
                    <a:pt x="4569696" y="1398428"/>
                    <a:pt x="4648485" y="1559777"/>
                    <a:pt x="4772793" y="1671493"/>
                  </a:cubicBezTo>
                  <a:lnTo>
                    <a:pt x="4772793" y="1841372"/>
                  </a:lnTo>
                  <a:lnTo>
                    <a:pt x="4203714" y="1922738"/>
                  </a:lnTo>
                  <a:lnTo>
                    <a:pt x="3854196" y="1523232"/>
                  </a:lnTo>
                  <a:lnTo>
                    <a:pt x="3858854" y="1523232"/>
                  </a:lnTo>
                  <a:lnTo>
                    <a:pt x="3858854" y="1015488"/>
                  </a:lnTo>
                  <a:lnTo>
                    <a:pt x="4061952" y="1015488"/>
                  </a:lnTo>
                  <a:lnTo>
                    <a:pt x="4061952" y="406195"/>
                  </a:lnTo>
                  <a:lnTo>
                    <a:pt x="2986969" y="406195"/>
                  </a:lnTo>
                  <a:lnTo>
                    <a:pt x="2580774" y="0"/>
                  </a:lnTo>
                  <a:lnTo>
                    <a:pt x="1481191" y="0"/>
                  </a:lnTo>
                  <a:lnTo>
                    <a:pt x="1074989" y="406195"/>
                  </a:lnTo>
                  <a:lnTo>
                    <a:pt x="0" y="406195"/>
                  </a:lnTo>
                  <a:lnTo>
                    <a:pt x="0" y="1015488"/>
                  </a:lnTo>
                  <a:lnTo>
                    <a:pt x="203098" y="1015488"/>
                  </a:lnTo>
                  <a:lnTo>
                    <a:pt x="203098" y="3452659"/>
                  </a:lnTo>
                  <a:lnTo>
                    <a:pt x="0" y="3452659"/>
                  </a:lnTo>
                  <a:lnTo>
                    <a:pt x="0" y="4061952"/>
                  </a:lnTo>
                  <a:lnTo>
                    <a:pt x="1015488" y="4061952"/>
                  </a:lnTo>
                  <a:lnTo>
                    <a:pt x="1015488" y="4347507"/>
                  </a:lnTo>
                  <a:lnTo>
                    <a:pt x="336727" y="6092928"/>
                  </a:lnTo>
                  <a:lnTo>
                    <a:pt x="0" y="6092928"/>
                  </a:lnTo>
                  <a:lnTo>
                    <a:pt x="0" y="6296025"/>
                  </a:lnTo>
                  <a:lnTo>
                    <a:pt x="6296025" y="6296025"/>
                  </a:lnTo>
                  <a:lnTo>
                    <a:pt x="6296025" y="6092928"/>
                  </a:lnTo>
                  <a:lnTo>
                    <a:pt x="5889830" y="6092928"/>
                  </a:lnTo>
                  <a:lnTo>
                    <a:pt x="5889830" y="4144803"/>
                  </a:lnTo>
                  <a:cubicBezTo>
                    <a:pt x="5921716" y="4156214"/>
                    <a:pt x="5955634" y="4163501"/>
                    <a:pt x="5991379" y="4163501"/>
                  </a:cubicBezTo>
                  <a:close/>
                  <a:moveTo>
                    <a:pt x="5275130" y="2908269"/>
                  </a:moveTo>
                  <a:lnTo>
                    <a:pt x="5178989" y="3004423"/>
                  </a:lnTo>
                  <a:lnTo>
                    <a:pt x="5082847" y="2908269"/>
                  </a:lnTo>
                  <a:lnTo>
                    <a:pt x="5167184" y="2233375"/>
                  </a:lnTo>
                  <a:cubicBezTo>
                    <a:pt x="5171157" y="2233477"/>
                    <a:pt x="5174927" y="2234074"/>
                    <a:pt x="5178989" y="2234074"/>
                  </a:cubicBezTo>
                  <a:cubicBezTo>
                    <a:pt x="5183051" y="2234074"/>
                    <a:pt x="5186821" y="2233477"/>
                    <a:pt x="5190794" y="2233375"/>
                  </a:cubicBezTo>
                  <a:close/>
                  <a:moveTo>
                    <a:pt x="4772793" y="1015488"/>
                  </a:moveTo>
                  <a:cubicBezTo>
                    <a:pt x="4772793" y="791466"/>
                    <a:pt x="4954972" y="609293"/>
                    <a:pt x="5178989" y="609293"/>
                  </a:cubicBezTo>
                  <a:cubicBezTo>
                    <a:pt x="5403005" y="609293"/>
                    <a:pt x="5585184" y="791466"/>
                    <a:pt x="5585184" y="1015488"/>
                  </a:cubicBezTo>
                  <a:lnTo>
                    <a:pt x="5585184" y="1218586"/>
                  </a:lnTo>
                  <a:cubicBezTo>
                    <a:pt x="5585184" y="1442602"/>
                    <a:pt x="5403005" y="1624781"/>
                    <a:pt x="5178989" y="1624781"/>
                  </a:cubicBezTo>
                  <a:cubicBezTo>
                    <a:pt x="4954972" y="1624781"/>
                    <a:pt x="4772793" y="1442602"/>
                    <a:pt x="4772793" y="1218586"/>
                  </a:cubicBezTo>
                  <a:close/>
                  <a:moveTo>
                    <a:pt x="5178989" y="1827878"/>
                  </a:moveTo>
                  <a:cubicBezTo>
                    <a:pt x="5250289" y="1827878"/>
                    <a:pt x="5318415" y="1814893"/>
                    <a:pt x="5382086" y="1792324"/>
                  </a:cubicBezTo>
                  <a:lnTo>
                    <a:pt x="5382086" y="1901514"/>
                  </a:lnTo>
                  <a:cubicBezTo>
                    <a:pt x="5356902" y="1940382"/>
                    <a:pt x="5286935" y="2030976"/>
                    <a:pt x="5178989" y="2030976"/>
                  </a:cubicBezTo>
                  <a:cubicBezTo>
                    <a:pt x="5070839" y="2030976"/>
                    <a:pt x="5000783" y="1939988"/>
                    <a:pt x="4975891" y="1901514"/>
                  </a:cubicBezTo>
                  <a:lnTo>
                    <a:pt x="4975891" y="1792324"/>
                  </a:lnTo>
                  <a:cubicBezTo>
                    <a:pt x="5039562" y="1814893"/>
                    <a:pt x="5107689" y="1827878"/>
                    <a:pt x="5178989" y="1827878"/>
                  </a:cubicBezTo>
                  <a:close/>
                  <a:moveTo>
                    <a:pt x="4824266" y="2039113"/>
                  </a:moveTo>
                  <a:cubicBezTo>
                    <a:pt x="4855048" y="2080608"/>
                    <a:pt x="4903398" y="2134264"/>
                    <a:pt x="4969798" y="2174668"/>
                  </a:cubicBezTo>
                  <a:lnTo>
                    <a:pt x="4868935" y="2981561"/>
                  </a:lnTo>
                  <a:lnTo>
                    <a:pt x="5178989" y="3291615"/>
                  </a:lnTo>
                  <a:lnTo>
                    <a:pt x="5489042" y="2981561"/>
                  </a:lnTo>
                  <a:lnTo>
                    <a:pt x="5388179" y="2174668"/>
                  </a:lnTo>
                  <a:cubicBezTo>
                    <a:pt x="5454681" y="2134162"/>
                    <a:pt x="5503018" y="2080608"/>
                    <a:pt x="5533711" y="2039113"/>
                  </a:cubicBezTo>
                  <a:lnTo>
                    <a:pt x="5918594" y="2094050"/>
                  </a:lnTo>
                  <a:cubicBezTo>
                    <a:pt x="6018010" y="2108280"/>
                    <a:pt x="6092928" y="2194749"/>
                    <a:pt x="6092928" y="2295117"/>
                  </a:cubicBezTo>
                  <a:lnTo>
                    <a:pt x="6092928" y="3858854"/>
                  </a:lnTo>
                  <a:cubicBezTo>
                    <a:pt x="6092928" y="3914782"/>
                    <a:pt x="6047307" y="3960403"/>
                    <a:pt x="5991379" y="3960403"/>
                  </a:cubicBezTo>
                  <a:cubicBezTo>
                    <a:pt x="5935451" y="3960403"/>
                    <a:pt x="5889830" y="3914782"/>
                    <a:pt x="5889830" y="3858854"/>
                  </a:cubicBezTo>
                  <a:lnTo>
                    <a:pt x="5889830" y="2437171"/>
                  </a:lnTo>
                  <a:lnTo>
                    <a:pt x="5686733" y="2437171"/>
                  </a:lnTo>
                  <a:lnTo>
                    <a:pt x="5686733" y="3452659"/>
                  </a:lnTo>
                  <a:lnTo>
                    <a:pt x="4671245" y="3452659"/>
                  </a:lnTo>
                  <a:lnTo>
                    <a:pt x="4671245" y="2437171"/>
                  </a:lnTo>
                  <a:lnTo>
                    <a:pt x="4057991" y="2437171"/>
                  </a:lnTo>
                  <a:cubicBezTo>
                    <a:pt x="4026994" y="2437171"/>
                    <a:pt x="3998090" y="2423233"/>
                    <a:pt x="3978695" y="2399090"/>
                  </a:cubicBezTo>
                  <a:lnTo>
                    <a:pt x="3273210" y="1517228"/>
                  </a:lnTo>
                  <a:cubicBezTo>
                    <a:pt x="3257990" y="1498137"/>
                    <a:pt x="3249561" y="1474197"/>
                    <a:pt x="3249561" y="1449698"/>
                  </a:cubicBezTo>
                  <a:lnTo>
                    <a:pt x="3249561" y="1428081"/>
                  </a:lnTo>
                  <a:cubicBezTo>
                    <a:pt x="3249561" y="1368573"/>
                    <a:pt x="3298000" y="1320134"/>
                    <a:pt x="3357508" y="1320134"/>
                  </a:cubicBezTo>
                  <a:cubicBezTo>
                    <a:pt x="3388696" y="1320134"/>
                    <a:pt x="3418348" y="1333526"/>
                    <a:pt x="3438823" y="1356971"/>
                  </a:cubicBezTo>
                  <a:lnTo>
                    <a:pt x="4123287" y="2139214"/>
                  </a:lnTo>
                  <a:close/>
                  <a:moveTo>
                    <a:pt x="1726329" y="4468147"/>
                  </a:moveTo>
                  <a:lnTo>
                    <a:pt x="1726329" y="6092928"/>
                  </a:lnTo>
                  <a:lnTo>
                    <a:pt x="960846" y="6092928"/>
                  </a:lnTo>
                  <a:lnTo>
                    <a:pt x="1592704" y="4468147"/>
                  </a:lnTo>
                  <a:close/>
                  <a:moveTo>
                    <a:pt x="1929427" y="4468147"/>
                  </a:moveTo>
                  <a:lnTo>
                    <a:pt x="2132525" y="4468147"/>
                  </a:lnTo>
                  <a:lnTo>
                    <a:pt x="2132525" y="6092928"/>
                  </a:lnTo>
                  <a:lnTo>
                    <a:pt x="1929427" y="6092928"/>
                  </a:lnTo>
                  <a:close/>
                  <a:moveTo>
                    <a:pt x="2335622" y="4468147"/>
                  </a:moveTo>
                  <a:lnTo>
                    <a:pt x="2469248" y="4468147"/>
                  </a:lnTo>
                  <a:lnTo>
                    <a:pt x="3101110" y="6092928"/>
                  </a:lnTo>
                  <a:lnTo>
                    <a:pt x="2335622" y="6092928"/>
                  </a:lnTo>
                  <a:close/>
                  <a:moveTo>
                    <a:pt x="2687172" y="4468147"/>
                  </a:moveTo>
                  <a:lnTo>
                    <a:pt x="2875443" y="4468147"/>
                  </a:lnTo>
                  <a:lnTo>
                    <a:pt x="3507305" y="6092928"/>
                  </a:lnTo>
                  <a:lnTo>
                    <a:pt x="3319033" y="6092928"/>
                  </a:lnTo>
                  <a:close/>
                  <a:moveTo>
                    <a:pt x="3046464" y="4347507"/>
                  </a:moveTo>
                  <a:lnTo>
                    <a:pt x="3046464" y="4061952"/>
                  </a:lnTo>
                  <a:lnTo>
                    <a:pt x="4061952" y="4061952"/>
                  </a:lnTo>
                  <a:lnTo>
                    <a:pt x="4061952" y="3452659"/>
                  </a:lnTo>
                  <a:lnTo>
                    <a:pt x="3858854" y="3452659"/>
                  </a:lnTo>
                  <a:lnTo>
                    <a:pt x="3858854" y="2564602"/>
                  </a:lnTo>
                  <a:cubicBezTo>
                    <a:pt x="3913894" y="2612546"/>
                    <a:pt x="3983556" y="2640269"/>
                    <a:pt x="4057991" y="2640269"/>
                  </a:cubicBezTo>
                  <a:lnTo>
                    <a:pt x="4468147" y="2640269"/>
                  </a:lnTo>
                  <a:lnTo>
                    <a:pt x="4468147" y="6092928"/>
                  </a:lnTo>
                  <a:lnTo>
                    <a:pt x="3725229" y="6092928"/>
                  </a:lnTo>
                  <a:close/>
                  <a:moveTo>
                    <a:pt x="4671245" y="3655757"/>
                  </a:moveTo>
                  <a:lnTo>
                    <a:pt x="5077440" y="3655757"/>
                  </a:lnTo>
                  <a:lnTo>
                    <a:pt x="5077440" y="6092928"/>
                  </a:lnTo>
                  <a:lnTo>
                    <a:pt x="4671245" y="6092928"/>
                  </a:lnTo>
                  <a:close/>
                  <a:moveTo>
                    <a:pt x="203098" y="609293"/>
                  </a:moveTo>
                  <a:lnTo>
                    <a:pt x="1159084" y="609293"/>
                  </a:lnTo>
                  <a:lnTo>
                    <a:pt x="1565286" y="203098"/>
                  </a:lnTo>
                  <a:lnTo>
                    <a:pt x="2496679" y="203098"/>
                  </a:lnTo>
                  <a:lnTo>
                    <a:pt x="2902874" y="609293"/>
                  </a:lnTo>
                  <a:lnTo>
                    <a:pt x="3858854" y="609293"/>
                  </a:lnTo>
                  <a:lnTo>
                    <a:pt x="3858854" y="812390"/>
                  </a:lnTo>
                  <a:lnTo>
                    <a:pt x="203098" y="812390"/>
                  </a:lnTo>
                  <a:close/>
                  <a:moveTo>
                    <a:pt x="406195" y="1015488"/>
                  </a:moveTo>
                  <a:lnTo>
                    <a:pt x="3655757" y="1015488"/>
                  </a:lnTo>
                  <a:lnTo>
                    <a:pt x="3655757" y="1296486"/>
                  </a:lnTo>
                  <a:lnTo>
                    <a:pt x="3591692" y="1223247"/>
                  </a:lnTo>
                  <a:cubicBezTo>
                    <a:pt x="3532591" y="1155713"/>
                    <a:pt x="3447252" y="1117037"/>
                    <a:pt x="3357508" y="1117037"/>
                  </a:cubicBezTo>
                  <a:cubicBezTo>
                    <a:pt x="3186093" y="1117037"/>
                    <a:pt x="3046464" y="1256666"/>
                    <a:pt x="3046464" y="1428081"/>
                  </a:cubicBezTo>
                  <a:lnTo>
                    <a:pt x="3046464" y="1449698"/>
                  </a:lnTo>
                  <a:cubicBezTo>
                    <a:pt x="3046464" y="1519957"/>
                    <a:pt x="3070607" y="1589036"/>
                    <a:pt x="3114590" y="1644075"/>
                  </a:cubicBezTo>
                  <a:lnTo>
                    <a:pt x="3655757" y="2320504"/>
                  </a:lnTo>
                  <a:lnTo>
                    <a:pt x="3655757" y="3452659"/>
                  </a:lnTo>
                  <a:lnTo>
                    <a:pt x="406195" y="3452659"/>
                  </a:lnTo>
                  <a:close/>
                  <a:moveTo>
                    <a:pt x="203098" y="3655757"/>
                  </a:moveTo>
                  <a:lnTo>
                    <a:pt x="3858854" y="3655757"/>
                  </a:lnTo>
                  <a:lnTo>
                    <a:pt x="3858854" y="3858854"/>
                  </a:lnTo>
                  <a:lnTo>
                    <a:pt x="203098" y="3858854"/>
                  </a:lnTo>
                  <a:close/>
                  <a:moveTo>
                    <a:pt x="2843366" y="4061952"/>
                  </a:moveTo>
                  <a:lnTo>
                    <a:pt x="2843366" y="4265049"/>
                  </a:lnTo>
                  <a:lnTo>
                    <a:pt x="1218586" y="4265049"/>
                  </a:lnTo>
                  <a:lnTo>
                    <a:pt x="1218586" y="4061952"/>
                  </a:lnTo>
                  <a:close/>
                  <a:moveTo>
                    <a:pt x="1186505" y="4468147"/>
                  </a:moveTo>
                  <a:lnTo>
                    <a:pt x="1374780" y="4468147"/>
                  </a:lnTo>
                  <a:lnTo>
                    <a:pt x="742922" y="6092928"/>
                  </a:lnTo>
                  <a:lnTo>
                    <a:pt x="554651" y="6092928"/>
                  </a:lnTo>
                  <a:close/>
                  <a:moveTo>
                    <a:pt x="5280537" y="6092928"/>
                  </a:moveTo>
                  <a:lnTo>
                    <a:pt x="5280537" y="3655757"/>
                  </a:lnTo>
                  <a:lnTo>
                    <a:pt x="5686733" y="3655757"/>
                  </a:lnTo>
                  <a:lnTo>
                    <a:pt x="5686733" y="6092928"/>
                  </a:lnTo>
                  <a:close/>
                </a:path>
              </a:pathLst>
            </a:custGeom>
            <a:grpFill/>
            <a:ln w="126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Freeform: Shape 1036">
              <a:extLst>
                <a:ext uri="{FF2B5EF4-FFF2-40B4-BE49-F238E27FC236}">
                  <a16:creationId xmlns:a16="http://schemas.microsoft.com/office/drawing/2014/main" id="{C0DA042A-2E28-854F-BD19-E5A103C79463}"/>
                </a:ext>
              </a:extLst>
            </p:cNvPr>
            <p:cNvSpPr/>
            <p:nvPr/>
          </p:nvSpPr>
          <p:spPr>
            <a:xfrm>
              <a:off x="3658060" y="2311962"/>
              <a:ext cx="1218585" cy="1218585"/>
            </a:xfrm>
            <a:custGeom>
              <a:avLst/>
              <a:gdLst>
                <a:gd name="connsiteX0" fmla="*/ 609293 w 1218585"/>
                <a:gd name="connsiteY0" fmla="*/ 0 h 1218585"/>
                <a:gd name="connsiteX1" fmla="*/ 0 w 1218585"/>
                <a:gd name="connsiteY1" fmla="*/ 609293 h 1218585"/>
                <a:gd name="connsiteX2" fmla="*/ 609293 w 1218585"/>
                <a:gd name="connsiteY2" fmla="*/ 1218586 h 1218585"/>
                <a:gd name="connsiteX3" fmla="*/ 1218586 w 1218585"/>
                <a:gd name="connsiteY3" fmla="*/ 609293 h 1218585"/>
                <a:gd name="connsiteX4" fmla="*/ 609293 w 1218585"/>
                <a:gd name="connsiteY4" fmla="*/ 0 h 1218585"/>
                <a:gd name="connsiteX5" fmla="*/ 507744 w 1218585"/>
                <a:gd name="connsiteY5" fmla="*/ 217530 h 1218585"/>
                <a:gd name="connsiteX6" fmla="*/ 507744 w 1218585"/>
                <a:gd name="connsiteY6" fmla="*/ 507744 h 1218585"/>
                <a:gd name="connsiteX7" fmla="*/ 217530 w 1218585"/>
                <a:gd name="connsiteY7" fmla="*/ 507744 h 1218585"/>
                <a:gd name="connsiteX8" fmla="*/ 507744 w 1218585"/>
                <a:gd name="connsiteY8" fmla="*/ 217530 h 1218585"/>
                <a:gd name="connsiteX9" fmla="*/ 217530 w 1218585"/>
                <a:gd name="connsiteY9" fmla="*/ 710842 h 1218585"/>
                <a:gd name="connsiteX10" fmla="*/ 507744 w 1218585"/>
                <a:gd name="connsiteY10" fmla="*/ 710842 h 1218585"/>
                <a:gd name="connsiteX11" fmla="*/ 507744 w 1218585"/>
                <a:gd name="connsiteY11" fmla="*/ 1001055 h 1218585"/>
                <a:gd name="connsiteX12" fmla="*/ 217530 w 1218585"/>
                <a:gd name="connsiteY12" fmla="*/ 710842 h 1218585"/>
                <a:gd name="connsiteX13" fmla="*/ 710842 w 1218585"/>
                <a:gd name="connsiteY13" fmla="*/ 1001055 h 1218585"/>
                <a:gd name="connsiteX14" fmla="*/ 710842 w 1218585"/>
                <a:gd name="connsiteY14" fmla="*/ 217530 h 1218585"/>
                <a:gd name="connsiteX15" fmla="*/ 1015488 w 1218585"/>
                <a:gd name="connsiteY15" fmla="*/ 609293 h 1218585"/>
                <a:gd name="connsiteX16" fmla="*/ 710842 w 1218585"/>
                <a:gd name="connsiteY16" fmla="*/ 1001055 h 121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8585" h="1218585">
                  <a:moveTo>
                    <a:pt x="609293" y="0"/>
                  </a:moveTo>
                  <a:cubicBezTo>
                    <a:pt x="273255" y="0"/>
                    <a:pt x="0" y="273255"/>
                    <a:pt x="0" y="609293"/>
                  </a:cubicBezTo>
                  <a:cubicBezTo>
                    <a:pt x="0" y="945331"/>
                    <a:pt x="273255" y="1218586"/>
                    <a:pt x="609293" y="1218586"/>
                  </a:cubicBezTo>
                  <a:cubicBezTo>
                    <a:pt x="945331" y="1218586"/>
                    <a:pt x="1218586" y="945331"/>
                    <a:pt x="1218586" y="609293"/>
                  </a:cubicBezTo>
                  <a:cubicBezTo>
                    <a:pt x="1218586" y="273255"/>
                    <a:pt x="945331" y="0"/>
                    <a:pt x="609293" y="0"/>
                  </a:cubicBezTo>
                  <a:close/>
                  <a:moveTo>
                    <a:pt x="507744" y="217530"/>
                  </a:moveTo>
                  <a:lnTo>
                    <a:pt x="507744" y="507744"/>
                  </a:lnTo>
                  <a:lnTo>
                    <a:pt x="217530" y="507744"/>
                  </a:lnTo>
                  <a:cubicBezTo>
                    <a:pt x="254469" y="365690"/>
                    <a:pt x="365690" y="254469"/>
                    <a:pt x="507744" y="217530"/>
                  </a:cubicBezTo>
                  <a:close/>
                  <a:moveTo>
                    <a:pt x="217530" y="710842"/>
                  </a:moveTo>
                  <a:lnTo>
                    <a:pt x="507744" y="710842"/>
                  </a:lnTo>
                  <a:lnTo>
                    <a:pt x="507744" y="1001055"/>
                  </a:lnTo>
                  <a:cubicBezTo>
                    <a:pt x="365690" y="964117"/>
                    <a:pt x="254469" y="852896"/>
                    <a:pt x="217530" y="710842"/>
                  </a:cubicBezTo>
                  <a:close/>
                  <a:moveTo>
                    <a:pt x="710842" y="1001055"/>
                  </a:moveTo>
                  <a:lnTo>
                    <a:pt x="710842" y="217530"/>
                  </a:lnTo>
                  <a:cubicBezTo>
                    <a:pt x="885531" y="262897"/>
                    <a:pt x="1015488" y="420628"/>
                    <a:pt x="1015488" y="609293"/>
                  </a:cubicBezTo>
                  <a:cubicBezTo>
                    <a:pt x="1015488" y="797958"/>
                    <a:pt x="885531" y="955688"/>
                    <a:pt x="710842" y="1001055"/>
                  </a:cubicBezTo>
                  <a:close/>
                </a:path>
              </a:pathLst>
            </a:custGeom>
            <a:grpFill/>
            <a:ln w="1269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2" name="Group 291">
            <a:extLst>
              <a:ext uri="{FF2B5EF4-FFF2-40B4-BE49-F238E27FC236}">
                <a16:creationId xmlns:a16="http://schemas.microsoft.com/office/drawing/2014/main" id="{4E4CAF20-BA4A-E145-8F44-260DC82322EF}"/>
              </a:ext>
            </a:extLst>
          </p:cNvPr>
          <p:cNvGrpSpPr/>
          <p:nvPr/>
        </p:nvGrpSpPr>
        <p:grpSpPr>
          <a:xfrm>
            <a:off x="6826678" y="3169547"/>
            <a:ext cx="305058" cy="350252"/>
            <a:chOff x="2514600" y="1066800"/>
            <a:chExt cx="4114800" cy="4724400"/>
          </a:xfrm>
          <a:solidFill>
            <a:schemeClr val="bg1"/>
          </a:solidFill>
        </p:grpSpPr>
        <p:sp>
          <p:nvSpPr>
            <p:cNvPr id="293" name="Freeform: Shape 1040">
              <a:extLst>
                <a:ext uri="{FF2B5EF4-FFF2-40B4-BE49-F238E27FC236}">
                  <a16:creationId xmlns:a16="http://schemas.microsoft.com/office/drawing/2014/main" id="{29935A96-F20D-E14F-9CB2-8EDFC5F64799}"/>
                </a:ext>
              </a:extLst>
            </p:cNvPr>
            <p:cNvSpPr/>
            <p:nvPr/>
          </p:nvSpPr>
          <p:spPr>
            <a:xfrm>
              <a:off x="2514600" y="1066800"/>
              <a:ext cx="4114800" cy="4724400"/>
            </a:xfrm>
            <a:custGeom>
              <a:avLst/>
              <a:gdLst>
                <a:gd name="connsiteX0" fmla="*/ 4114800 w 4114800"/>
                <a:gd name="connsiteY0" fmla="*/ 3505200 h 4724400"/>
                <a:gd name="connsiteX1" fmla="*/ 3379775 w 4114800"/>
                <a:gd name="connsiteY1" fmla="*/ 2491892 h 4724400"/>
                <a:gd name="connsiteX2" fmla="*/ 3657600 w 4114800"/>
                <a:gd name="connsiteY2" fmla="*/ 1981200 h 4724400"/>
                <a:gd name="connsiteX3" fmla="*/ 3048000 w 4114800"/>
                <a:gd name="connsiteY3" fmla="*/ 1371600 h 4724400"/>
                <a:gd name="connsiteX4" fmla="*/ 2953512 w 4114800"/>
                <a:gd name="connsiteY4" fmla="*/ 1379677 h 4724400"/>
                <a:gd name="connsiteX5" fmla="*/ 2966923 w 4114800"/>
                <a:gd name="connsiteY5" fmla="*/ 1342796 h 4724400"/>
                <a:gd name="connsiteX6" fmla="*/ 3124200 w 4114800"/>
                <a:gd name="connsiteY6" fmla="*/ 1305763 h 4724400"/>
                <a:gd name="connsiteX7" fmla="*/ 3124200 w 4114800"/>
                <a:gd name="connsiteY7" fmla="*/ 831647 h 4724400"/>
                <a:gd name="connsiteX8" fmla="*/ 2967076 w 4114800"/>
                <a:gd name="connsiteY8" fmla="*/ 794614 h 4724400"/>
                <a:gd name="connsiteX9" fmla="*/ 2893009 w 4114800"/>
                <a:gd name="connsiteY9" fmla="*/ 616077 h 4724400"/>
                <a:gd name="connsiteX10" fmla="*/ 2977972 w 4114800"/>
                <a:gd name="connsiteY10" fmla="*/ 478688 h 4724400"/>
                <a:gd name="connsiteX11" fmla="*/ 2645512 w 4114800"/>
                <a:gd name="connsiteY11" fmla="*/ 146152 h 4724400"/>
                <a:gd name="connsiteX12" fmla="*/ 2508123 w 4114800"/>
                <a:gd name="connsiteY12" fmla="*/ 231191 h 4724400"/>
                <a:gd name="connsiteX13" fmla="*/ 2329510 w 4114800"/>
                <a:gd name="connsiteY13" fmla="*/ 157124 h 4724400"/>
                <a:gd name="connsiteX14" fmla="*/ 2292553 w 4114800"/>
                <a:gd name="connsiteY14" fmla="*/ 0 h 4724400"/>
                <a:gd name="connsiteX15" fmla="*/ 1822247 w 4114800"/>
                <a:gd name="connsiteY15" fmla="*/ 0 h 4724400"/>
                <a:gd name="connsiteX16" fmla="*/ 1785290 w 4114800"/>
                <a:gd name="connsiteY16" fmla="*/ 157124 h 4724400"/>
                <a:gd name="connsiteX17" fmla="*/ 1606677 w 4114800"/>
                <a:gd name="connsiteY17" fmla="*/ 231191 h 4724400"/>
                <a:gd name="connsiteX18" fmla="*/ 1469288 w 4114800"/>
                <a:gd name="connsiteY18" fmla="*/ 146152 h 4724400"/>
                <a:gd name="connsiteX19" fmla="*/ 1136828 w 4114800"/>
                <a:gd name="connsiteY19" fmla="*/ 478688 h 4724400"/>
                <a:gd name="connsiteX20" fmla="*/ 1221791 w 4114800"/>
                <a:gd name="connsiteY20" fmla="*/ 616077 h 4724400"/>
                <a:gd name="connsiteX21" fmla="*/ 1147724 w 4114800"/>
                <a:gd name="connsiteY21" fmla="*/ 794614 h 4724400"/>
                <a:gd name="connsiteX22" fmla="*/ 990600 w 4114800"/>
                <a:gd name="connsiteY22" fmla="*/ 831723 h 4724400"/>
                <a:gd name="connsiteX23" fmla="*/ 990600 w 4114800"/>
                <a:gd name="connsiteY23" fmla="*/ 1305916 h 4724400"/>
                <a:gd name="connsiteX24" fmla="*/ 1147801 w 4114800"/>
                <a:gd name="connsiteY24" fmla="*/ 1342949 h 4724400"/>
                <a:gd name="connsiteX25" fmla="*/ 1161212 w 4114800"/>
                <a:gd name="connsiteY25" fmla="*/ 1379753 h 4724400"/>
                <a:gd name="connsiteX26" fmla="*/ 1066800 w 4114800"/>
                <a:gd name="connsiteY26" fmla="*/ 1371600 h 4724400"/>
                <a:gd name="connsiteX27" fmla="*/ 457200 w 4114800"/>
                <a:gd name="connsiteY27" fmla="*/ 1981200 h 4724400"/>
                <a:gd name="connsiteX28" fmla="*/ 735025 w 4114800"/>
                <a:gd name="connsiteY28" fmla="*/ 2491892 h 4724400"/>
                <a:gd name="connsiteX29" fmla="*/ 0 w 4114800"/>
                <a:gd name="connsiteY29" fmla="*/ 3505200 h 4724400"/>
                <a:gd name="connsiteX30" fmla="*/ 0 w 4114800"/>
                <a:gd name="connsiteY30" fmla="*/ 3810000 h 4724400"/>
                <a:gd name="connsiteX31" fmla="*/ 1183157 w 4114800"/>
                <a:gd name="connsiteY31" fmla="*/ 3810000 h 4724400"/>
                <a:gd name="connsiteX32" fmla="*/ 990600 w 4114800"/>
                <a:gd name="connsiteY32" fmla="*/ 4419600 h 4724400"/>
                <a:gd name="connsiteX33" fmla="*/ 990600 w 4114800"/>
                <a:gd name="connsiteY33" fmla="*/ 4724400 h 4724400"/>
                <a:gd name="connsiteX34" fmla="*/ 3124200 w 4114800"/>
                <a:gd name="connsiteY34" fmla="*/ 4724400 h 4724400"/>
                <a:gd name="connsiteX35" fmla="*/ 3124200 w 4114800"/>
                <a:gd name="connsiteY35" fmla="*/ 4419600 h 4724400"/>
                <a:gd name="connsiteX36" fmla="*/ 2931643 w 4114800"/>
                <a:gd name="connsiteY36" fmla="*/ 3810000 h 4724400"/>
                <a:gd name="connsiteX37" fmla="*/ 4114800 w 4114800"/>
                <a:gd name="connsiteY37" fmla="*/ 3810000 h 4724400"/>
                <a:gd name="connsiteX38" fmla="*/ 3200400 w 4114800"/>
                <a:gd name="connsiteY38" fmla="*/ 2667000 h 4724400"/>
                <a:gd name="connsiteX39" fmla="*/ 3048000 w 4114800"/>
                <a:gd name="connsiteY39" fmla="*/ 2895600 h 4724400"/>
                <a:gd name="connsiteX40" fmla="*/ 2895600 w 4114800"/>
                <a:gd name="connsiteY40" fmla="*/ 2667000 h 4724400"/>
                <a:gd name="connsiteX41" fmla="*/ 2903220 w 4114800"/>
                <a:gd name="connsiteY41" fmla="*/ 2602687 h 4724400"/>
                <a:gd name="connsiteX42" fmla="*/ 3048000 w 4114800"/>
                <a:gd name="connsiteY42" fmla="*/ 2590800 h 4724400"/>
                <a:gd name="connsiteX43" fmla="*/ 3193009 w 4114800"/>
                <a:gd name="connsiteY43" fmla="*/ 2603449 h 4724400"/>
                <a:gd name="connsiteX44" fmla="*/ 3200400 w 4114800"/>
                <a:gd name="connsiteY44" fmla="*/ 2667000 h 4724400"/>
                <a:gd name="connsiteX45" fmla="*/ 2057400 w 4114800"/>
                <a:gd name="connsiteY45" fmla="*/ 3352800 h 4724400"/>
                <a:gd name="connsiteX46" fmla="*/ 1600200 w 4114800"/>
                <a:gd name="connsiteY46" fmla="*/ 2895600 h 4724400"/>
                <a:gd name="connsiteX47" fmla="*/ 2057400 w 4114800"/>
                <a:gd name="connsiteY47" fmla="*/ 2438400 h 4724400"/>
                <a:gd name="connsiteX48" fmla="*/ 2514600 w 4114800"/>
                <a:gd name="connsiteY48" fmla="*/ 2895600 h 4724400"/>
                <a:gd name="connsiteX49" fmla="*/ 2057400 w 4114800"/>
                <a:gd name="connsiteY49" fmla="*/ 3352800 h 4724400"/>
                <a:gd name="connsiteX50" fmla="*/ 1464259 w 4114800"/>
                <a:gd name="connsiteY50" fmla="*/ 2682088 h 4724400"/>
                <a:gd name="connsiteX51" fmla="*/ 1483690 w 4114800"/>
                <a:gd name="connsiteY51" fmla="*/ 2691384 h 4724400"/>
                <a:gd name="connsiteX52" fmla="*/ 1447800 w 4114800"/>
                <a:gd name="connsiteY52" fmla="*/ 2895600 h 4724400"/>
                <a:gd name="connsiteX53" fmla="*/ 1455115 w 4114800"/>
                <a:gd name="connsiteY53" fmla="*/ 2984983 h 4724400"/>
                <a:gd name="connsiteX54" fmla="*/ 1353617 w 4114800"/>
                <a:gd name="connsiteY54" fmla="*/ 3208325 h 4724400"/>
                <a:gd name="connsiteX55" fmla="*/ 1168908 w 4114800"/>
                <a:gd name="connsiteY55" fmla="*/ 2977515 h 4724400"/>
                <a:gd name="connsiteX56" fmla="*/ 2057400 w 4114800"/>
                <a:gd name="connsiteY56" fmla="*/ 2286000 h 4724400"/>
                <a:gd name="connsiteX57" fmla="*/ 1551966 w 4114800"/>
                <a:gd name="connsiteY57" fmla="*/ 2555215 h 4724400"/>
                <a:gd name="connsiteX58" fmla="*/ 1398727 w 4114800"/>
                <a:gd name="connsiteY58" fmla="*/ 2491816 h 4724400"/>
                <a:gd name="connsiteX59" fmla="*/ 1676400 w 4114800"/>
                <a:gd name="connsiteY59" fmla="*/ 1981200 h 4724400"/>
                <a:gd name="connsiteX60" fmla="*/ 1674266 w 4114800"/>
                <a:gd name="connsiteY60" fmla="*/ 1939290 h 4724400"/>
                <a:gd name="connsiteX61" fmla="*/ 1785290 w 4114800"/>
                <a:gd name="connsiteY61" fmla="*/ 1980362 h 4724400"/>
                <a:gd name="connsiteX62" fmla="*/ 1822247 w 4114800"/>
                <a:gd name="connsiteY62" fmla="*/ 2137486 h 4724400"/>
                <a:gd name="connsiteX63" fmla="*/ 2292553 w 4114800"/>
                <a:gd name="connsiteY63" fmla="*/ 2137486 h 4724400"/>
                <a:gd name="connsiteX64" fmla="*/ 2329510 w 4114800"/>
                <a:gd name="connsiteY64" fmla="*/ 1980362 h 4724400"/>
                <a:gd name="connsiteX65" fmla="*/ 2440534 w 4114800"/>
                <a:gd name="connsiteY65" fmla="*/ 1939290 h 4724400"/>
                <a:gd name="connsiteX66" fmla="*/ 2438400 w 4114800"/>
                <a:gd name="connsiteY66" fmla="*/ 1981200 h 4724400"/>
                <a:gd name="connsiteX67" fmla="*/ 2716073 w 4114800"/>
                <a:gd name="connsiteY67" fmla="*/ 2491816 h 4724400"/>
                <a:gd name="connsiteX68" fmla="*/ 2562911 w 4114800"/>
                <a:gd name="connsiteY68" fmla="*/ 2555291 h 4724400"/>
                <a:gd name="connsiteX69" fmla="*/ 2057400 w 4114800"/>
                <a:gd name="connsiteY69" fmla="*/ 2286000 h 4724400"/>
                <a:gd name="connsiteX70" fmla="*/ 3505200 w 4114800"/>
                <a:gd name="connsiteY70" fmla="*/ 1981200 h 4724400"/>
                <a:gd name="connsiteX71" fmla="*/ 3048000 w 4114800"/>
                <a:gd name="connsiteY71" fmla="*/ 2438400 h 4724400"/>
                <a:gd name="connsiteX72" fmla="*/ 2590800 w 4114800"/>
                <a:gd name="connsiteY72" fmla="*/ 1981200 h 4724400"/>
                <a:gd name="connsiteX73" fmla="*/ 3048000 w 4114800"/>
                <a:gd name="connsiteY73" fmla="*/ 1524000 h 4724400"/>
                <a:gd name="connsiteX74" fmla="*/ 3505200 w 4114800"/>
                <a:gd name="connsiteY74" fmla="*/ 1981200 h 4724400"/>
                <a:gd name="connsiteX75" fmla="*/ 1283437 w 4114800"/>
                <a:gd name="connsiteY75" fmla="*/ 1260958 h 4724400"/>
                <a:gd name="connsiteX76" fmla="*/ 1272312 w 4114800"/>
                <a:gd name="connsiteY76" fmla="*/ 1215619 h 4724400"/>
                <a:gd name="connsiteX77" fmla="*/ 1143000 w 4114800"/>
                <a:gd name="connsiteY77" fmla="*/ 1185139 h 4724400"/>
                <a:gd name="connsiteX78" fmla="*/ 1143000 w 4114800"/>
                <a:gd name="connsiteY78" fmla="*/ 952271 h 4724400"/>
                <a:gd name="connsiteX79" fmla="*/ 1272235 w 4114800"/>
                <a:gd name="connsiteY79" fmla="*/ 921868 h 4724400"/>
                <a:gd name="connsiteX80" fmla="*/ 1283360 w 4114800"/>
                <a:gd name="connsiteY80" fmla="*/ 876529 h 4724400"/>
                <a:gd name="connsiteX81" fmla="*/ 1375562 w 4114800"/>
                <a:gd name="connsiteY81" fmla="*/ 654101 h 4724400"/>
                <a:gd name="connsiteX82" fmla="*/ 1399718 w 4114800"/>
                <a:gd name="connsiteY82" fmla="*/ 614248 h 4724400"/>
                <a:gd name="connsiteX83" fmla="*/ 1329766 w 4114800"/>
                <a:gd name="connsiteY83" fmla="*/ 501244 h 4724400"/>
                <a:gd name="connsiteX84" fmla="*/ 1491691 w 4114800"/>
                <a:gd name="connsiteY84" fmla="*/ 339319 h 4724400"/>
                <a:gd name="connsiteX85" fmla="*/ 1604696 w 4114800"/>
                <a:gd name="connsiteY85" fmla="*/ 409270 h 4724400"/>
                <a:gd name="connsiteX86" fmla="*/ 1644549 w 4114800"/>
                <a:gd name="connsiteY86" fmla="*/ 385039 h 4724400"/>
                <a:gd name="connsiteX87" fmla="*/ 1867053 w 4114800"/>
                <a:gd name="connsiteY87" fmla="*/ 292837 h 4724400"/>
                <a:gd name="connsiteX88" fmla="*/ 1912391 w 4114800"/>
                <a:gd name="connsiteY88" fmla="*/ 281711 h 4724400"/>
                <a:gd name="connsiteX89" fmla="*/ 1942948 w 4114800"/>
                <a:gd name="connsiteY89" fmla="*/ 152400 h 4724400"/>
                <a:gd name="connsiteX90" fmla="*/ 2171852 w 4114800"/>
                <a:gd name="connsiteY90" fmla="*/ 152400 h 4724400"/>
                <a:gd name="connsiteX91" fmla="*/ 2202256 w 4114800"/>
                <a:gd name="connsiteY91" fmla="*/ 281635 h 4724400"/>
                <a:gd name="connsiteX92" fmla="*/ 2247595 w 4114800"/>
                <a:gd name="connsiteY92" fmla="*/ 292760 h 4724400"/>
                <a:gd name="connsiteX93" fmla="*/ 2470099 w 4114800"/>
                <a:gd name="connsiteY93" fmla="*/ 384962 h 4724400"/>
                <a:gd name="connsiteX94" fmla="*/ 2509952 w 4114800"/>
                <a:gd name="connsiteY94" fmla="*/ 409194 h 4724400"/>
                <a:gd name="connsiteX95" fmla="*/ 2622957 w 4114800"/>
                <a:gd name="connsiteY95" fmla="*/ 339242 h 4724400"/>
                <a:gd name="connsiteX96" fmla="*/ 2784882 w 4114800"/>
                <a:gd name="connsiteY96" fmla="*/ 501167 h 4724400"/>
                <a:gd name="connsiteX97" fmla="*/ 2715006 w 4114800"/>
                <a:gd name="connsiteY97" fmla="*/ 614248 h 4724400"/>
                <a:gd name="connsiteX98" fmla="*/ 2739161 w 4114800"/>
                <a:gd name="connsiteY98" fmla="*/ 654101 h 4724400"/>
                <a:gd name="connsiteX99" fmla="*/ 2831364 w 4114800"/>
                <a:gd name="connsiteY99" fmla="*/ 876529 h 4724400"/>
                <a:gd name="connsiteX100" fmla="*/ 2842489 w 4114800"/>
                <a:gd name="connsiteY100" fmla="*/ 921868 h 4724400"/>
                <a:gd name="connsiteX101" fmla="*/ 2971800 w 4114800"/>
                <a:gd name="connsiteY101" fmla="*/ 952348 h 4724400"/>
                <a:gd name="connsiteX102" fmla="*/ 2971800 w 4114800"/>
                <a:gd name="connsiteY102" fmla="*/ 1185215 h 4724400"/>
                <a:gd name="connsiteX103" fmla="*/ 2842565 w 4114800"/>
                <a:gd name="connsiteY103" fmla="*/ 1215619 h 4724400"/>
                <a:gd name="connsiteX104" fmla="*/ 2831440 w 4114800"/>
                <a:gd name="connsiteY104" fmla="*/ 1260958 h 4724400"/>
                <a:gd name="connsiteX105" fmla="*/ 2759431 w 4114800"/>
                <a:gd name="connsiteY105" fmla="*/ 1444447 h 4724400"/>
                <a:gd name="connsiteX106" fmla="*/ 2487549 w 4114800"/>
                <a:gd name="connsiteY106" fmla="*/ 1741856 h 4724400"/>
                <a:gd name="connsiteX107" fmla="*/ 2470176 w 4114800"/>
                <a:gd name="connsiteY107" fmla="*/ 1752371 h 4724400"/>
                <a:gd name="connsiteX108" fmla="*/ 2247672 w 4114800"/>
                <a:gd name="connsiteY108" fmla="*/ 1844574 h 4724400"/>
                <a:gd name="connsiteX109" fmla="*/ 2202333 w 4114800"/>
                <a:gd name="connsiteY109" fmla="*/ 1855699 h 4724400"/>
                <a:gd name="connsiteX110" fmla="*/ 2171929 w 4114800"/>
                <a:gd name="connsiteY110" fmla="*/ 1984934 h 4724400"/>
                <a:gd name="connsiteX111" fmla="*/ 1943024 w 4114800"/>
                <a:gd name="connsiteY111" fmla="*/ 1984934 h 4724400"/>
                <a:gd name="connsiteX112" fmla="*/ 1912620 w 4114800"/>
                <a:gd name="connsiteY112" fmla="*/ 1855622 h 4724400"/>
                <a:gd name="connsiteX113" fmla="*/ 1867281 w 4114800"/>
                <a:gd name="connsiteY113" fmla="*/ 1844497 h 4724400"/>
                <a:gd name="connsiteX114" fmla="*/ 1644777 w 4114800"/>
                <a:gd name="connsiteY114" fmla="*/ 1752295 h 4724400"/>
                <a:gd name="connsiteX115" fmla="*/ 1627403 w 4114800"/>
                <a:gd name="connsiteY115" fmla="*/ 1741780 h 4724400"/>
                <a:gd name="connsiteX116" fmla="*/ 1355522 w 4114800"/>
                <a:gd name="connsiteY116" fmla="*/ 1444295 h 4724400"/>
                <a:gd name="connsiteX117" fmla="*/ 1283437 w 4114800"/>
                <a:gd name="connsiteY117" fmla="*/ 1260958 h 4724400"/>
                <a:gd name="connsiteX118" fmla="*/ 609600 w 4114800"/>
                <a:gd name="connsiteY118" fmla="*/ 1981200 h 4724400"/>
                <a:gd name="connsiteX119" fmla="*/ 1066800 w 4114800"/>
                <a:gd name="connsiteY119" fmla="*/ 1524000 h 4724400"/>
                <a:gd name="connsiteX120" fmla="*/ 1524000 w 4114800"/>
                <a:gd name="connsiteY120" fmla="*/ 1981200 h 4724400"/>
                <a:gd name="connsiteX121" fmla="*/ 1066800 w 4114800"/>
                <a:gd name="connsiteY121" fmla="*/ 2438400 h 4724400"/>
                <a:gd name="connsiteX122" fmla="*/ 609600 w 4114800"/>
                <a:gd name="connsiteY122" fmla="*/ 1981200 h 4724400"/>
                <a:gd name="connsiteX123" fmla="*/ 1307668 w 4114800"/>
                <a:gd name="connsiteY123" fmla="*/ 2623185 h 4724400"/>
                <a:gd name="connsiteX124" fmla="*/ 1066800 w 4114800"/>
                <a:gd name="connsiteY124" fmla="*/ 2864053 h 4724400"/>
                <a:gd name="connsiteX125" fmla="*/ 826618 w 4114800"/>
                <a:gd name="connsiteY125" fmla="*/ 2623871 h 4724400"/>
                <a:gd name="connsiteX126" fmla="*/ 1066800 w 4114800"/>
                <a:gd name="connsiteY126" fmla="*/ 2590800 h 4724400"/>
                <a:gd name="connsiteX127" fmla="*/ 1307668 w 4114800"/>
                <a:gd name="connsiteY127" fmla="*/ 2623185 h 4724400"/>
                <a:gd name="connsiteX128" fmla="*/ 964692 w 4114800"/>
                <a:gd name="connsiteY128" fmla="*/ 2977439 h 4724400"/>
                <a:gd name="connsiteX129" fmla="*/ 779983 w 4114800"/>
                <a:gd name="connsiteY129" fmla="*/ 3208249 h 4724400"/>
                <a:gd name="connsiteX130" fmla="*/ 567233 w 4114800"/>
                <a:gd name="connsiteY130" fmla="*/ 2740228 h 4724400"/>
                <a:gd name="connsiteX131" fmla="*/ 669950 w 4114800"/>
                <a:gd name="connsiteY131" fmla="*/ 2682621 h 4724400"/>
                <a:gd name="connsiteX132" fmla="*/ 152400 w 4114800"/>
                <a:gd name="connsiteY132" fmla="*/ 3505200 h 4724400"/>
                <a:gd name="connsiteX133" fmla="*/ 444094 w 4114800"/>
                <a:gd name="connsiteY133" fmla="*/ 2837536 h 4724400"/>
                <a:gd name="connsiteX134" fmla="*/ 744017 w 4114800"/>
                <a:gd name="connsiteY134" fmla="*/ 3497351 h 4724400"/>
                <a:gd name="connsiteX135" fmla="*/ 1066800 w 4114800"/>
                <a:gd name="connsiteY135" fmla="*/ 3093796 h 4724400"/>
                <a:gd name="connsiteX136" fmla="*/ 1389583 w 4114800"/>
                <a:gd name="connsiteY136" fmla="*/ 3497351 h 4724400"/>
                <a:gd name="connsiteX137" fmla="*/ 1526972 w 4114800"/>
                <a:gd name="connsiteY137" fmla="*/ 3195066 h 4724400"/>
                <a:gd name="connsiteX138" fmla="*/ 1725549 w 4114800"/>
                <a:gd name="connsiteY138" fmla="*/ 3406369 h 4724400"/>
                <a:gd name="connsiteX139" fmla="*/ 1312164 w 4114800"/>
                <a:gd name="connsiteY139" fmla="*/ 3657676 h 4724400"/>
                <a:gd name="connsiteX140" fmla="*/ 533400 w 4114800"/>
                <a:gd name="connsiteY140" fmla="*/ 3657676 h 4724400"/>
                <a:gd name="connsiteX141" fmla="*/ 533400 w 4114800"/>
                <a:gd name="connsiteY141" fmla="*/ 3200476 h 4724400"/>
                <a:gd name="connsiteX142" fmla="*/ 381000 w 4114800"/>
                <a:gd name="connsiteY142" fmla="*/ 3200476 h 4724400"/>
                <a:gd name="connsiteX143" fmla="*/ 381000 w 4114800"/>
                <a:gd name="connsiteY143" fmla="*/ 3657676 h 4724400"/>
                <a:gd name="connsiteX144" fmla="*/ 152400 w 4114800"/>
                <a:gd name="connsiteY144" fmla="*/ 3657676 h 4724400"/>
                <a:gd name="connsiteX145" fmla="*/ 2057400 w 4114800"/>
                <a:gd name="connsiteY145" fmla="*/ 3505200 h 4724400"/>
                <a:gd name="connsiteX146" fmla="*/ 2429180 w 4114800"/>
                <a:gd name="connsiteY146" fmla="*/ 3584982 h 4724400"/>
                <a:gd name="connsiteX147" fmla="*/ 2057400 w 4114800"/>
                <a:gd name="connsiteY147" fmla="*/ 4454271 h 4724400"/>
                <a:gd name="connsiteX148" fmla="*/ 1685620 w 4114800"/>
                <a:gd name="connsiteY148" fmla="*/ 3584905 h 4724400"/>
                <a:gd name="connsiteX149" fmla="*/ 2057400 w 4114800"/>
                <a:gd name="connsiteY149" fmla="*/ 3505200 h 4724400"/>
                <a:gd name="connsiteX150" fmla="*/ 1143000 w 4114800"/>
                <a:gd name="connsiteY150" fmla="*/ 4419600 h 4724400"/>
                <a:gd name="connsiteX151" fmla="*/ 1551280 w 4114800"/>
                <a:gd name="connsiteY151" fmla="*/ 3658667 h 4724400"/>
                <a:gd name="connsiteX152" fmla="*/ 1941881 w 4114800"/>
                <a:gd name="connsiteY152" fmla="*/ 4572000 h 4724400"/>
                <a:gd name="connsiteX153" fmla="*/ 1524000 w 4114800"/>
                <a:gd name="connsiteY153" fmla="*/ 4572000 h 4724400"/>
                <a:gd name="connsiteX154" fmla="*/ 1524000 w 4114800"/>
                <a:gd name="connsiteY154" fmla="*/ 4114800 h 4724400"/>
                <a:gd name="connsiteX155" fmla="*/ 1371600 w 4114800"/>
                <a:gd name="connsiteY155" fmla="*/ 4114800 h 4724400"/>
                <a:gd name="connsiteX156" fmla="*/ 1371600 w 4114800"/>
                <a:gd name="connsiteY156" fmla="*/ 4572000 h 4724400"/>
                <a:gd name="connsiteX157" fmla="*/ 1143000 w 4114800"/>
                <a:gd name="connsiteY157" fmla="*/ 4572000 h 4724400"/>
                <a:gd name="connsiteX158" fmla="*/ 2971800 w 4114800"/>
                <a:gd name="connsiteY158" fmla="*/ 4572000 h 4724400"/>
                <a:gd name="connsiteX159" fmla="*/ 2743200 w 4114800"/>
                <a:gd name="connsiteY159" fmla="*/ 4572000 h 4724400"/>
                <a:gd name="connsiteX160" fmla="*/ 2743200 w 4114800"/>
                <a:gd name="connsiteY160" fmla="*/ 4114800 h 4724400"/>
                <a:gd name="connsiteX161" fmla="*/ 2590800 w 4114800"/>
                <a:gd name="connsiteY161" fmla="*/ 4114800 h 4724400"/>
                <a:gd name="connsiteX162" fmla="*/ 2590800 w 4114800"/>
                <a:gd name="connsiteY162" fmla="*/ 4572000 h 4724400"/>
                <a:gd name="connsiteX163" fmla="*/ 2172919 w 4114800"/>
                <a:gd name="connsiteY163" fmla="*/ 4572000 h 4724400"/>
                <a:gd name="connsiteX164" fmla="*/ 2563520 w 4114800"/>
                <a:gd name="connsiteY164" fmla="*/ 3658667 h 4724400"/>
                <a:gd name="connsiteX165" fmla="*/ 2971800 w 4114800"/>
                <a:gd name="connsiteY165" fmla="*/ 4419600 h 4724400"/>
                <a:gd name="connsiteX166" fmla="*/ 3962400 w 4114800"/>
                <a:gd name="connsiteY166" fmla="*/ 3657600 h 4724400"/>
                <a:gd name="connsiteX167" fmla="*/ 3733800 w 4114800"/>
                <a:gd name="connsiteY167" fmla="*/ 3657600 h 4724400"/>
                <a:gd name="connsiteX168" fmla="*/ 3733800 w 4114800"/>
                <a:gd name="connsiteY168" fmla="*/ 3200400 h 4724400"/>
                <a:gd name="connsiteX169" fmla="*/ 3581400 w 4114800"/>
                <a:gd name="connsiteY169" fmla="*/ 3200400 h 4724400"/>
                <a:gd name="connsiteX170" fmla="*/ 3581400 w 4114800"/>
                <a:gd name="connsiteY170" fmla="*/ 3657600 h 4724400"/>
                <a:gd name="connsiteX171" fmla="*/ 2802560 w 4114800"/>
                <a:gd name="connsiteY171" fmla="*/ 3657600 h 4724400"/>
                <a:gd name="connsiteX172" fmla="*/ 2389175 w 4114800"/>
                <a:gd name="connsiteY172" fmla="*/ 3406292 h 4724400"/>
                <a:gd name="connsiteX173" fmla="*/ 2667000 w 4114800"/>
                <a:gd name="connsiteY173" fmla="*/ 2895600 h 4724400"/>
                <a:gd name="connsiteX174" fmla="*/ 2631110 w 4114800"/>
                <a:gd name="connsiteY174" fmla="*/ 2691536 h 4724400"/>
                <a:gd name="connsiteX175" fmla="*/ 2745334 w 4114800"/>
                <a:gd name="connsiteY175" fmla="*/ 2642464 h 4724400"/>
                <a:gd name="connsiteX176" fmla="*/ 2743200 w 4114800"/>
                <a:gd name="connsiteY176" fmla="*/ 2667000 h 4724400"/>
                <a:gd name="connsiteX177" fmla="*/ 3048000 w 4114800"/>
                <a:gd name="connsiteY177" fmla="*/ 3048000 h 4724400"/>
                <a:gd name="connsiteX178" fmla="*/ 3352800 w 4114800"/>
                <a:gd name="connsiteY178" fmla="*/ 2667000 h 4724400"/>
                <a:gd name="connsiteX179" fmla="*/ 3350743 w 4114800"/>
                <a:gd name="connsiteY179" fmla="*/ 2643378 h 4724400"/>
                <a:gd name="connsiteX180" fmla="*/ 3962400 w 4114800"/>
                <a:gd name="connsiteY180" fmla="*/ 35052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4114800" h="4724400">
                  <a:moveTo>
                    <a:pt x="4114800" y="3505200"/>
                  </a:moveTo>
                  <a:cubicBezTo>
                    <a:pt x="4114800" y="3032836"/>
                    <a:pt x="3805961" y="2631796"/>
                    <a:pt x="3379775" y="2491892"/>
                  </a:cubicBezTo>
                  <a:cubicBezTo>
                    <a:pt x="3546729" y="2383079"/>
                    <a:pt x="3657600" y="2194941"/>
                    <a:pt x="3657600" y="1981200"/>
                  </a:cubicBezTo>
                  <a:cubicBezTo>
                    <a:pt x="3657600" y="1645082"/>
                    <a:pt x="3384118" y="1371600"/>
                    <a:pt x="3048000" y="1371600"/>
                  </a:cubicBezTo>
                  <a:cubicBezTo>
                    <a:pt x="3015767" y="1371600"/>
                    <a:pt x="2984373" y="1374877"/>
                    <a:pt x="2953512" y="1379677"/>
                  </a:cubicBezTo>
                  <a:cubicBezTo>
                    <a:pt x="2957779" y="1367333"/>
                    <a:pt x="2963190" y="1355293"/>
                    <a:pt x="2966923" y="1342796"/>
                  </a:cubicBezTo>
                  <a:lnTo>
                    <a:pt x="3124200" y="1305763"/>
                  </a:lnTo>
                  <a:lnTo>
                    <a:pt x="3124200" y="831647"/>
                  </a:lnTo>
                  <a:lnTo>
                    <a:pt x="2967076" y="794614"/>
                  </a:lnTo>
                  <a:cubicBezTo>
                    <a:pt x="2948635" y="732739"/>
                    <a:pt x="2923870" y="672998"/>
                    <a:pt x="2893009" y="616077"/>
                  </a:cubicBezTo>
                  <a:lnTo>
                    <a:pt x="2977972" y="478688"/>
                  </a:lnTo>
                  <a:lnTo>
                    <a:pt x="2645512" y="146152"/>
                  </a:lnTo>
                  <a:lnTo>
                    <a:pt x="2508123" y="231191"/>
                  </a:lnTo>
                  <a:cubicBezTo>
                    <a:pt x="2451278" y="200482"/>
                    <a:pt x="2391537" y="175641"/>
                    <a:pt x="2329510" y="157124"/>
                  </a:cubicBezTo>
                  <a:lnTo>
                    <a:pt x="2292553" y="0"/>
                  </a:lnTo>
                  <a:lnTo>
                    <a:pt x="1822247" y="0"/>
                  </a:lnTo>
                  <a:lnTo>
                    <a:pt x="1785290" y="157124"/>
                  </a:lnTo>
                  <a:cubicBezTo>
                    <a:pt x="1723339" y="175641"/>
                    <a:pt x="1663522" y="200406"/>
                    <a:pt x="1606677" y="231191"/>
                  </a:cubicBezTo>
                  <a:lnTo>
                    <a:pt x="1469288" y="146152"/>
                  </a:lnTo>
                  <a:lnTo>
                    <a:pt x="1136828" y="478688"/>
                  </a:lnTo>
                  <a:lnTo>
                    <a:pt x="1221791" y="616077"/>
                  </a:lnTo>
                  <a:cubicBezTo>
                    <a:pt x="1191006" y="672998"/>
                    <a:pt x="1166241" y="732739"/>
                    <a:pt x="1147724" y="794614"/>
                  </a:cubicBezTo>
                  <a:lnTo>
                    <a:pt x="990600" y="831723"/>
                  </a:lnTo>
                  <a:lnTo>
                    <a:pt x="990600" y="1305916"/>
                  </a:lnTo>
                  <a:lnTo>
                    <a:pt x="1147801" y="1342949"/>
                  </a:lnTo>
                  <a:cubicBezTo>
                    <a:pt x="1151534" y="1355370"/>
                    <a:pt x="1156945" y="1367409"/>
                    <a:pt x="1161212" y="1379753"/>
                  </a:cubicBezTo>
                  <a:cubicBezTo>
                    <a:pt x="1130427" y="1374877"/>
                    <a:pt x="1099033" y="1371600"/>
                    <a:pt x="1066800" y="1371600"/>
                  </a:cubicBezTo>
                  <a:cubicBezTo>
                    <a:pt x="730682" y="1371600"/>
                    <a:pt x="457200" y="1645082"/>
                    <a:pt x="457200" y="1981200"/>
                  </a:cubicBezTo>
                  <a:cubicBezTo>
                    <a:pt x="457200" y="2194941"/>
                    <a:pt x="568071" y="2383079"/>
                    <a:pt x="735025" y="2491892"/>
                  </a:cubicBezTo>
                  <a:cubicBezTo>
                    <a:pt x="308839" y="2631796"/>
                    <a:pt x="0" y="3032836"/>
                    <a:pt x="0" y="3505200"/>
                  </a:cubicBezTo>
                  <a:lnTo>
                    <a:pt x="0" y="3810000"/>
                  </a:lnTo>
                  <a:lnTo>
                    <a:pt x="1183157" y="3810000"/>
                  </a:lnTo>
                  <a:cubicBezTo>
                    <a:pt x="1062152" y="3982974"/>
                    <a:pt x="990600" y="4192981"/>
                    <a:pt x="990600" y="4419600"/>
                  </a:cubicBezTo>
                  <a:lnTo>
                    <a:pt x="990600" y="4724400"/>
                  </a:lnTo>
                  <a:lnTo>
                    <a:pt x="3124200" y="4724400"/>
                  </a:lnTo>
                  <a:lnTo>
                    <a:pt x="3124200" y="4419600"/>
                  </a:lnTo>
                  <a:cubicBezTo>
                    <a:pt x="3124200" y="4192981"/>
                    <a:pt x="3052648" y="3982974"/>
                    <a:pt x="2931643" y="3810000"/>
                  </a:cubicBezTo>
                  <a:lnTo>
                    <a:pt x="4114800" y="3810000"/>
                  </a:lnTo>
                  <a:close/>
                  <a:moveTo>
                    <a:pt x="3200400" y="2667000"/>
                  </a:moveTo>
                  <a:cubicBezTo>
                    <a:pt x="3200400" y="2790901"/>
                    <a:pt x="3130601" y="2895600"/>
                    <a:pt x="3048000" y="2895600"/>
                  </a:cubicBezTo>
                  <a:cubicBezTo>
                    <a:pt x="2965399" y="2895600"/>
                    <a:pt x="2895600" y="2790901"/>
                    <a:pt x="2895600" y="2667000"/>
                  </a:cubicBezTo>
                  <a:cubicBezTo>
                    <a:pt x="2895600" y="2645359"/>
                    <a:pt x="2898648" y="2623947"/>
                    <a:pt x="2903220" y="2602687"/>
                  </a:cubicBezTo>
                  <a:cubicBezTo>
                    <a:pt x="2950921" y="2595067"/>
                    <a:pt x="2999232" y="2590800"/>
                    <a:pt x="3048000" y="2590800"/>
                  </a:cubicBezTo>
                  <a:cubicBezTo>
                    <a:pt x="3097454" y="2590800"/>
                    <a:pt x="3145689" y="2595829"/>
                    <a:pt x="3193009" y="2603449"/>
                  </a:cubicBezTo>
                  <a:cubicBezTo>
                    <a:pt x="3197428" y="2624481"/>
                    <a:pt x="3200400" y="2645664"/>
                    <a:pt x="3200400" y="2667000"/>
                  </a:cubicBezTo>
                  <a:close/>
                  <a:moveTo>
                    <a:pt x="2057400" y="3352800"/>
                  </a:moveTo>
                  <a:cubicBezTo>
                    <a:pt x="1805254" y="3352800"/>
                    <a:pt x="1600200" y="3147746"/>
                    <a:pt x="1600200" y="2895600"/>
                  </a:cubicBezTo>
                  <a:cubicBezTo>
                    <a:pt x="1600200" y="2643454"/>
                    <a:pt x="1805254" y="2438400"/>
                    <a:pt x="2057400" y="2438400"/>
                  </a:cubicBezTo>
                  <a:cubicBezTo>
                    <a:pt x="2309546" y="2438400"/>
                    <a:pt x="2514600" y="2643454"/>
                    <a:pt x="2514600" y="2895600"/>
                  </a:cubicBezTo>
                  <a:cubicBezTo>
                    <a:pt x="2514600" y="3147746"/>
                    <a:pt x="2309546" y="3352800"/>
                    <a:pt x="2057400" y="3352800"/>
                  </a:cubicBezTo>
                  <a:close/>
                  <a:moveTo>
                    <a:pt x="1464259" y="2682088"/>
                  </a:moveTo>
                  <a:cubicBezTo>
                    <a:pt x="1470736" y="2685212"/>
                    <a:pt x="1477289" y="2688108"/>
                    <a:pt x="1483690" y="2691384"/>
                  </a:cubicBezTo>
                  <a:cubicBezTo>
                    <a:pt x="1460907" y="2755392"/>
                    <a:pt x="1447800" y="2823896"/>
                    <a:pt x="1447800" y="2895600"/>
                  </a:cubicBezTo>
                  <a:cubicBezTo>
                    <a:pt x="1447800" y="2926004"/>
                    <a:pt x="1450772" y="2955722"/>
                    <a:pt x="1455115" y="2984983"/>
                  </a:cubicBezTo>
                  <a:lnTo>
                    <a:pt x="1353617" y="3208325"/>
                  </a:lnTo>
                  <a:lnTo>
                    <a:pt x="1168908" y="2977515"/>
                  </a:lnTo>
                  <a:close/>
                  <a:moveTo>
                    <a:pt x="2057400" y="2286000"/>
                  </a:moveTo>
                  <a:cubicBezTo>
                    <a:pt x="1847241" y="2286000"/>
                    <a:pt x="1661617" y="2392909"/>
                    <a:pt x="1551966" y="2555215"/>
                  </a:cubicBezTo>
                  <a:cubicBezTo>
                    <a:pt x="1502588" y="2529992"/>
                    <a:pt x="1451305" y="2509037"/>
                    <a:pt x="1398727" y="2491816"/>
                  </a:cubicBezTo>
                  <a:cubicBezTo>
                    <a:pt x="1565605" y="2382926"/>
                    <a:pt x="1676400" y="2194865"/>
                    <a:pt x="1676400" y="1981200"/>
                  </a:cubicBezTo>
                  <a:cubicBezTo>
                    <a:pt x="1676400" y="1967027"/>
                    <a:pt x="1675257" y="1953158"/>
                    <a:pt x="1674266" y="1939290"/>
                  </a:cubicBezTo>
                  <a:cubicBezTo>
                    <a:pt x="1710385" y="1955216"/>
                    <a:pt x="1747418" y="1969008"/>
                    <a:pt x="1785290" y="1980362"/>
                  </a:cubicBezTo>
                  <a:lnTo>
                    <a:pt x="1822247" y="2137486"/>
                  </a:lnTo>
                  <a:lnTo>
                    <a:pt x="2292553" y="2137486"/>
                  </a:lnTo>
                  <a:lnTo>
                    <a:pt x="2329510" y="1980362"/>
                  </a:lnTo>
                  <a:cubicBezTo>
                    <a:pt x="2367382" y="1969008"/>
                    <a:pt x="2404415" y="1955216"/>
                    <a:pt x="2440534" y="1939290"/>
                  </a:cubicBezTo>
                  <a:cubicBezTo>
                    <a:pt x="2439543" y="1953158"/>
                    <a:pt x="2438400" y="1967027"/>
                    <a:pt x="2438400" y="1981200"/>
                  </a:cubicBezTo>
                  <a:cubicBezTo>
                    <a:pt x="2438400" y="2194941"/>
                    <a:pt x="2549195" y="2382926"/>
                    <a:pt x="2716073" y="2491816"/>
                  </a:cubicBezTo>
                  <a:cubicBezTo>
                    <a:pt x="2663571" y="2508961"/>
                    <a:pt x="2612289" y="2530069"/>
                    <a:pt x="2562911" y="2555291"/>
                  </a:cubicBezTo>
                  <a:cubicBezTo>
                    <a:pt x="2453259" y="2392985"/>
                    <a:pt x="2267560" y="2286000"/>
                    <a:pt x="2057400" y="2286000"/>
                  </a:cubicBezTo>
                  <a:close/>
                  <a:moveTo>
                    <a:pt x="3505200" y="1981200"/>
                  </a:moveTo>
                  <a:cubicBezTo>
                    <a:pt x="3505200" y="2233346"/>
                    <a:pt x="3300146" y="2438400"/>
                    <a:pt x="3048000" y="2438400"/>
                  </a:cubicBezTo>
                  <a:cubicBezTo>
                    <a:pt x="2795854" y="2438400"/>
                    <a:pt x="2590800" y="2233346"/>
                    <a:pt x="2590800" y="1981200"/>
                  </a:cubicBezTo>
                  <a:cubicBezTo>
                    <a:pt x="2590800" y="1729054"/>
                    <a:pt x="2795854" y="1524000"/>
                    <a:pt x="3048000" y="1524000"/>
                  </a:cubicBezTo>
                  <a:cubicBezTo>
                    <a:pt x="3300146" y="1524000"/>
                    <a:pt x="3505200" y="1729054"/>
                    <a:pt x="3505200" y="1981200"/>
                  </a:cubicBezTo>
                  <a:close/>
                  <a:moveTo>
                    <a:pt x="1283437" y="1260958"/>
                  </a:moveTo>
                  <a:lnTo>
                    <a:pt x="1272312" y="1215619"/>
                  </a:lnTo>
                  <a:lnTo>
                    <a:pt x="1143000" y="1185139"/>
                  </a:lnTo>
                  <a:lnTo>
                    <a:pt x="1143000" y="952271"/>
                  </a:lnTo>
                  <a:lnTo>
                    <a:pt x="1272235" y="921868"/>
                  </a:lnTo>
                  <a:lnTo>
                    <a:pt x="1283360" y="876529"/>
                  </a:lnTo>
                  <a:cubicBezTo>
                    <a:pt x="1302563" y="798195"/>
                    <a:pt x="1333500" y="723290"/>
                    <a:pt x="1375562" y="654101"/>
                  </a:cubicBezTo>
                  <a:lnTo>
                    <a:pt x="1399718" y="614248"/>
                  </a:lnTo>
                  <a:lnTo>
                    <a:pt x="1329766" y="501244"/>
                  </a:lnTo>
                  <a:lnTo>
                    <a:pt x="1491691" y="339319"/>
                  </a:lnTo>
                  <a:lnTo>
                    <a:pt x="1604696" y="409270"/>
                  </a:lnTo>
                  <a:lnTo>
                    <a:pt x="1644549" y="385039"/>
                  </a:lnTo>
                  <a:cubicBezTo>
                    <a:pt x="1713586" y="343129"/>
                    <a:pt x="1788490" y="312039"/>
                    <a:pt x="1867053" y="292837"/>
                  </a:cubicBezTo>
                  <a:lnTo>
                    <a:pt x="1912391" y="281711"/>
                  </a:lnTo>
                  <a:lnTo>
                    <a:pt x="1942948" y="152400"/>
                  </a:lnTo>
                  <a:lnTo>
                    <a:pt x="2171852" y="152400"/>
                  </a:lnTo>
                  <a:lnTo>
                    <a:pt x="2202256" y="281635"/>
                  </a:lnTo>
                  <a:lnTo>
                    <a:pt x="2247595" y="292760"/>
                  </a:lnTo>
                  <a:cubicBezTo>
                    <a:pt x="2326158" y="312039"/>
                    <a:pt x="2401062" y="343052"/>
                    <a:pt x="2470099" y="384962"/>
                  </a:cubicBezTo>
                  <a:lnTo>
                    <a:pt x="2509952" y="409194"/>
                  </a:lnTo>
                  <a:lnTo>
                    <a:pt x="2622957" y="339242"/>
                  </a:lnTo>
                  <a:lnTo>
                    <a:pt x="2784882" y="501167"/>
                  </a:lnTo>
                  <a:lnTo>
                    <a:pt x="2715006" y="614248"/>
                  </a:lnTo>
                  <a:lnTo>
                    <a:pt x="2739161" y="654101"/>
                  </a:lnTo>
                  <a:cubicBezTo>
                    <a:pt x="2781224" y="723290"/>
                    <a:pt x="2812161" y="798195"/>
                    <a:pt x="2831364" y="876529"/>
                  </a:cubicBezTo>
                  <a:lnTo>
                    <a:pt x="2842489" y="921868"/>
                  </a:lnTo>
                  <a:lnTo>
                    <a:pt x="2971800" y="952348"/>
                  </a:lnTo>
                  <a:lnTo>
                    <a:pt x="2971800" y="1185215"/>
                  </a:lnTo>
                  <a:lnTo>
                    <a:pt x="2842565" y="1215619"/>
                  </a:lnTo>
                  <a:lnTo>
                    <a:pt x="2831440" y="1260958"/>
                  </a:lnTo>
                  <a:cubicBezTo>
                    <a:pt x="2816047" y="1323975"/>
                    <a:pt x="2791054" y="1385392"/>
                    <a:pt x="2759431" y="1444447"/>
                  </a:cubicBezTo>
                  <a:cubicBezTo>
                    <a:pt x="2638501" y="1509751"/>
                    <a:pt x="2542032" y="1614754"/>
                    <a:pt x="2487549" y="1741856"/>
                  </a:cubicBezTo>
                  <a:lnTo>
                    <a:pt x="2470176" y="1752371"/>
                  </a:lnTo>
                  <a:cubicBezTo>
                    <a:pt x="2401138" y="1794282"/>
                    <a:pt x="2326234" y="1825371"/>
                    <a:pt x="2247672" y="1844574"/>
                  </a:cubicBezTo>
                  <a:lnTo>
                    <a:pt x="2202333" y="1855699"/>
                  </a:lnTo>
                  <a:lnTo>
                    <a:pt x="2171929" y="1984934"/>
                  </a:lnTo>
                  <a:lnTo>
                    <a:pt x="1943024" y="1984934"/>
                  </a:lnTo>
                  <a:lnTo>
                    <a:pt x="1912620" y="1855622"/>
                  </a:lnTo>
                  <a:lnTo>
                    <a:pt x="1867281" y="1844497"/>
                  </a:lnTo>
                  <a:cubicBezTo>
                    <a:pt x="1788871" y="1825295"/>
                    <a:pt x="1713967" y="1794282"/>
                    <a:pt x="1644777" y="1752295"/>
                  </a:cubicBezTo>
                  <a:lnTo>
                    <a:pt x="1627403" y="1741780"/>
                  </a:lnTo>
                  <a:cubicBezTo>
                    <a:pt x="1572920" y="1614602"/>
                    <a:pt x="1476451" y="1509598"/>
                    <a:pt x="1355522" y="1444295"/>
                  </a:cubicBezTo>
                  <a:cubicBezTo>
                    <a:pt x="1323823" y="1385392"/>
                    <a:pt x="1298829" y="1323975"/>
                    <a:pt x="1283437" y="1260958"/>
                  </a:cubicBezTo>
                  <a:close/>
                  <a:moveTo>
                    <a:pt x="609600" y="1981200"/>
                  </a:moveTo>
                  <a:cubicBezTo>
                    <a:pt x="609600" y="1729054"/>
                    <a:pt x="814654" y="1524000"/>
                    <a:pt x="1066800" y="1524000"/>
                  </a:cubicBezTo>
                  <a:cubicBezTo>
                    <a:pt x="1318946" y="1524000"/>
                    <a:pt x="1524000" y="1729054"/>
                    <a:pt x="1524000" y="1981200"/>
                  </a:cubicBezTo>
                  <a:cubicBezTo>
                    <a:pt x="1524000" y="2233346"/>
                    <a:pt x="1318946" y="2438400"/>
                    <a:pt x="1066800" y="2438400"/>
                  </a:cubicBezTo>
                  <a:cubicBezTo>
                    <a:pt x="814654" y="2438400"/>
                    <a:pt x="609600" y="2233346"/>
                    <a:pt x="609600" y="1981200"/>
                  </a:cubicBezTo>
                  <a:close/>
                  <a:moveTo>
                    <a:pt x="1307668" y="2623185"/>
                  </a:moveTo>
                  <a:lnTo>
                    <a:pt x="1066800" y="2864053"/>
                  </a:lnTo>
                  <a:lnTo>
                    <a:pt x="826618" y="2623871"/>
                  </a:lnTo>
                  <a:cubicBezTo>
                    <a:pt x="903275" y="2602916"/>
                    <a:pt x="983590" y="2590800"/>
                    <a:pt x="1066800" y="2590800"/>
                  </a:cubicBezTo>
                  <a:cubicBezTo>
                    <a:pt x="1148715" y="2590800"/>
                    <a:pt x="1229639" y="2601925"/>
                    <a:pt x="1307668" y="2623185"/>
                  </a:cubicBezTo>
                  <a:close/>
                  <a:moveTo>
                    <a:pt x="964692" y="2977439"/>
                  </a:moveTo>
                  <a:lnTo>
                    <a:pt x="779983" y="3208249"/>
                  </a:lnTo>
                  <a:lnTo>
                    <a:pt x="567233" y="2740228"/>
                  </a:lnTo>
                  <a:cubicBezTo>
                    <a:pt x="599999" y="2718740"/>
                    <a:pt x="634441" y="2699842"/>
                    <a:pt x="669950" y="2682621"/>
                  </a:cubicBezTo>
                  <a:close/>
                  <a:moveTo>
                    <a:pt x="152400" y="3505200"/>
                  </a:moveTo>
                  <a:cubicBezTo>
                    <a:pt x="152400" y="3241701"/>
                    <a:pt x="265100" y="3004566"/>
                    <a:pt x="444094" y="2837536"/>
                  </a:cubicBezTo>
                  <a:lnTo>
                    <a:pt x="744017" y="3497351"/>
                  </a:lnTo>
                  <a:lnTo>
                    <a:pt x="1066800" y="3093796"/>
                  </a:lnTo>
                  <a:lnTo>
                    <a:pt x="1389583" y="3497351"/>
                  </a:lnTo>
                  <a:lnTo>
                    <a:pt x="1526972" y="3195066"/>
                  </a:lnTo>
                  <a:cubicBezTo>
                    <a:pt x="1575359" y="3280410"/>
                    <a:pt x="1643634" y="3352952"/>
                    <a:pt x="1725549" y="3406369"/>
                  </a:cubicBezTo>
                  <a:cubicBezTo>
                    <a:pt x="1568577" y="3457880"/>
                    <a:pt x="1427683" y="3544672"/>
                    <a:pt x="1312164" y="3657676"/>
                  </a:cubicBezTo>
                  <a:lnTo>
                    <a:pt x="533400" y="3657676"/>
                  </a:lnTo>
                  <a:lnTo>
                    <a:pt x="533400" y="3200476"/>
                  </a:lnTo>
                  <a:lnTo>
                    <a:pt x="381000" y="3200476"/>
                  </a:lnTo>
                  <a:lnTo>
                    <a:pt x="381000" y="3657676"/>
                  </a:lnTo>
                  <a:lnTo>
                    <a:pt x="152400" y="3657676"/>
                  </a:lnTo>
                  <a:close/>
                  <a:moveTo>
                    <a:pt x="2057400" y="3505200"/>
                  </a:moveTo>
                  <a:cubicBezTo>
                    <a:pt x="2189836" y="3505200"/>
                    <a:pt x="2315413" y="3534080"/>
                    <a:pt x="2429180" y="3584982"/>
                  </a:cubicBezTo>
                  <a:lnTo>
                    <a:pt x="2057400" y="4454271"/>
                  </a:lnTo>
                  <a:lnTo>
                    <a:pt x="1685620" y="3584905"/>
                  </a:lnTo>
                  <a:cubicBezTo>
                    <a:pt x="1799387" y="3534080"/>
                    <a:pt x="1924964" y="3505200"/>
                    <a:pt x="2057400" y="3505200"/>
                  </a:cubicBezTo>
                  <a:close/>
                  <a:moveTo>
                    <a:pt x="1143000" y="4419600"/>
                  </a:moveTo>
                  <a:cubicBezTo>
                    <a:pt x="1143000" y="4102456"/>
                    <a:pt x="1305382" y="3822726"/>
                    <a:pt x="1551280" y="3658667"/>
                  </a:cubicBezTo>
                  <a:lnTo>
                    <a:pt x="1941881" y="4572000"/>
                  </a:lnTo>
                  <a:lnTo>
                    <a:pt x="1524000" y="4572000"/>
                  </a:lnTo>
                  <a:lnTo>
                    <a:pt x="1524000" y="4114800"/>
                  </a:lnTo>
                  <a:lnTo>
                    <a:pt x="1371600" y="4114800"/>
                  </a:lnTo>
                  <a:lnTo>
                    <a:pt x="1371600" y="4572000"/>
                  </a:lnTo>
                  <a:lnTo>
                    <a:pt x="1143000" y="4572000"/>
                  </a:lnTo>
                  <a:close/>
                  <a:moveTo>
                    <a:pt x="2971800" y="4572000"/>
                  </a:moveTo>
                  <a:lnTo>
                    <a:pt x="2743200" y="4572000"/>
                  </a:lnTo>
                  <a:lnTo>
                    <a:pt x="2743200" y="4114800"/>
                  </a:lnTo>
                  <a:lnTo>
                    <a:pt x="2590800" y="4114800"/>
                  </a:lnTo>
                  <a:lnTo>
                    <a:pt x="2590800" y="4572000"/>
                  </a:lnTo>
                  <a:lnTo>
                    <a:pt x="2172919" y="4572000"/>
                  </a:lnTo>
                  <a:lnTo>
                    <a:pt x="2563520" y="3658667"/>
                  </a:lnTo>
                  <a:cubicBezTo>
                    <a:pt x="2809418" y="3822726"/>
                    <a:pt x="2971800" y="4102456"/>
                    <a:pt x="2971800" y="4419600"/>
                  </a:cubicBezTo>
                  <a:close/>
                  <a:moveTo>
                    <a:pt x="3962400" y="3657600"/>
                  </a:moveTo>
                  <a:lnTo>
                    <a:pt x="3733800" y="3657600"/>
                  </a:lnTo>
                  <a:lnTo>
                    <a:pt x="3733800" y="3200400"/>
                  </a:lnTo>
                  <a:lnTo>
                    <a:pt x="3581400" y="3200400"/>
                  </a:lnTo>
                  <a:lnTo>
                    <a:pt x="3581400" y="3657600"/>
                  </a:lnTo>
                  <a:lnTo>
                    <a:pt x="2802560" y="3657600"/>
                  </a:lnTo>
                  <a:cubicBezTo>
                    <a:pt x="2687041" y="3544595"/>
                    <a:pt x="2546071" y="3457804"/>
                    <a:pt x="2389175" y="3406292"/>
                  </a:cubicBezTo>
                  <a:cubicBezTo>
                    <a:pt x="2556129" y="3297479"/>
                    <a:pt x="2667000" y="3109341"/>
                    <a:pt x="2667000" y="2895600"/>
                  </a:cubicBezTo>
                  <a:cubicBezTo>
                    <a:pt x="2667000" y="2823972"/>
                    <a:pt x="2653894" y="2755468"/>
                    <a:pt x="2631110" y="2691536"/>
                  </a:cubicBezTo>
                  <a:cubicBezTo>
                    <a:pt x="2668067" y="2672563"/>
                    <a:pt x="2706243" y="2656103"/>
                    <a:pt x="2745334" y="2642464"/>
                  </a:cubicBezTo>
                  <a:cubicBezTo>
                    <a:pt x="2744876" y="2650617"/>
                    <a:pt x="2743200" y="2658770"/>
                    <a:pt x="2743200" y="2667000"/>
                  </a:cubicBezTo>
                  <a:cubicBezTo>
                    <a:pt x="2743200" y="2877084"/>
                    <a:pt x="2879903" y="3048000"/>
                    <a:pt x="3048000" y="3048000"/>
                  </a:cubicBezTo>
                  <a:cubicBezTo>
                    <a:pt x="3216097" y="3048000"/>
                    <a:pt x="3352800" y="2877084"/>
                    <a:pt x="3352800" y="2667000"/>
                  </a:cubicBezTo>
                  <a:cubicBezTo>
                    <a:pt x="3352800" y="2659075"/>
                    <a:pt x="3351200" y="2651303"/>
                    <a:pt x="3350743" y="2643378"/>
                  </a:cubicBezTo>
                  <a:cubicBezTo>
                    <a:pt x="3706368" y="2768727"/>
                    <a:pt x="3962400" y="3107208"/>
                    <a:pt x="3962400" y="35052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Freeform: Shape 1041">
              <a:extLst>
                <a:ext uri="{FF2B5EF4-FFF2-40B4-BE49-F238E27FC236}">
                  <a16:creationId xmlns:a16="http://schemas.microsoft.com/office/drawing/2014/main" id="{33F13281-67DA-A943-B132-2BB3873C99CE}"/>
                </a:ext>
              </a:extLst>
            </p:cNvPr>
            <p:cNvSpPr/>
            <p:nvPr/>
          </p:nvSpPr>
          <p:spPr>
            <a:xfrm>
              <a:off x="4267200" y="1828800"/>
              <a:ext cx="609600" cy="609600"/>
            </a:xfrm>
            <a:custGeom>
              <a:avLst/>
              <a:gdLst>
                <a:gd name="connsiteX0" fmla="*/ 304800 w 609600"/>
                <a:gd name="connsiteY0" fmla="*/ 609600 h 609600"/>
                <a:gd name="connsiteX1" fmla="*/ 609600 w 609600"/>
                <a:gd name="connsiteY1" fmla="*/ 304800 h 609600"/>
                <a:gd name="connsiteX2" fmla="*/ 304800 w 609600"/>
                <a:gd name="connsiteY2" fmla="*/ 0 h 609600"/>
                <a:gd name="connsiteX3" fmla="*/ 0 w 609600"/>
                <a:gd name="connsiteY3" fmla="*/ 304800 h 609600"/>
                <a:gd name="connsiteX4" fmla="*/ 304800 w 609600"/>
                <a:gd name="connsiteY4" fmla="*/ 609600 h 609600"/>
                <a:gd name="connsiteX5" fmla="*/ 304800 w 609600"/>
                <a:gd name="connsiteY5" fmla="*/ 152400 h 609600"/>
                <a:gd name="connsiteX6" fmla="*/ 457200 w 609600"/>
                <a:gd name="connsiteY6" fmla="*/ 304800 h 609600"/>
                <a:gd name="connsiteX7" fmla="*/ 304800 w 609600"/>
                <a:gd name="connsiteY7" fmla="*/ 457200 h 609600"/>
                <a:gd name="connsiteX8" fmla="*/ 152400 w 609600"/>
                <a:gd name="connsiteY8" fmla="*/ 304800 h 609600"/>
                <a:gd name="connsiteX9" fmla="*/ 304800 w 609600"/>
                <a:gd name="connsiteY9" fmla="*/ 1524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609600">
                  <a:moveTo>
                    <a:pt x="304800" y="609600"/>
                  </a:moveTo>
                  <a:cubicBezTo>
                    <a:pt x="472897" y="609600"/>
                    <a:pt x="609600" y="472897"/>
                    <a:pt x="609600" y="304800"/>
                  </a:cubicBezTo>
                  <a:cubicBezTo>
                    <a:pt x="609600" y="136703"/>
                    <a:pt x="472897" y="0"/>
                    <a:pt x="304800" y="0"/>
                  </a:cubicBezTo>
                  <a:cubicBezTo>
                    <a:pt x="136703" y="0"/>
                    <a:pt x="0" y="136703"/>
                    <a:pt x="0" y="304800"/>
                  </a:cubicBezTo>
                  <a:cubicBezTo>
                    <a:pt x="0" y="472897"/>
                    <a:pt x="136703" y="609600"/>
                    <a:pt x="304800" y="609600"/>
                  </a:cubicBezTo>
                  <a:close/>
                  <a:moveTo>
                    <a:pt x="304800" y="152400"/>
                  </a:moveTo>
                  <a:cubicBezTo>
                    <a:pt x="388849" y="152400"/>
                    <a:pt x="457200" y="220751"/>
                    <a:pt x="457200" y="304800"/>
                  </a:cubicBezTo>
                  <a:cubicBezTo>
                    <a:pt x="457200" y="388849"/>
                    <a:pt x="388849" y="457200"/>
                    <a:pt x="304800" y="457200"/>
                  </a:cubicBezTo>
                  <a:cubicBezTo>
                    <a:pt x="220751" y="457200"/>
                    <a:pt x="152400" y="388849"/>
                    <a:pt x="152400" y="304800"/>
                  </a:cubicBezTo>
                  <a:cubicBezTo>
                    <a:pt x="152400" y="220751"/>
                    <a:pt x="220751" y="152400"/>
                    <a:pt x="304800" y="1524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Freeform: Shape 1042">
              <a:extLst>
                <a:ext uri="{FF2B5EF4-FFF2-40B4-BE49-F238E27FC236}">
                  <a16:creationId xmlns:a16="http://schemas.microsoft.com/office/drawing/2014/main" id="{E0A90537-AABF-5447-AB28-1981F18FAAA6}"/>
                </a:ext>
              </a:extLst>
            </p:cNvPr>
            <p:cNvSpPr/>
            <p:nvPr/>
          </p:nvSpPr>
          <p:spPr>
            <a:xfrm>
              <a:off x="3962400" y="1524000"/>
              <a:ext cx="1219200" cy="1219200"/>
            </a:xfrm>
            <a:custGeom>
              <a:avLst/>
              <a:gdLst>
                <a:gd name="connsiteX0" fmla="*/ 609600 w 1219200"/>
                <a:gd name="connsiteY0" fmla="*/ 1219200 h 1219200"/>
                <a:gd name="connsiteX1" fmla="*/ 1219200 w 1219200"/>
                <a:gd name="connsiteY1" fmla="*/ 609600 h 1219200"/>
                <a:gd name="connsiteX2" fmla="*/ 609600 w 1219200"/>
                <a:gd name="connsiteY2" fmla="*/ 0 h 1219200"/>
                <a:gd name="connsiteX3" fmla="*/ 0 w 1219200"/>
                <a:gd name="connsiteY3" fmla="*/ 609600 h 1219200"/>
                <a:gd name="connsiteX4" fmla="*/ 609600 w 1219200"/>
                <a:gd name="connsiteY4" fmla="*/ 1219200 h 1219200"/>
                <a:gd name="connsiteX5" fmla="*/ 609600 w 1219200"/>
                <a:gd name="connsiteY5" fmla="*/ 152400 h 1219200"/>
                <a:gd name="connsiteX6" fmla="*/ 1066800 w 1219200"/>
                <a:gd name="connsiteY6" fmla="*/ 609600 h 1219200"/>
                <a:gd name="connsiteX7" fmla="*/ 609600 w 1219200"/>
                <a:gd name="connsiteY7" fmla="*/ 1066800 h 1219200"/>
                <a:gd name="connsiteX8" fmla="*/ 152400 w 1219200"/>
                <a:gd name="connsiteY8" fmla="*/ 609600 h 1219200"/>
                <a:gd name="connsiteX9" fmla="*/ 609600 w 1219200"/>
                <a:gd name="connsiteY9" fmla="*/ 1524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219200"/>
                  </a:moveTo>
                  <a:cubicBezTo>
                    <a:pt x="945718" y="1219200"/>
                    <a:pt x="1219200" y="945718"/>
                    <a:pt x="1219200" y="609600"/>
                  </a:cubicBezTo>
                  <a:cubicBezTo>
                    <a:pt x="1219200" y="273482"/>
                    <a:pt x="945718" y="0"/>
                    <a:pt x="609600" y="0"/>
                  </a:cubicBezTo>
                  <a:cubicBezTo>
                    <a:pt x="273482" y="0"/>
                    <a:pt x="0" y="273482"/>
                    <a:pt x="0" y="609600"/>
                  </a:cubicBezTo>
                  <a:cubicBezTo>
                    <a:pt x="0" y="945718"/>
                    <a:pt x="273482" y="1219200"/>
                    <a:pt x="609600" y="1219200"/>
                  </a:cubicBezTo>
                  <a:close/>
                  <a:moveTo>
                    <a:pt x="609600" y="152400"/>
                  </a:moveTo>
                  <a:cubicBezTo>
                    <a:pt x="861746" y="152400"/>
                    <a:pt x="1066800" y="357454"/>
                    <a:pt x="1066800" y="609600"/>
                  </a:cubicBezTo>
                  <a:cubicBezTo>
                    <a:pt x="1066800" y="861746"/>
                    <a:pt x="861746" y="1066800"/>
                    <a:pt x="609600" y="1066800"/>
                  </a:cubicBezTo>
                  <a:cubicBezTo>
                    <a:pt x="357454" y="1066800"/>
                    <a:pt x="152400" y="861746"/>
                    <a:pt x="152400" y="609600"/>
                  </a:cubicBezTo>
                  <a:cubicBezTo>
                    <a:pt x="152400" y="357454"/>
                    <a:pt x="357454" y="152400"/>
                    <a:pt x="609600" y="152400"/>
                  </a:cubicBezTo>
                  <a:close/>
                </a:path>
              </a:pathLst>
            </a:custGeom>
            <a:grp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5">
            <a:extLst>
              <a:ext uri="{FF2B5EF4-FFF2-40B4-BE49-F238E27FC236}">
                <a16:creationId xmlns:a16="http://schemas.microsoft.com/office/drawing/2014/main" id="{3DA1BD3C-15F0-E9B1-1C7D-BD81C9D34A8B}"/>
              </a:ext>
            </a:extLst>
          </p:cNvPr>
          <p:cNvSpPr txBox="1"/>
          <p:nvPr/>
        </p:nvSpPr>
        <p:spPr>
          <a:xfrm>
            <a:off x="249669" y="255908"/>
            <a:ext cx="5770179" cy="400110"/>
          </a:xfrm>
          <a:prstGeom prst="rect">
            <a:avLst/>
          </a:prstGeom>
          <a:solidFill>
            <a:srgbClr val="285A58"/>
          </a:solidFill>
        </p:spPr>
        <p:txBody>
          <a:bodyPr wrap="square" rtlCol="0">
            <a:spAutoFit/>
          </a:bodyPr>
          <a:lstStyle/>
          <a:p>
            <a:endParaRPr lang="en-US" sz="2000" b="1" dirty="0">
              <a:solidFill>
                <a:schemeClr val="bg1"/>
              </a:solidFill>
            </a:endParaRPr>
          </a:p>
        </p:txBody>
      </p:sp>
      <p:sp>
        <p:nvSpPr>
          <p:cNvPr id="20" name="Rectangle 19">
            <a:extLst>
              <a:ext uri="{FF2B5EF4-FFF2-40B4-BE49-F238E27FC236}">
                <a16:creationId xmlns:a16="http://schemas.microsoft.com/office/drawing/2014/main" id="{A3E0364F-06C1-DC94-75CF-B48D6A0361CF}"/>
              </a:ext>
            </a:extLst>
          </p:cNvPr>
          <p:cNvSpPr/>
          <p:nvPr/>
        </p:nvSpPr>
        <p:spPr>
          <a:xfrm>
            <a:off x="5092" y="21128"/>
            <a:ext cx="5863463" cy="461665"/>
          </a:xfrm>
          <a:prstGeom prst="rect">
            <a:avLst/>
          </a:prstGeom>
          <a:solidFill>
            <a:srgbClr val="247059"/>
          </a:solidFill>
        </p:spPr>
        <p:txBody>
          <a:bodyPr wrap="square">
            <a:spAutoFit/>
          </a:bodyPr>
          <a:lstStyle/>
          <a:p>
            <a:r>
              <a:rPr lang="en-US" sz="2400" dirty="0">
                <a:solidFill>
                  <a:schemeClr val="bg1"/>
                </a:solidFill>
                <a:latin typeface="Arial Black" panose="020B0A04020102020204" pitchFamily="34" charset="0"/>
              </a:rPr>
              <a:t>SAATM IMPEDIMENTS</a:t>
            </a:r>
          </a:p>
        </p:txBody>
      </p:sp>
    </p:spTree>
    <p:extLst>
      <p:ext uri="{BB962C8B-B14F-4D97-AF65-F5344CB8AC3E}">
        <p14:creationId xmlns:p14="http://schemas.microsoft.com/office/powerpoint/2010/main" val="239698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barn(outVertical)">
                                      <p:cBhvr>
                                        <p:cTn id="7" dur="500"/>
                                        <p:tgtEl>
                                          <p:spTgt spid="27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1"/>
                                        </p:tgtEl>
                                        <p:attrNameLst>
                                          <p:attrName>style.visibility</p:attrName>
                                        </p:attrNameLst>
                                      </p:cBhvr>
                                      <p:to>
                                        <p:strVal val="visible"/>
                                      </p:to>
                                    </p:set>
                                    <p:anim calcmode="lin" valueType="num">
                                      <p:cBhvr>
                                        <p:cTn id="11" dur="500" fill="hold"/>
                                        <p:tgtEl>
                                          <p:spTgt spid="271"/>
                                        </p:tgtEl>
                                        <p:attrNameLst>
                                          <p:attrName>ppt_w</p:attrName>
                                        </p:attrNameLst>
                                      </p:cBhvr>
                                      <p:tavLst>
                                        <p:tav tm="0">
                                          <p:val>
                                            <p:fltVal val="0"/>
                                          </p:val>
                                        </p:tav>
                                        <p:tav tm="100000">
                                          <p:val>
                                            <p:strVal val="#ppt_w"/>
                                          </p:val>
                                        </p:tav>
                                      </p:tavLst>
                                    </p:anim>
                                    <p:anim calcmode="lin" valueType="num">
                                      <p:cBhvr>
                                        <p:cTn id="12" dur="500" fill="hold"/>
                                        <p:tgtEl>
                                          <p:spTgt spid="271"/>
                                        </p:tgtEl>
                                        <p:attrNameLst>
                                          <p:attrName>ppt_h</p:attrName>
                                        </p:attrNameLst>
                                      </p:cBhvr>
                                      <p:tavLst>
                                        <p:tav tm="0">
                                          <p:val>
                                            <p:fltVal val="0"/>
                                          </p:val>
                                        </p:tav>
                                        <p:tav tm="100000">
                                          <p:val>
                                            <p:strVal val="#ppt_h"/>
                                          </p:val>
                                        </p:tav>
                                      </p:tavLst>
                                    </p:anim>
                                    <p:animEffect transition="in" filter="fade">
                                      <p:cBhvr>
                                        <p:cTn id="13" dur="500"/>
                                        <p:tgtEl>
                                          <p:spTgt spid="271"/>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90"/>
                                        </p:tgtEl>
                                        <p:attrNameLst>
                                          <p:attrName>style.visibility</p:attrName>
                                        </p:attrNameLst>
                                      </p:cBhvr>
                                      <p:to>
                                        <p:strVal val="visible"/>
                                      </p:to>
                                    </p:set>
                                    <p:animEffect transition="in" filter="wipe(down)">
                                      <p:cBhvr>
                                        <p:cTn id="17" dur="250"/>
                                        <p:tgtEl>
                                          <p:spTgt spid="190"/>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53" presetClass="entr" presetSubtype="16" fill="hold" nodeType="withEffect">
                                  <p:stCondLst>
                                    <p:cond delay="200"/>
                                  </p:stCondLst>
                                  <p:childTnLst>
                                    <p:set>
                                      <p:cBhvr>
                                        <p:cTn id="23" dur="1" fill="hold">
                                          <p:stCondLst>
                                            <p:cond delay="0"/>
                                          </p:stCondLst>
                                        </p:cTn>
                                        <p:tgtEl>
                                          <p:spTgt spid="289"/>
                                        </p:tgtEl>
                                        <p:attrNameLst>
                                          <p:attrName>style.visibility</p:attrName>
                                        </p:attrNameLst>
                                      </p:cBhvr>
                                      <p:to>
                                        <p:strVal val="visible"/>
                                      </p:to>
                                    </p:set>
                                    <p:anim calcmode="lin" valueType="num">
                                      <p:cBhvr>
                                        <p:cTn id="24" dur="500" fill="hold"/>
                                        <p:tgtEl>
                                          <p:spTgt spid="289"/>
                                        </p:tgtEl>
                                        <p:attrNameLst>
                                          <p:attrName>ppt_w</p:attrName>
                                        </p:attrNameLst>
                                      </p:cBhvr>
                                      <p:tavLst>
                                        <p:tav tm="0">
                                          <p:val>
                                            <p:fltVal val="0"/>
                                          </p:val>
                                        </p:tav>
                                        <p:tav tm="100000">
                                          <p:val>
                                            <p:strVal val="#ppt_w"/>
                                          </p:val>
                                        </p:tav>
                                      </p:tavLst>
                                    </p:anim>
                                    <p:anim calcmode="lin" valueType="num">
                                      <p:cBhvr>
                                        <p:cTn id="25" dur="500" fill="hold"/>
                                        <p:tgtEl>
                                          <p:spTgt spid="289"/>
                                        </p:tgtEl>
                                        <p:attrNameLst>
                                          <p:attrName>ppt_h</p:attrName>
                                        </p:attrNameLst>
                                      </p:cBhvr>
                                      <p:tavLst>
                                        <p:tav tm="0">
                                          <p:val>
                                            <p:fltVal val="0"/>
                                          </p:val>
                                        </p:tav>
                                        <p:tav tm="100000">
                                          <p:val>
                                            <p:strVal val="#ppt_h"/>
                                          </p:val>
                                        </p:tav>
                                      </p:tavLst>
                                    </p:anim>
                                    <p:animEffect transition="in" filter="fade">
                                      <p:cBhvr>
                                        <p:cTn id="26" dur="500"/>
                                        <p:tgtEl>
                                          <p:spTgt spid="289"/>
                                        </p:tgtEl>
                                      </p:cBhvr>
                                    </p:animEffect>
                                  </p:childTnLst>
                                </p:cTn>
                              </p:par>
                            </p:childTnLst>
                          </p:cTn>
                        </p:par>
                        <p:par>
                          <p:cTn id="27" fill="hold">
                            <p:stCondLst>
                              <p:cond delay="1950"/>
                            </p:stCondLst>
                            <p:childTnLst>
                              <p:par>
                                <p:cTn id="28" presetID="10" presetClass="entr" presetSubtype="0" fill="hold" grpId="0" nodeType="afterEffect">
                                  <p:stCondLst>
                                    <p:cond delay="0"/>
                                  </p:stCondLst>
                                  <p:childTnLst>
                                    <p:set>
                                      <p:cBhvr>
                                        <p:cTn id="29" dur="1" fill="hold">
                                          <p:stCondLst>
                                            <p:cond delay="0"/>
                                          </p:stCondLst>
                                        </p:cTn>
                                        <p:tgtEl>
                                          <p:spTgt spid="272"/>
                                        </p:tgtEl>
                                        <p:attrNameLst>
                                          <p:attrName>style.visibility</p:attrName>
                                        </p:attrNameLst>
                                      </p:cBhvr>
                                      <p:to>
                                        <p:strVal val="visible"/>
                                      </p:to>
                                    </p:set>
                                    <p:animEffect transition="in" filter="fade">
                                      <p:cBhvr>
                                        <p:cTn id="30" dur="500"/>
                                        <p:tgtEl>
                                          <p:spTgt spid="27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2"/>
                                        </p:tgtEl>
                                        <p:attrNameLst>
                                          <p:attrName>style.visibility</p:attrName>
                                        </p:attrNameLst>
                                      </p:cBhvr>
                                      <p:to>
                                        <p:strVal val="visible"/>
                                      </p:to>
                                    </p:set>
                                    <p:animEffect transition="in" filter="wipe(down)">
                                      <p:cBhvr>
                                        <p:cTn id="35" dur="250"/>
                                        <p:tgtEl>
                                          <p:spTgt spid="192"/>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500"/>
                                        <p:tgtEl>
                                          <p:spTgt spid="6"/>
                                        </p:tgtEl>
                                      </p:cBhvr>
                                    </p:animEffect>
                                  </p:childTnLst>
                                </p:cTn>
                              </p:par>
                            </p:childTnLst>
                          </p:cTn>
                        </p:par>
                        <p:par>
                          <p:cTn id="40" fill="hold">
                            <p:stCondLst>
                              <p:cond delay="750"/>
                            </p:stCondLst>
                            <p:childTnLst>
                              <p:par>
                                <p:cTn id="41" presetID="53" presetClass="entr" presetSubtype="16" fill="hold" nodeType="afterEffect">
                                  <p:stCondLst>
                                    <p:cond delay="0"/>
                                  </p:stCondLst>
                                  <p:childTnLst>
                                    <p:set>
                                      <p:cBhvr>
                                        <p:cTn id="42" dur="1" fill="hold">
                                          <p:stCondLst>
                                            <p:cond delay="0"/>
                                          </p:stCondLst>
                                        </p:cTn>
                                        <p:tgtEl>
                                          <p:spTgt spid="288"/>
                                        </p:tgtEl>
                                        <p:attrNameLst>
                                          <p:attrName>style.visibility</p:attrName>
                                        </p:attrNameLst>
                                      </p:cBhvr>
                                      <p:to>
                                        <p:strVal val="visible"/>
                                      </p:to>
                                    </p:set>
                                    <p:anim calcmode="lin" valueType="num">
                                      <p:cBhvr>
                                        <p:cTn id="43" dur="500" fill="hold"/>
                                        <p:tgtEl>
                                          <p:spTgt spid="288"/>
                                        </p:tgtEl>
                                        <p:attrNameLst>
                                          <p:attrName>ppt_w</p:attrName>
                                        </p:attrNameLst>
                                      </p:cBhvr>
                                      <p:tavLst>
                                        <p:tav tm="0">
                                          <p:val>
                                            <p:fltVal val="0"/>
                                          </p:val>
                                        </p:tav>
                                        <p:tav tm="100000">
                                          <p:val>
                                            <p:strVal val="#ppt_w"/>
                                          </p:val>
                                        </p:tav>
                                      </p:tavLst>
                                    </p:anim>
                                    <p:anim calcmode="lin" valueType="num">
                                      <p:cBhvr>
                                        <p:cTn id="44" dur="500" fill="hold"/>
                                        <p:tgtEl>
                                          <p:spTgt spid="288"/>
                                        </p:tgtEl>
                                        <p:attrNameLst>
                                          <p:attrName>ppt_h</p:attrName>
                                        </p:attrNameLst>
                                      </p:cBhvr>
                                      <p:tavLst>
                                        <p:tav tm="0">
                                          <p:val>
                                            <p:fltVal val="0"/>
                                          </p:val>
                                        </p:tav>
                                        <p:tav tm="100000">
                                          <p:val>
                                            <p:strVal val="#ppt_h"/>
                                          </p:val>
                                        </p:tav>
                                      </p:tavLst>
                                    </p:anim>
                                    <p:animEffect transition="in" filter="fade">
                                      <p:cBhvr>
                                        <p:cTn id="45" dur="500"/>
                                        <p:tgtEl>
                                          <p:spTgt spid="288"/>
                                        </p:tgtEl>
                                      </p:cBhvr>
                                    </p:animEffect>
                                  </p:childTnLst>
                                </p:cTn>
                              </p:par>
                            </p:childTnLst>
                          </p:cTn>
                        </p:par>
                        <p:par>
                          <p:cTn id="46" fill="hold">
                            <p:stCondLst>
                              <p:cond delay="1250"/>
                            </p:stCondLst>
                            <p:childTnLst>
                              <p:par>
                                <p:cTn id="47" presetID="10" presetClass="entr" presetSubtype="0" fill="hold" grpId="0" nodeType="afterEffect">
                                  <p:stCondLst>
                                    <p:cond delay="0"/>
                                  </p:stCondLst>
                                  <p:childTnLst>
                                    <p:set>
                                      <p:cBhvr>
                                        <p:cTn id="48" dur="1" fill="hold">
                                          <p:stCondLst>
                                            <p:cond delay="0"/>
                                          </p:stCondLst>
                                        </p:cTn>
                                        <p:tgtEl>
                                          <p:spTgt spid="273"/>
                                        </p:tgtEl>
                                        <p:attrNameLst>
                                          <p:attrName>style.visibility</p:attrName>
                                        </p:attrNameLst>
                                      </p:cBhvr>
                                      <p:to>
                                        <p:strVal val="visible"/>
                                      </p:to>
                                    </p:set>
                                    <p:animEffect transition="in" filter="fade">
                                      <p:cBhvr>
                                        <p:cTn id="49" dur="500"/>
                                        <p:tgtEl>
                                          <p:spTgt spid="27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1"/>
                                        </p:tgtEl>
                                        <p:attrNameLst>
                                          <p:attrName>style.visibility</p:attrName>
                                        </p:attrNameLst>
                                      </p:cBhvr>
                                      <p:to>
                                        <p:strVal val="visible"/>
                                      </p:to>
                                    </p:set>
                                    <p:animEffect transition="in" filter="wipe(down)">
                                      <p:cBhvr>
                                        <p:cTn id="54" dur="250"/>
                                        <p:tgtEl>
                                          <p:spTgt spid="191"/>
                                        </p:tgtEl>
                                      </p:cBhvr>
                                    </p:animEffect>
                                  </p:childTnLst>
                                </p:cTn>
                              </p:par>
                            </p:childTnLst>
                          </p:cTn>
                        </p:par>
                        <p:par>
                          <p:cTn id="55" fill="hold">
                            <p:stCondLst>
                              <p:cond delay="250"/>
                            </p:stCondLst>
                            <p:childTnLst>
                              <p:par>
                                <p:cTn id="56" presetID="22" presetClass="entr" presetSubtype="8" fill="hold"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par>
                                <p:cTn id="59" presetID="53" presetClass="entr" presetSubtype="16" fill="hold" nodeType="withEffect">
                                  <p:stCondLst>
                                    <p:cond delay="200"/>
                                  </p:stCondLst>
                                  <p:childTnLst>
                                    <p:set>
                                      <p:cBhvr>
                                        <p:cTn id="60" dur="1" fill="hold">
                                          <p:stCondLst>
                                            <p:cond delay="0"/>
                                          </p:stCondLst>
                                        </p:cTn>
                                        <p:tgtEl>
                                          <p:spTgt spid="292"/>
                                        </p:tgtEl>
                                        <p:attrNameLst>
                                          <p:attrName>style.visibility</p:attrName>
                                        </p:attrNameLst>
                                      </p:cBhvr>
                                      <p:to>
                                        <p:strVal val="visible"/>
                                      </p:to>
                                    </p:set>
                                    <p:anim calcmode="lin" valueType="num">
                                      <p:cBhvr>
                                        <p:cTn id="61" dur="500" fill="hold"/>
                                        <p:tgtEl>
                                          <p:spTgt spid="292"/>
                                        </p:tgtEl>
                                        <p:attrNameLst>
                                          <p:attrName>ppt_w</p:attrName>
                                        </p:attrNameLst>
                                      </p:cBhvr>
                                      <p:tavLst>
                                        <p:tav tm="0">
                                          <p:val>
                                            <p:fltVal val="0"/>
                                          </p:val>
                                        </p:tav>
                                        <p:tav tm="100000">
                                          <p:val>
                                            <p:strVal val="#ppt_w"/>
                                          </p:val>
                                        </p:tav>
                                      </p:tavLst>
                                    </p:anim>
                                    <p:anim calcmode="lin" valueType="num">
                                      <p:cBhvr>
                                        <p:cTn id="62" dur="500" fill="hold"/>
                                        <p:tgtEl>
                                          <p:spTgt spid="292"/>
                                        </p:tgtEl>
                                        <p:attrNameLst>
                                          <p:attrName>ppt_h</p:attrName>
                                        </p:attrNameLst>
                                      </p:cBhvr>
                                      <p:tavLst>
                                        <p:tav tm="0">
                                          <p:val>
                                            <p:fltVal val="0"/>
                                          </p:val>
                                        </p:tav>
                                        <p:tav tm="100000">
                                          <p:val>
                                            <p:strVal val="#ppt_h"/>
                                          </p:val>
                                        </p:tav>
                                      </p:tavLst>
                                    </p:anim>
                                    <p:animEffect transition="in" filter="fade">
                                      <p:cBhvr>
                                        <p:cTn id="63" dur="500"/>
                                        <p:tgtEl>
                                          <p:spTgt spid="292"/>
                                        </p:tgtEl>
                                      </p:cBhvr>
                                    </p:animEffect>
                                  </p:childTnLst>
                                </p:cTn>
                              </p:par>
                            </p:childTnLst>
                          </p:cTn>
                        </p:par>
                        <p:par>
                          <p:cTn id="64" fill="hold">
                            <p:stCondLst>
                              <p:cond delay="950"/>
                            </p:stCondLst>
                            <p:childTnLst>
                              <p:par>
                                <p:cTn id="65" presetID="10" presetClass="entr" presetSubtype="0" fill="hold" grpId="0" nodeType="afterEffect">
                                  <p:stCondLst>
                                    <p:cond delay="0"/>
                                  </p:stCondLst>
                                  <p:childTnLst>
                                    <p:set>
                                      <p:cBhvr>
                                        <p:cTn id="66" dur="1" fill="hold">
                                          <p:stCondLst>
                                            <p:cond delay="0"/>
                                          </p:stCondLst>
                                        </p:cTn>
                                        <p:tgtEl>
                                          <p:spTgt spid="274"/>
                                        </p:tgtEl>
                                        <p:attrNameLst>
                                          <p:attrName>style.visibility</p:attrName>
                                        </p:attrNameLst>
                                      </p:cBhvr>
                                      <p:to>
                                        <p:strVal val="visible"/>
                                      </p:to>
                                    </p:set>
                                    <p:animEffect transition="in" filter="fade">
                                      <p:cBhvr>
                                        <p:cTn id="67" dur="500"/>
                                        <p:tgtEl>
                                          <p:spTgt spid="27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4"/>
                                        </p:tgtEl>
                                        <p:attrNameLst>
                                          <p:attrName>style.visibility</p:attrName>
                                        </p:attrNameLst>
                                      </p:cBhvr>
                                      <p:to>
                                        <p:strVal val="visible"/>
                                      </p:to>
                                    </p:set>
                                    <p:animEffect transition="in" filter="wipe(down)">
                                      <p:cBhvr>
                                        <p:cTn id="72" dur="250"/>
                                        <p:tgtEl>
                                          <p:spTgt spid="194"/>
                                        </p:tgtEl>
                                      </p:cBhvr>
                                    </p:animEffect>
                                  </p:childTnLst>
                                </p:cTn>
                              </p:par>
                            </p:childTnLst>
                          </p:cTn>
                        </p:par>
                        <p:par>
                          <p:cTn id="73" fill="hold">
                            <p:stCondLst>
                              <p:cond delay="250"/>
                            </p:stCondLst>
                            <p:childTnLst>
                              <p:par>
                                <p:cTn id="74" presetID="22" presetClass="entr" presetSubtype="2"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right)">
                                      <p:cBhvr>
                                        <p:cTn id="76" dur="500"/>
                                        <p:tgtEl>
                                          <p:spTgt spid="4"/>
                                        </p:tgtEl>
                                      </p:cBhvr>
                                    </p:animEffect>
                                  </p:childTnLst>
                                </p:cTn>
                              </p:par>
                            </p:childTnLst>
                          </p:cTn>
                        </p:par>
                        <p:par>
                          <p:cTn id="77" fill="hold">
                            <p:stCondLst>
                              <p:cond delay="750"/>
                            </p:stCondLst>
                            <p:childTnLst>
                              <p:par>
                                <p:cTn id="78" presetID="53" presetClass="entr" presetSubtype="16" fill="hold" nodeType="afterEffect">
                                  <p:stCondLst>
                                    <p:cond delay="0"/>
                                  </p:stCondLst>
                                  <p:childTnLst>
                                    <p:set>
                                      <p:cBhvr>
                                        <p:cTn id="79" dur="1" fill="hold">
                                          <p:stCondLst>
                                            <p:cond delay="0"/>
                                          </p:stCondLst>
                                        </p:cTn>
                                        <p:tgtEl>
                                          <p:spTgt spid="287"/>
                                        </p:tgtEl>
                                        <p:attrNameLst>
                                          <p:attrName>style.visibility</p:attrName>
                                        </p:attrNameLst>
                                      </p:cBhvr>
                                      <p:to>
                                        <p:strVal val="visible"/>
                                      </p:to>
                                    </p:set>
                                    <p:anim calcmode="lin" valueType="num">
                                      <p:cBhvr>
                                        <p:cTn id="80" dur="500" fill="hold"/>
                                        <p:tgtEl>
                                          <p:spTgt spid="287"/>
                                        </p:tgtEl>
                                        <p:attrNameLst>
                                          <p:attrName>ppt_w</p:attrName>
                                        </p:attrNameLst>
                                      </p:cBhvr>
                                      <p:tavLst>
                                        <p:tav tm="0">
                                          <p:val>
                                            <p:fltVal val="0"/>
                                          </p:val>
                                        </p:tav>
                                        <p:tav tm="100000">
                                          <p:val>
                                            <p:strVal val="#ppt_w"/>
                                          </p:val>
                                        </p:tav>
                                      </p:tavLst>
                                    </p:anim>
                                    <p:anim calcmode="lin" valueType="num">
                                      <p:cBhvr>
                                        <p:cTn id="81" dur="500" fill="hold"/>
                                        <p:tgtEl>
                                          <p:spTgt spid="287"/>
                                        </p:tgtEl>
                                        <p:attrNameLst>
                                          <p:attrName>ppt_h</p:attrName>
                                        </p:attrNameLst>
                                      </p:cBhvr>
                                      <p:tavLst>
                                        <p:tav tm="0">
                                          <p:val>
                                            <p:fltVal val="0"/>
                                          </p:val>
                                        </p:tav>
                                        <p:tav tm="100000">
                                          <p:val>
                                            <p:strVal val="#ppt_h"/>
                                          </p:val>
                                        </p:tav>
                                      </p:tavLst>
                                    </p:anim>
                                    <p:animEffect transition="in" filter="fade">
                                      <p:cBhvr>
                                        <p:cTn id="82" dur="500"/>
                                        <p:tgtEl>
                                          <p:spTgt spid="287"/>
                                        </p:tgtEl>
                                      </p:cBhvr>
                                    </p:animEffect>
                                  </p:childTnLst>
                                </p:cTn>
                              </p:par>
                            </p:childTnLst>
                          </p:cTn>
                        </p:par>
                        <p:par>
                          <p:cTn id="83" fill="hold">
                            <p:stCondLst>
                              <p:cond delay="1250"/>
                            </p:stCondLst>
                            <p:childTnLst>
                              <p:par>
                                <p:cTn id="84" presetID="10" presetClass="entr" presetSubtype="0" fill="hold" grpId="0" nodeType="afterEffect">
                                  <p:stCondLst>
                                    <p:cond delay="0"/>
                                  </p:stCondLst>
                                  <p:childTnLst>
                                    <p:set>
                                      <p:cBhvr>
                                        <p:cTn id="85" dur="1" fill="hold">
                                          <p:stCondLst>
                                            <p:cond delay="0"/>
                                          </p:stCondLst>
                                        </p:cTn>
                                        <p:tgtEl>
                                          <p:spTgt spid="275"/>
                                        </p:tgtEl>
                                        <p:attrNameLst>
                                          <p:attrName>style.visibility</p:attrName>
                                        </p:attrNameLst>
                                      </p:cBhvr>
                                      <p:to>
                                        <p:strVal val="visible"/>
                                      </p:to>
                                    </p:set>
                                    <p:animEffect transition="in" filter="fade">
                                      <p:cBhvr>
                                        <p:cTn id="86" dur="500"/>
                                        <p:tgtEl>
                                          <p:spTgt spid="27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93"/>
                                        </p:tgtEl>
                                        <p:attrNameLst>
                                          <p:attrName>style.visibility</p:attrName>
                                        </p:attrNameLst>
                                      </p:cBhvr>
                                      <p:to>
                                        <p:strVal val="visible"/>
                                      </p:to>
                                    </p:set>
                                    <p:animEffect transition="in" filter="wipe(down)">
                                      <p:cBhvr>
                                        <p:cTn id="91" dur="250"/>
                                        <p:tgtEl>
                                          <p:spTgt spid="193"/>
                                        </p:tgtEl>
                                      </p:cBhvr>
                                    </p:animEffect>
                                  </p:childTnLst>
                                </p:cTn>
                              </p:par>
                            </p:childTnLst>
                          </p:cTn>
                        </p:par>
                        <p:par>
                          <p:cTn id="92" fill="hold">
                            <p:stCondLst>
                              <p:cond delay="250"/>
                            </p:stCondLst>
                            <p:childTnLst>
                              <p:par>
                                <p:cTn id="93" presetID="22" presetClass="entr" presetSubtype="8" fill="hold"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left)">
                                      <p:cBhvr>
                                        <p:cTn id="95" dur="500"/>
                                        <p:tgtEl>
                                          <p:spTgt spid="10"/>
                                        </p:tgtEl>
                                      </p:cBhvr>
                                    </p:animEffect>
                                  </p:childTnLst>
                                </p:cTn>
                              </p:par>
                              <p:par>
                                <p:cTn id="96" presetID="53" presetClass="entr" presetSubtype="16" fill="hold" nodeType="withEffect">
                                  <p:stCondLst>
                                    <p:cond delay="200"/>
                                  </p:stCondLst>
                                  <p:childTnLst>
                                    <p:set>
                                      <p:cBhvr>
                                        <p:cTn id="97" dur="1" fill="hold">
                                          <p:stCondLst>
                                            <p:cond delay="0"/>
                                          </p:stCondLst>
                                        </p:cTn>
                                        <p:tgtEl>
                                          <p:spTgt spid="290"/>
                                        </p:tgtEl>
                                        <p:attrNameLst>
                                          <p:attrName>style.visibility</p:attrName>
                                        </p:attrNameLst>
                                      </p:cBhvr>
                                      <p:to>
                                        <p:strVal val="visible"/>
                                      </p:to>
                                    </p:set>
                                    <p:anim calcmode="lin" valueType="num">
                                      <p:cBhvr>
                                        <p:cTn id="98" dur="500" fill="hold"/>
                                        <p:tgtEl>
                                          <p:spTgt spid="290"/>
                                        </p:tgtEl>
                                        <p:attrNameLst>
                                          <p:attrName>ppt_w</p:attrName>
                                        </p:attrNameLst>
                                      </p:cBhvr>
                                      <p:tavLst>
                                        <p:tav tm="0">
                                          <p:val>
                                            <p:fltVal val="0"/>
                                          </p:val>
                                        </p:tav>
                                        <p:tav tm="100000">
                                          <p:val>
                                            <p:strVal val="#ppt_w"/>
                                          </p:val>
                                        </p:tav>
                                      </p:tavLst>
                                    </p:anim>
                                    <p:anim calcmode="lin" valueType="num">
                                      <p:cBhvr>
                                        <p:cTn id="99" dur="500" fill="hold"/>
                                        <p:tgtEl>
                                          <p:spTgt spid="290"/>
                                        </p:tgtEl>
                                        <p:attrNameLst>
                                          <p:attrName>ppt_h</p:attrName>
                                        </p:attrNameLst>
                                      </p:cBhvr>
                                      <p:tavLst>
                                        <p:tav tm="0">
                                          <p:val>
                                            <p:fltVal val="0"/>
                                          </p:val>
                                        </p:tav>
                                        <p:tav tm="100000">
                                          <p:val>
                                            <p:strVal val="#ppt_h"/>
                                          </p:val>
                                        </p:tav>
                                      </p:tavLst>
                                    </p:anim>
                                    <p:animEffect transition="in" filter="fade">
                                      <p:cBhvr>
                                        <p:cTn id="100" dur="500"/>
                                        <p:tgtEl>
                                          <p:spTgt spid="290"/>
                                        </p:tgtEl>
                                      </p:cBhvr>
                                    </p:animEffect>
                                  </p:childTnLst>
                                </p:cTn>
                              </p:par>
                            </p:childTnLst>
                          </p:cTn>
                        </p:par>
                        <p:par>
                          <p:cTn id="101" fill="hold">
                            <p:stCondLst>
                              <p:cond delay="950"/>
                            </p:stCondLst>
                            <p:childTnLst>
                              <p:par>
                                <p:cTn id="102" presetID="10" presetClass="entr" presetSubtype="0" fill="hold" grpId="0" nodeType="afterEffect">
                                  <p:stCondLst>
                                    <p:cond delay="0"/>
                                  </p:stCondLst>
                                  <p:childTnLst>
                                    <p:set>
                                      <p:cBhvr>
                                        <p:cTn id="103" dur="1" fill="hold">
                                          <p:stCondLst>
                                            <p:cond delay="0"/>
                                          </p:stCondLst>
                                        </p:cTn>
                                        <p:tgtEl>
                                          <p:spTgt spid="276"/>
                                        </p:tgtEl>
                                        <p:attrNameLst>
                                          <p:attrName>style.visibility</p:attrName>
                                        </p:attrNameLst>
                                      </p:cBhvr>
                                      <p:to>
                                        <p:strVal val="visible"/>
                                      </p:to>
                                    </p:set>
                                    <p:animEffect transition="in" filter="fade">
                                      <p:cBhvr>
                                        <p:cTn id="104" dur="500"/>
                                        <p:tgtEl>
                                          <p:spTgt spid="27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196"/>
                                        </p:tgtEl>
                                        <p:attrNameLst>
                                          <p:attrName>style.visibility</p:attrName>
                                        </p:attrNameLst>
                                      </p:cBhvr>
                                      <p:to>
                                        <p:strVal val="visible"/>
                                      </p:to>
                                    </p:set>
                                    <p:animEffect transition="in" filter="wipe(down)">
                                      <p:cBhvr>
                                        <p:cTn id="109" dur="250"/>
                                        <p:tgtEl>
                                          <p:spTgt spid="196"/>
                                        </p:tgtEl>
                                      </p:cBhvr>
                                    </p:animEffect>
                                  </p:childTnLst>
                                </p:cTn>
                              </p:par>
                            </p:childTnLst>
                          </p:cTn>
                        </p:par>
                        <p:par>
                          <p:cTn id="110" fill="hold">
                            <p:stCondLst>
                              <p:cond delay="250"/>
                            </p:stCondLst>
                            <p:childTnLst>
                              <p:par>
                                <p:cTn id="111" presetID="22" presetClass="entr" presetSubtype="2" fill="hold" nodeType="after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wipe(right)">
                                      <p:cBhvr>
                                        <p:cTn id="113" dur="500"/>
                                        <p:tgtEl>
                                          <p:spTgt spid="2"/>
                                        </p:tgtEl>
                                      </p:cBhvr>
                                    </p:animEffect>
                                  </p:childTnLst>
                                </p:cTn>
                              </p:par>
                            </p:childTnLst>
                          </p:cTn>
                        </p:par>
                        <p:par>
                          <p:cTn id="114" fill="hold">
                            <p:stCondLst>
                              <p:cond delay="750"/>
                            </p:stCondLst>
                            <p:childTnLst>
                              <p:par>
                                <p:cTn id="115" presetID="53" presetClass="entr" presetSubtype="16" fill="hold" nodeType="afterEffect">
                                  <p:stCondLst>
                                    <p:cond delay="0"/>
                                  </p:stCondLst>
                                  <p:childTnLst>
                                    <p:set>
                                      <p:cBhvr>
                                        <p:cTn id="116" dur="1" fill="hold">
                                          <p:stCondLst>
                                            <p:cond delay="0"/>
                                          </p:stCondLst>
                                        </p:cTn>
                                        <p:tgtEl>
                                          <p:spTgt spid="286"/>
                                        </p:tgtEl>
                                        <p:attrNameLst>
                                          <p:attrName>style.visibility</p:attrName>
                                        </p:attrNameLst>
                                      </p:cBhvr>
                                      <p:to>
                                        <p:strVal val="visible"/>
                                      </p:to>
                                    </p:set>
                                    <p:anim calcmode="lin" valueType="num">
                                      <p:cBhvr>
                                        <p:cTn id="117" dur="500" fill="hold"/>
                                        <p:tgtEl>
                                          <p:spTgt spid="286"/>
                                        </p:tgtEl>
                                        <p:attrNameLst>
                                          <p:attrName>ppt_w</p:attrName>
                                        </p:attrNameLst>
                                      </p:cBhvr>
                                      <p:tavLst>
                                        <p:tav tm="0">
                                          <p:val>
                                            <p:fltVal val="0"/>
                                          </p:val>
                                        </p:tav>
                                        <p:tav tm="100000">
                                          <p:val>
                                            <p:strVal val="#ppt_w"/>
                                          </p:val>
                                        </p:tav>
                                      </p:tavLst>
                                    </p:anim>
                                    <p:anim calcmode="lin" valueType="num">
                                      <p:cBhvr>
                                        <p:cTn id="118" dur="500" fill="hold"/>
                                        <p:tgtEl>
                                          <p:spTgt spid="286"/>
                                        </p:tgtEl>
                                        <p:attrNameLst>
                                          <p:attrName>ppt_h</p:attrName>
                                        </p:attrNameLst>
                                      </p:cBhvr>
                                      <p:tavLst>
                                        <p:tav tm="0">
                                          <p:val>
                                            <p:fltVal val="0"/>
                                          </p:val>
                                        </p:tav>
                                        <p:tav tm="100000">
                                          <p:val>
                                            <p:strVal val="#ppt_h"/>
                                          </p:val>
                                        </p:tav>
                                      </p:tavLst>
                                    </p:anim>
                                    <p:animEffect transition="in" filter="fade">
                                      <p:cBhvr>
                                        <p:cTn id="119" dur="500"/>
                                        <p:tgtEl>
                                          <p:spTgt spid="286"/>
                                        </p:tgtEl>
                                      </p:cBhvr>
                                    </p:animEffect>
                                  </p:childTnLst>
                                </p:cTn>
                              </p:par>
                            </p:childTnLst>
                          </p:cTn>
                        </p:par>
                        <p:par>
                          <p:cTn id="120" fill="hold">
                            <p:stCondLst>
                              <p:cond delay="1250"/>
                            </p:stCondLst>
                            <p:childTnLst>
                              <p:par>
                                <p:cTn id="121" presetID="10" presetClass="entr" presetSubtype="0" fill="hold" grpId="0" nodeType="afterEffect">
                                  <p:stCondLst>
                                    <p:cond delay="0"/>
                                  </p:stCondLst>
                                  <p:childTnLst>
                                    <p:set>
                                      <p:cBhvr>
                                        <p:cTn id="122" dur="1" fill="hold">
                                          <p:stCondLst>
                                            <p:cond delay="0"/>
                                          </p:stCondLst>
                                        </p:cTn>
                                        <p:tgtEl>
                                          <p:spTgt spid="277"/>
                                        </p:tgtEl>
                                        <p:attrNameLst>
                                          <p:attrName>style.visibility</p:attrName>
                                        </p:attrNameLst>
                                      </p:cBhvr>
                                      <p:to>
                                        <p:strVal val="visible"/>
                                      </p:to>
                                    </p:set>
                                    <p:animEffect transition="in" filter="fade">
                                      <p:cBhvr>
                                        <p:cTn id="123" dur="500"/>
                                        <p:tgtEl>
                                          <p:spTgt spid="277"/>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195"/>
                                        </p:tgtEl>
                                        <p:attrNameLst>
                                          <p:attrName>style.visibility</p:attrName>
                                        </p:attrNameLst>
                                      </p:cBhvr>
                                      <p:to>
                                        <p:strVal val="visible"/>
                                      </p:to>
                                    </p:set>
                                    <p:animEffect transition="in" filter="wipe(down)">
                                      <p:cBhvr>
                                        <p:cTn id="128" dur="250"/>
                                        <p:tgtEl>
                                          <p:spTgt spid="195"/>
                                        </p:tgtEl>
                                      </p:cBhvr>
                                    </p:animEffect>
                                  </p:childTnLst>
                                </p:cTn>
                              </p:par>
                            </p:childTnLst>
                          </p:cTn>
                        </p:par>
                        <p:par>
                          <p:cTn id="129" fill="hold">
                            <p:stCondLst>
                              <p:cond delay="250"/>
                            </p:stCondLst>
                            <p:childTnLst>
                              <p:par>
                                <p:cTn id="130" presetID="22" presetClass="entr" presetSubtype="8" fill="hold" nodeType="afterEffect">
                                  <p:stCondLst>
                                    <p:cond delay="0"/>
                                  </p:stCondLst>
                                  <p:childTnLst>
                                    <p:set>
                                      <p:cBhvr>
                                        <p:cTn id="131" dur="1" fill="hold">
                                          <p:stCondLst>
                                            <p:cond delay="0"/>
                                          </p:stCondLst>
                                        </p:cTn>
                                        <p:tgtEl>
                                          <p:spTgt spid="11"/>
                                        </p:tgtEl>
                                        <p:attrNameLst>
                                          <p:attrName>style.visibility</p:attrName>
                                        </p:attrNameLst>
                                      </p:cBhvr>
                                      <p:to>
                                        <p:strVal val="visible"/>
                                      </p:to>
                                    </p:set>
                                    <p:animEffect transition="in" filter="wipe(left)">
                                      <p:cBhvr>
                                        <p:cTn id="132" dur="500"/>
                                        <p:tgtEl>
                                          <p:spTgt spid="11"/>
                                        </p:tgtEl>
                                      </p:cBhvr>
                                    </p:animEffect>
                                  </p:childTnLst>
                                </p:cTn>
                              </p:par>
                              <p:par>
                                <p:cTn id="133" presetID="53" presetClass="entr" presetSubtype="16" fill="hold" nodeType="withEffect">
                                  <p:stCondLst>
                                    <p:cond delay="200"/>
                                  </p:stCondLst>
                                  <p:childTnLst>
                                    <p:set>
                                      <p:cBhvr>
                                        <p:cTn id="134" dur="1" fill="hold">
                                          <p:stCondLst>
                                            <p:cond delay="0"/>
                                          </p:stCondLst>
                                        </p:cTn>
                                        <p:tgtEl>
                                          <p:spTgt spid="291"/>
                                        </p:tgtEl>
                                        <p:attrNameLst>
                                          <p:attrName>style.visibility</p:attrName>
                                        </p:attrNameLst>
                                      </p:cBhvr>
                                      <p:to>
                                        <p:strVal val="visible"/>
                                      </p:to>
                                    </p:set>
                                    <p:anim calcmode="lin" valueType="num">
                                      <p:cBhvr>
                                        <p:cTn id="135" dur="500" fill="hold"/>
                                        <p:tgtEl>
                                          <p:spTgt spid="291"/>
                                        </p:tgtEl>
                                        <p:attrNameLst>
                                          <p:attrName>ppt_w</p:attrName>
                                        </p:attrNameLst>
                                      </p:cBhvr>
                                      <p:tavLst>
                                        <p:tav tm="0">
                                          <p:val>
                                            <p:fltVal val="0"/>
                                          </p:val>
                                        </p:tav>
                                        <p:tav tm="100000">
                                          <p:val>
                                            <p:strVal val="#ppt_w"/>
                                          </p:val>
                                        </p:tav>
                                      </p:tavLst>
                                    </p:anim>
                                    <p:anim calcmode="lin" valueType="num">
                                      <p:cBhvr>
                                        <p:cTn id="136" dur="500" fill="hold"/>
                                        <p:tgtEl>
                                          <p:spTgt spid="291"/>
                                        </p:tgtEl>
                                        <p:attrNameLst>
                                          <p:attrName>ppt_h</p:attrName>
                                        </p:attrNameLst>
                                      </p:cBhvr>
                                      <p:tavLst>
                                        <p:tav tm="0">
                                          <p:val>
                                            <p:fltVal val="0"/>
                                          </p:val>
                                        </p:tav>
                                        <p:tav tm="100000">
                                          <p:val>
                                            <p:strVal val="#ppt_h"/>
                                          </p:val>
                                        </p:tav>
                                      </p:tavLst>
                                    </p:anim>
                                    <p:animEffect transition="in" filter="fade">
                                      <p:cBhvr>
                                        <p:cTn id="137" dur="500"/>
                                        <p:tgtEl>
                                          <p:spTgt spid="291"/>
                                        </p:tgtEl>
                                      </p:cBhvr>
                                    </p:animEffect>
                                  </p:childTnLst>
                                </p:cTn>
                              </p:par>
                            </p:childTnLst>
                          </p:cTn>
                        </p:par>
                        <p:par>
                          <p:cTn id="138" fill="hold">
                            <p:stCondLst>
                              <p:cond delay="950"/>
                            </p:stCondLst>
                            <p:childTnLst>
                              <p:par>
                                <p:cTn id="139" presetID="10" presetClass="entr" presetSubtype="0" fill="hold" grpId="0" nodeType="afterEffect">
                                  <p:stCondLst>
                                    <p:cond delay="0"/>
                                  </p:stCondLst>
                                  <p:childTnLst>
                                    <p:set>
                                      <p:cBhvr>
                                        <p:cTn id="140" dur="1" fill="hold">
                                          <p:stCondLst>
                                            <p:cond delay="0"/>
                                          </p:stCondLst>
                                        </p:cTn>
                                        <p:tgtEl>
                                          <p:spTgt spid="278"/>
                                        </p:tgtEl>
                                        <p:attrNameLst>
                                          <p:attrName>style.visibility</p:attrName>
                                        </p:attrNameLst>
                                      </p:cBhvr>
                                      <p:to>
                                        <p:strVal val="visible"/>
                                      </p:to>
                                    </p:set>
                                    <p:animEffect transition="in" filter="fade">
                                      <p:cBhvr>
                                        <p:cTn id="141"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1" grpId="0" animBg="1"/>
      <p:bldP spid="192" grpId="0" animBg="1"/>
      <p:bldP spid="193" grpId="0" animBg="1"/>
      <p:bldP spid="194" grpId="0" animBg="1"/>
      <p:bldP spid="195" grpId="0" animBg="1"/>
      <p:bldP spid="196" grpId="0" animBg="1"/>
      <p:bldP spid="270" grpId="0" animBg="1"/>
      <p:bldP spid="271" grpId="0"/>
      <p:bldP spid="272" grpId="0"/>
      <p:bldP spid="273" grpId="0"/>
      <p:bldP spid="274" grpId="0"/>
      <p:bldP spid="275" grpId="0"/>
      <p:bldP spid="276" grpId="0"/>
      <p:bldP spid="277" grpId="0"/>
      <p:bldP spid="2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9"/>
          <p:cNvSpPr/>
          <p:nvPr/>
        </p:nvSpPr>
        <p:spPr>
          <a:xfrm>
            <a:off x="2702409" y="1958723"/>
            <a:ext cx="8972355" cy="4255319"/>
          </a:xfrm>
          <a:prstGeom prst="roundRect">
            <a:avLst>
              <a:gd name="adj" fmla="val 0"/>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571500" lvl="0" indent="-571500">
              <a:buFont typeface="Wingdings" panose="05000000000000000000" pitchFamily="2" charset="2"/>
              <a:buChar char="§"/>
            </a:pPr>
            <a:r>
              <a:rPr lang="en-US" sz="3600" b="1" dirty="0">
                <a:latin typeface="Trebuchet MS" panose="020B0603020202020204" pitchFamily="34" charset="0"/>
              </a:rPr>
              <a:t>Non-Harmonization of Application Costs (Foreign Ops Specs)</a:t>
            </a:r>
          </a:p>
          <a:p>
            <a:pPr marL="571500" lvl="0" indent="-571500">
              <a:buFont typeface="Wingdings" panose="05000000000000000000" pitchFamily="2" charset="2"/>
              <a:buChar char="§"/>
            </a:pPr>
            <a:r>
              <a:rPr lang="en-US" sz="3600" b="1" dirty="0">
                <a:latin typeface="Trebuchet MS" panose="020B0603020202020204" pitchFamily="34" charset="0"/>
              </a:rPr>
              <a:t>Non/late Approval of Carrier Designations</a:t>
            </a:r>
          </a:p>
          <a:p>
            <a:pPr marL="571500" lvl="0" indent="-571500">
              <a:buFont typeface="Wingdings" panose="05000000000000000000" pitchFamily="2" charset="2"/>
              <a:buChar char="§"/>
            </a:pPr>
            <a:r>
              <a:rPr lang="en-US" sz="3600" b="1" dirty="0">
                <a:latin typeface="Trebuchet MS" panose="020B0603020202020204" pitchFamily="34" charset="0"/>
              </a:rPr>
              <a:t>High Inspection Costs, Taxes and Fees</a:t>
            </a:r>
          </a:p>
          <a:p>
            <a:pPr marL="571500" lvl="0" indent="-571500">
              <a:buFont typeface="Wingdings" panose="05000000000000000000" pitchFamily="2" charset="2"/>
              <a:buChar char="§"/>
            </a:pPr>
            <a:r>
              <a:rPr lang="en-US" sz="3600" b="1" dirty="0">
                <a:latin typeface="Trebuchet MS" panose="020B0603020202020204" pitchFamily="34" charset="0"/>
              </a:rPr>
              <a:t>Passenger and Cargo facilitation Issues and other non-physical barriers</a:t>
            </a:r>
          </a:p>
        </p:txBody>
      </p:sp>
      <p:sp>
        <p:nvSpPr>
          <p:cNvPr id="26" name="矩形 25"/>
          <p:cNvSpPr/>
          <p:nvPr/>
        </p:nvSpPr>
        <p:spPr>
          <a:xfrm>
            <a:off x="4489707" y="2487563"/>
            <a:ext cx="7131572" cy="646327"/>
          </a:xfrm>
          <a:prstGeom prst="rect">
            <a:avLst/>
          </a:prstGeom>
        </p:spPr>
        <p:txBody>
          <a:bodyPr wrap="square" lIns="91436" tIns="45718" rIns="91436" bIns="45718">
            <a:spAutoFit/>
          </a:bodyP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27" name="矩形 26"/>
          <p:cNvSpPr/>
          <p:nvPr/>
        </p:nvSpPr>
        <p:spPr>
          <a:xfrm>
            <a:off x="4488810" y="3754272"/>
            <a:ext cx="7131572" cy="369328"/>
          </a:xfrm>
          <a:prstGeom prst="rect">
            <a:avLst/>
          </a:prstGeom>
        </p:spPr>
        <p:txBody>
          <a:bodyPr wrap="square" lIns="91436" tIns="45718" rIns="91436" bIns="45718">
            <a:spAutoFit/>
          </a:bodyPr>
          <a:lstStyle/>
          <a:p>
            <a:pPr algn="just">
              <a:spcAft>
                <a:spcPts val="300"/>
              </a:spcAft>
            </a:pPr>
            <a:r>
              <a:rPr lang="en-GB" sz="1800" b="1" dirty="0">
                <a:solidFill>
                  <a:schemeClr val="bg1"/>
                </a:solidFill>
              </a:rPr>
              <a:t>  </a:t>
            </a:r>
          </a:p>
        </p:txBody>
      </p:sp>
      <p:sp>
        <p:nvSpPr>
          <p:cNvPr id="3" name="矩形 2"/>
          <p:cNvSpPr/>
          <p:nvPr/>
        </p:nvSpPr>
        <p:spPr>
          <a:xfrm>
            <a:off x="-13712" y="1962775"/>
            <a:ext cx="2212787" cy="4447636"/>
          </a:xfrm>
          <a:prstGeom prst="rect">
            <a:avLst/>
          </a:prstGeom>
          <a:solidFill>
            <a:schemeClr val="accent6">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489622" y="2155094"/>
            <a:ext cx="1538875" cy="4058948"/>
          </a:xfrm>
          <a:prstGeom prst="rect">
            <a:avLst/>
          </a:prstGeom>
          <a:noFill/>
        </p:spPr>
        <p:txBody>
          <a:bodyPr vert="eaVert" wrap="square" lIns="91436" tIns="45718" rIns="91436" bIns="45718" rtlCol="0">
            <a:spAutoFit/>
          </a:bodyPr>
          <a:lstStyle/>
          <a:p>
            <a:pPr lvl="0"/>
            <a:r>
              <a:rPr lang="en-US" sz="4400" b="1" dirty="0">
                <a:latin typeface="Trebuchet MS" panose="020B0603020202020204" pitchFamily="34" charset="0"/>
              </a:rPr>
              <a:t>SAATM Impediments</a:t>
            </a:r>
          </a:p>
        </p:txBody>
      </p:sp>
      <p:sp>
        <p:nvSpPr>
          <p:cNvPr id="44" name="圆角矩形 43"/>
          <p:cNvSpPr/>
          <p:nvPr/>
        </p:nvSpPr>
        <p:spPr>
          <a:xfrm rot="10800000" flipV="1">
            <a:off x="-5664" y="249441"/>
            <a:ext cx="484287" cy="491115"/>
          </a:xfrm>
          <a:prstGeom prst="roundRect">
            <a:avLst>
              <a:gd name="adj" fmla="val 5039"/>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sz="3600" dirty="0">
              <a:latin typeface="Arial" panose="020B0604020202020204" pitchFamily="34" charset="0"/>
              <a:cs typeface="Arial" panose="020B0604020202020204" pitchFamily="34" charset="0"/>
              <a:sym typeface="Arial" panose="020B0604020202020204" pitchFamily="34" charset="0"/>
            </a:endParaRPr>
          </a:p>
        </p:txBody>
      </p:sp>
      <p:sp>
        <p:nvSpPr>
          <p:cNvPr id="30" name="矩形 29"/>
          <p:cNvSpPr/>
          <p:nvPr/>
        </p:nvSpPr>
        <p:spPr>
          <a:xfrm>
            <a:off x="712263" y="264289"/>
            <a:ext cx="11479739" cy="484285"/>
          </a:xfrm>
          <a:prstGeom prst="rect">
            <a:avLst/>
          </a:prstGeom>
          <a:gradFill>
            <a:gsLst>
              <a:gs pos="0">
                <a:schemeClr val="accent1">
                  <a:lumMod val="5000"/>
                  <a:lumOff val="95000"/>
                  <a:alpha val="0"/>
                </a:schemeClr>
              </a:gs>
              <a:gs pos="78000">
                <a:schemeClr val="accent5"/>
              </a:gs>
            </a:gsLst>
            <a:lin ang="10800000" scaled="0"/>
          </a:gradFill>
          <a:ln>
            <a:noFill/>
          </a:ln>
          <a:effectLst>
            <a:outerShdw blurRad="393700" dist="76200" dir="5820000" sx="99000" sy="99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矩形 30"/>
          <p:cNvSpPr/>
          <p:nvPr/>
        </p:nvSpPr>
        <p:spPr>
          <a:xfrm>
            <a:off x="708480" y="198662"/>
            <a:ext cx="6278698" cy="584771"/>
          </a:xfrm>
          <a:prstGeom prst="rect">
            <a:avLst/>
          </a:prstGeom>
        </p:spPr>
        <p:txBody>
          <a:bodyPr wrap="none" lIns="91436" tIns="45718" rIns="91436" bIns="45718">
            <a:spAutoFit/>
          </a:bodyPr>
          <a:lstStyle/>
          <a:p>
            <a:pPr lvl="0"/>
            <a:r>
              <a:rPr lang="en-US" sz="3200" b="1" dirty="0">
                <a:latin typeface="Trebuchet MS" panose="020B0603020202020204" pitchFamily="34" charset="0"/>
              </a:rPr>
              <a:t>Remove All SAATM Impediments</a:t>
            </a:r>
          </a:p>
        </p:txBody>
      </p:sp>
      <p:sp>
        <p:nvSpPr>
          <p:cNvPr id="29" name="Footer Placeholder 4"/>
          <p:cNvSpPr>
            <a:spLocks noGrp="1"/>
          </p:cNvSpPr>
          <p:nvPr>
            <p:ph type="ftr" sz="quarter" idx="11"/>
          </p:nvPr>
        </p:nvSpPr>
        <p:spPr>
          <a:xfrm>
            <a:off x="4038599" y="6486672"/>
            <a:ext cx="4483231" cy="366784"/>
          </a:xfrm>
        </p:spPr>
        <p:txBody>
          <a:bodyPr/>
          <a:lstStyle/>
          <a:p>
            <a:r>
              <a:rPr lang="en-US" altLang="zh-CN" sz="1400" b="1" dirty="0">
                <a:solidFill>
                  <a:schemeClr val="bg1">
                    <a:lumMod val="85000"/>
                  </a:schemeClr>
                </a:solidFill>
              </a:rPr>
              <a:t>An integrated, Prosperous and Peaceful Africa</a:t>
            </a:r>
            <a:endParaRPr lang="zh-CN" altLang="en-US" sz="1400" b="1" dirty="0">
              <a:solidFill>
                <a:schemeClr val="bg1">
                  <a:lumMod val="85000"/>
                </a:schemeClr>
              </a:solidFill>
            </a:endParaRPr>
          </a:p>
        </p:txBody>
      </p:sp>
      <p:pic>
        <p:nvPicPr>
          <p:cNvPr id="25" name="Picture 24"/>
          <p:cNvPicPr>
            <a:picLocks noChangeAspect="1"/>
          </p:cNvPicPr>
          <p:nvPr/>
        </p:nvPicPr>
        <p:blipFill>
          <a:blip r:embed="rId2"/>
          <a:stretch>
            <a:fillRect/>
          </a:stretch>
        </p:blipFill>
        <p:spPr>
          <a:xfrm>
            <a:off x="10175876" y="145280"/>
            <a:ext cx="2016126" cy="718513"/>
          </a:xfrm>
          <a:prstGeom prst="rect">
            <a:avLst/>
          </a:prstGeom>
        </p:spPr>
      </p:pic>
    </p:spTree>
    <p:extLst>
      <p:ext uri="{BB962C8B-B14F-4D97-AF65-F5344CB8AC3E}">
        <p14:creationId xmlns:p14="http://schemas.microsoft.com/office/powerpoint/2010/main" val="3184164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714739" y="512233"/>
            <a:ext cx="6507919" cy="1835230"/>
            <a:chOff x="2714739" y="512233"/>
            <a:chExt cx="6507919"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714739" y="512233"/>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0096FF">
                      <a:lumMod val="75000"/>
                    </a:srgbClr>
                  </a:solidFill>
                  <a:effectLst/>
                  <a:uLnTx/>
                  <a:uFillTx/>
                  <a:latin typeface="Calibri" panose="020F0502020204030204"/>
                  <a:ea typeface="+mn-ea"/>
                  <a:cs typeface="+mn-cs"/>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4" y="998576"/>
              <a:ext cx="4445394"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676002" y="1509623"/>
            <a:ext cx="6998940" cy="1835230"/>
            <a:chOff x="2676002" y="1509623"/>
            <a:chExt cx="6998940" cy="1835230"/>
          </a:xfrm>
        </p:grpSpPr>
        <p:grpSp>
          <p:nvGrpSpPr>
            <p:cNvPr id="11" name="Group 10">
              <a:extLst>
                <a:ext uri="{FF2B5EF4-FFF2-40B4-BE49-F238E27FC236}">
                  <a16:creationId xmlns:a16="http://schemas.microsoft.com/office/drawing/2014/main" id="{8F8C9CFA-247D-4BA8-9364-BC1213B48EF2}"/>
                </a:ext>
              </a:extLst>
            </p:cNvPr>
            <p:cNvGrpSpPr/>
            <p:nvPr/>
          </p:nvGrpSpPr>
          <p:grpSpPr>
            <a:xfrm>
              <a:off x="2676002" y="1509623"/>
              <a:ext cx="900716" cy="1835230"/>
              <a:chOff x="409901" y="1798320"/>
              <a:chExt cx="1042273" cy="2123658"/>
            </a:xfrm>
          </p:grpSpPr>
          <p:sp>
            <p:nvSpPr>
              <p:cNvPr id="37" name="TextBox 36">
                <a:extLst>
                  <a:ext uri="{FF2B5EF4-FFF2-40B4-BE49-F238E27FC236}">
                    <a16:creationId xmlns:a16="http://schemas.microsoft.com/office/drawing/2014/main" id="{2B7E6E4F-DBE6-4B24-A019-56A77C5F846C}"/>
                  </a:ext>
                </a:extLst>
              </p:cNvPr>
              <p:cNvSpPr txBox="1"/>
              <p:nvPr/>
            </p:nvSpPr>
            <p:spPr>
              <a:xfrm>
                <a:off x="409901" y="1798320"/>
                <a:ext cx="1042273" cy="2123658"/>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FF2600">
                        <a:lumMod val="75000"/>
                      </a:srgbClr>
                    </a:solidFill>
                    <a:effectLst/>
                    <a:uLnTx/>
                    <a:uFillTx/>
                    <a:latin typeface="Calibri" panose="020F0502020204030204"/>
                    <a:ea typeface="+mn-ea"/>
                    <a:cs typeface="+mn-cs"/>
                  </a:rPr>
                  <a:t>2</a:t>
                </a:r>
              </a:p>
            </p:txBody>
          </p:sp>
          <p:sp>
            <p:nvSpPr>
              <p:cNvPr id="38" name="Isosceles Triangle 92">
                <a:extLst>
                  <a:ext uri="{FF2B5EF4-FFF2-40B4-BE49-F238E27FC236}">
                    <a16:creationId xmlns:a16="http://schemas.microsoft.com/office/drawing/2014/main" id="{631DFFEB-C65B-4678-86DB-8950EF420115}"/>
                  </a:ext>
                </a:extLst>
              </p:cNvPr>
              <p:cNvSpPr/>
              <p:nvPr/>
            </p:nvSpPr>
            <p:spPr>
              <a:xfrm rot="4500000" flipV="1">
                <a:off x="676057" y="2999661"/>
                <a:ext cx="501070" cy="431958"/>
              </a:xfrm>
              <a:prstGeom prst="triangl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110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897679"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207493" y="1992999"/>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2FE6DB1E-02F6-2F2C-47D8-AEF5A740FC1D}"/>
              </a:ext>
            </a:extLst>
          </p:cNvPr>
          <p:cNvGrpSpPr/>
          <p:nvPr/>
        </p:nvGrpSpPr>
        <p:grpSpPr>
          <a:xfrm>
            <a:off x="2676002" y="2521844"/>
            <a:ext cx="7510217" cy="1835230"/>
            <a:chOff x="2676002" y="2521844"/>
            <a:chExt cx="7510217" cy="1835230"/>
          </a:xfrm>
        </p:grpSpPr>
        <p:sp>
          <p:nvSpPr>
            <p:cNvPr id="8" name="TextBox 7">
              <a:extLst>
                <a:ext uri="{FF2B5EF4-FFF2-40B4-BE49-F238E27FC236}">
                  <a16:creationId xmlns:a16="http://schemas.microsoft.com/office/drawing/2014/main" id="{55277E07-27E7-4F72-8552-982E0DF83A80}"/>
                </a:ext>
              </a:extLst>
            </p:cNvPr>
            <p:cNvSpPr txBox="1"/>
            <p:nvPr/>
          </p:nvSpPr>
          <p:spPr>
            <a:xfrm>
              <a:off x="2676002" y="2521844"/>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FF9300">
                      <a:lumMod val="75000"/>
                    </a:srgbClr>
                  </a:solidFill>
                  <a:effectLst/>
                  <a:uLnTx/>
                  <a:uFillTx/>
                  <a:latin typeface="Calibri" panose="020F0502020204030204"/>
                  <a:ea typeface="+mn-ea"/>
                  <a:cs typeface="+mn-cs"/>
                </a:rPr>
                <a:t>3</a:t>
              </a:r>
            </a:p>
          </p:txBody>
        </p:sp>
        <p:sp>
          <p:nvSpPr>
            <p:cNvPr id="18" name="Pentágono 16">
              <a:extLst>
                <a:ext uri="{FF2B5EF4-FFF2-40B4-BE49-F238E27FC236}">
                  <a16:creationId xmlns:a16="http://schemas.microsoft.com/office/drawing/2014/main" id="{E2388852-4015-403C-90A1-2020E3F3FDEE}"/>
                </a:ext>
              </a:extLst>
            </p:cNvPr>
            <p:cNvSpPr/>
            <p:nvPr/>
          </p:nvSpPr>
          <p:spPr>
            <a:xfrm>
              <a:off x="4777263" y="2987406"/>
              <a:ext cx="5408956" cy="906883"/>
            </a:xfrm>
            <a:prstGeom prst="homePlate">
              <a:avLst>
                <a:gd name="adj" fmla="val 0"/>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Pentágono 17">
              <a:extLst>
                <a:ext uri="{FF2B5EF4-FFF2-40B4-BE49-F238E27FC236}">
                  <a16:creationId xmlns:a16="http://schemas.microsoft.com/office/drawing/2014/main" id="{95D9F5A3-9BE4-4C21-8574-E5C07415107D}"/>
                </a:ext>
              </a:extLst>
            </p:cNvPr>
            <p:cNvSpPr/>
            <p:nvPr/>
          </p:nvSpPr>
          <p:spPr>
            <a:xfrm>
              <a:off x="3207493" y="2987406"/>
              <a:ext cx="1390105" cy="906883"/>
            </a:xfrm>
            <a:prstGeom prst="homePlate">
              <a:avLst/>
            </a:prstGeom>
            <a:solidFill>
              <a:schemeClr val="accent3">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0" name="Cheurón 18">
              <a:extLst>
                <a:ext uri="{FF2B5EF4-FFF2-40B4-BE49-F238E27FC236}">
                  <a16:creationId xmlns:a16="http://schemas.microsoft.com/office/drawing/2014/main" id="{EFF3A13B-6253-4DEE-AF05-7FDA71E17E80}"/>
                </a:ext>
              </a:extLst>
            </p:cNvPr>
            <p:cNvSpPr/>
            <p:nvPr/>
          </p:nvSpPr>
          <p:spPr>
            <a:xfrm>
              <a:off x="4482610" y="2987413"/>
              <a:ext cx="582121" cy="906827"/>
            </a:xfrm>
            <a:prstGeom prst="chevron">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E50B3108-32E1-C933-897B-C36BA5604485}"/>
              </a:ext>
            </a:extLst>
          </p:cNvPr>
          <p:cNvGrpSpPr/>
          <p:nvPr/>
        </p:nvGrpSpPr>
        <p:grpSpPr>
          <a:xfrm>
            <a:off x="2689937" y="3519013"/>
            <a:ext cx="8056721" cy="1754326"/>
            <a:chOff x="2689937" y="3519013"/>
            <a:chExt cx="8056721" cy="1754326"/>
          </a:xfrm>
        </p:grpSpPr>
        <p:sp>
          <p:nvSpPr>
            <p:cNvPr id="9" name="TextBox 8">
              <a:extLst>
                <a:ext uri="{FF2B5EF4-FFF2-40B4-BE49-F238E27FC236}">
                  <a16:creationId xmlns:a16="http://schemas.microsoft.com/office/drawing/2014/main" id="{71626CF1-7272-42E6-A663-1169BB9A1ECD}"/>
                </a:ext>
              </a:extLst>
            </p:cNvPr>
            <p:cNvSpPr txBox="1"/>
            <p:nvPr/>
          </p:nvSpPr>
          <p:spPr>
            <a:xfrm>
              <a:off x="2689937" y="3519013"/>
              <a:ext cx="886781" cy="175432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0" b="1" i="0" u="none" strike="noStrike" kern="0" cap="none" spc="0" normalizeH="0" baseline="0" noProof="0" dirty="0">
                  <a:ln>
                    <a:noFill/>
                  </a:ln>
                  <a:solidFill>
                    <a:srgbClr val="92D050">
                      <a:lumMod val="75000"/>
                    </a:srgbClr>
                  </a:solidFill>
                  <a:effectLst/>
                  <a:uLnTx/>
                  <a:uFillTx/>
                  <a:latin typeface="Calibri" panose="020F0502020204030204"/>
                  <a:ea typeface="+mn-ea"/>
                  <a:cs typeface="+mn-cs"/>
                </a:rPr>
                <a:t>4</a:t>
              </a:r>
            </a:p>
          </p:txBody>
        </p:sp>
        <p:sp>
          <p:nvSpPr>
            <p:cNvPr id="21" name="Pentágono 22">
              <a:extLst>
                <a:ext uri="{FF2B5EF4-FFF2-40B4-BE49-F238E27FC236}">
                  <a16:creationId xmlns:a16="http://schemas.microsoft.com/office/drawing/2014/main" id="{E5AD4579-1D65-48DB-9A83-263F02A631F2}"/>
                </a:ext>
              </a:extLst>
            </p:cNvPr>
            <p:cNvSpPr/>
            <p:nvPr/>
          </p:nvSpPr>
          <p:spPr>
            <a:xfrm>
              <a:off x="4777262" y="3981825"/>
              <a:ext cx="5969396" cy="906883"/>
            </a:xfrm>
            <a:prstGeom prst="homePlate">
              <a:avLst>
                <a:gd name="adj" fmla="val 0"/>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2" name="Pentágono 23">
              <a:extLst>
                <a:ext uri="{FF2B5EF4-FFF2-40B4-BE49-F238E27FC236}">
                  <a16:creationId xmlns:a16="http://schemas.microsoft.com/office/drawing/2014/main" id="{7606950A-1D7A-460E-A885-F6779139AFD2}"/>
                </a:ext>
              </a:extLst>
            </p:cNvPr>
            <p:cNvSpPr/>
            <p:nvPr/>
          </p:nvSpPr>
          <p:spPr>
            <a:xfrm>
              <a:off x="3207493" y="3981825"/>
              <a:ext cx="1390105" cy="906883"/>
            </a:xfrm>
            <a:prstGeom prst="homePlate">
              <a:avLst/>
            </a:prstGeom>
            <a:solidFill>
              <a:schemeClr val="accent4">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3" name="Cheurón 24">
              <a:extLst>
                <a:ext uri="{FF2B5EF4-FFF2-40B4-BE49-F238E27FC236}">
                  <a16:creationId xmlns:a16="http://schemas.microsoft.com/office/drawing/2014/main" id="{4B535CA2-8BF0-4D9F-8DC2-C085E0E0DE71}"/>
                </a:ext>
              </a:extLst>
            </p:cNvPr>
            <p:cNvSpPr/>
            <p:nvPr/>
          </p:nvSpPr>
          <p:spPr>
            <a:xfrm>
              <a:off x="4482610" y="3981833"/>
              <a:ext cx="582121" cy="906827"/>
            </a:xfrm>
            <a:prstGeom prst="chevron">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61A52FFA-DB26-DB23-8FA5-8E801DA2BAB2}"/>
              </a:ext>
            </a:extLst>
          </p:cNvPr>
          <p:cNvGrpSpPr/>
          <p:nvPr/>
        </p:nvGrpSpPr>
        <p:grpSpPr>
          <a:xfrm>
            <a:off x="2676002" y="4510537"/>
            <a:ext cx="8493442" cy="1835230"/>
            <a:chOff x="2676002" y="4510537"/>
            <a:chExt cx="8493442" cy="1835230"/>
          </a:xfrm>
        </p:grpSpPr>
        <p:sp>
          <p:nvSpPr>
            <p:cNvPr id="10" name="TextBox 9">
              <a:extLst>
                <a:ext uri="{FF2B5EF4-FFF2-40B4-BE49-F238E27FC236}">
                  <a16:creationId xmlns:a16="http://schemas.microsoft.com/office/drawing/2014/main" id="{ED56C672-B987-4CE4-A149-87A96296EBE5}"/>
                </a:ext>
              </a:extLst>
            </p:cNvPr>
            <p:cNvSpPr txBox="1"/>
            <p:nvPr/>
          </p:nvSpPr>
          <p:spPr>
            <a:xfrm>
              <a:off x="2676002" y="4510537"/>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8DA5D3">
                      <a:lumMod val="75000"/>
                    </a:srgbClr>
                  </a:solidFill>
                  <a:effectLst/>
                  <a:uLnTx/>
                  <a:uFillTx/>
                  <a:latin typeface="Calibri" panose="020F0502020204030204"/>
                  <a:ea typeface="+mn-ea"/>
                  <a:cs typeface="+mn-cs"/>
                </a:rPr>
                <a:t>5</a:t>
              </a:r>
            </a:p>
          </p:txBody>
        </p:sp>
        <p:sp>
          <p:nvSpPr>
            <p:cNvPr id="24" name="Pentágono 22">
              <a:extLst>
                <a:ext uri="{FF2B5EF4-FFF2-40B4-BE49-F238E27FC236}">
                  <a16:creationId xmlns:a16="http://schemas.microsoft.com/office/drawing/2014/main" id="{5690B716-EF28-455A-A23B-98EEE3DF1067}"/>
                </a:ext>
              </a:extLst>
            </p:cNvPr>
            <p:cNvSpPr/>
            <p:nvPr/>
          </p:nvSpPr>
          <p:spPr>
            <a:xfrm>
              <a:off x="4790433" y="4995928"/>
              <a:ext cx="6379011" cy="906883"/>
            </a:xfrm>
            <a:prstGeom prst="homePlate">
              <a:avLst>
                <a:gd name="adj" fmla="val 0"/>
              </a:avLst>
            </a:prstGeom>
            <a:solidFill>
              <a:schemeClr val="accent5"/>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5" name="Pentágono 23">
              <a:extLst>
                <a:ext uri="{FF2B5EF4-FFF2-40B4-BE49-F238E27FC236}">
                  <a16:creationId xmlns:a16="http://schemas.microsoft.com/office/drawing/2014/main" id="{0B32D0AE-6017-4F38-A39C-2A76A28A58AE}"/>
                </a:ext>
              </a:extLst>
            </p:cNvPr>
            <p:cNvSpPr/>
            <p:nvPr/>
          </p:nvSpPr>
          <p:spPr>
            <a:xfrm>
              <a:off x="3220663" y="4995928"/>
              <a:ext cx="1390105" cy="906883"/>
            </a:xfrm>
            <a:prstGeom prst="homePlate">
              <a:avLst/>
            </a:prstGeom>
            <a:solidFill>
              <a:schemeClr val="accent5">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6" name="Cheurón 24">
              <a:extLst>
                <a:ext uri="{FF2B5EF4-FFF2-40B4-BE49-F238E27FC236}">
                  <a16:creationId xmlns:a16="http://schemas.microsoft.com/office/drawing/2014/main" id="{EAD8948B-FBBB-4888-994E-587359B1E750}"/>
                </a:ext>
              </a:extLst>
            </p:cNvPr>
            <p:cNvSpPr/>
            <p:nvPr/>
          </p:nvSpPr>
          <p:spPr>
            <a:xfrm>
              <a:off x="4495781" y="4995934"/>
              <a:ext cx="582121" cy="906827"/>
            </a:xfrm>
            <a:prstGeom prst="chevron">
              <a:avLst/>
            </a:prstGeom>
            <a:solidFill>
              <a:schemeClr val="accent5"/>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51F9A8C3-3A82-40C3-980B-6727512529EA}"/>
              </a:ext>
            </a:extLst>
          </p:cNvPr>
          <p:cNvSpPr txBox="1"/>
          <p:nvPr/>
        </p:nvSpPr>
        <p:spPr>
          <a:xfrm>
            <a:off x="3232472" y="1267352"/>
            <a:ext cx="1211401"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panose="020F0502020204030204"/>
                <a:ea typeface="+mn-ea"/>
                <a:cs typeface="+mn-cs"/>
              </a:rPr>
              <a:t>ACTION 1</a:t>
            </a:r>
          </a:p>
        </p:txBody>
      </p:sp>
      <p:sp>
        <p:nvSpPr>
          <p:cNvPr id="28" name="TextBox 27">
            <a:extLst>
              <a:ext uri="{FF2B5EF4-FFF2-40B4-BE49-F238E27FC236}">
                <a16:creationId xmlns:a16="http://schemas.microsoft.com/office/drawing/2014/main" id="{8B4732A8-B6A3-4ADE-86AE-8766ADC2F794}"/>
              </a:ext>
            </a:extLst>
          </p:cNvPr>
          <p:cNvSpPr txBox="1"/>
          <p:nvPr/>
        </p:nvSpPr>
        <p:spPr>
          <a:xfrm>
            <a:off x="3120440" y="2261775"/>
            <a:ext cx="1271888"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panose="020F0502020204030204"/>
                <a:ea typeface="+mn-ea"/>
                <a:cs typeface="+mn-cs"/>
              </a:rPr>
              <a:t>ACTION 2</a:t>
            </a:r>
          </a:p>
        </p:txBody>
      </p:sp>
      <p:sp>
        <p:nvSpPr>
          <p:cNvPr id="29" name="TextBox 28">
            <a:extLst>
              <a:ext uri="{FF2B5EF4-FFF2-40B4-BE49-F238E27FC236}">
                <a16:creationId xmlns:a16="http://schemas.microsoft.com/office/drawing/2014/main" id="{214318FF-2ED5-4FD9-9B4F-7CEE07CFFAD0}"/>
              </a:ext>
            </a:extLst>
          </p:cNvPr>
          <p:cNvSpPr txBox="1"/>
          <p:nvPr/>
        </p:nvSpPr>
        <p:spPr>
          <a:xfrm>
            <a:off x="3117676" y="3256182"/>
            <a:ext cx="1266630"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panose="020F0502020204030204"/>
                <a:ea typeface="+mn-ea"/>
                <a:cs typeface="+mn-cs"/>
              </a:rPr>
              <a:t>ACTION 3</a:t>
            </a:r>
          </a:p>
        </p:txBody>
      </p:sp>
      <p:sp>
        <p:nvSpPr>
          <p:cNvPr id="30" name="TextBox 29">
            <a:extLst>
              <a:ext uri="{FF2B5EF4-FFF2-40B4-BE49-F238E27FC236}">
                <a16:creationId xmlns:a16="http://schemas.microsoft.com/office/drawing/2014/main" id="{25BC3F51-649F-434E-A6C2-F7B22EBE7A63}"/>
              </a:ext>
            </a:extLst>
          </p:cNvPr>
          <p:cNvSpPr txBox="1"/>
          <p:nvPr/>
        </p:nvSpPr>
        <p:spPr>
          <a:xfrm>
            <a:off x="3296034" y="4250600"/>
            <a:ext cx="1088272"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panose="020F0502020204030204"/>
                <a:ea typeface="+mn-ea"/>
                <a:cs typeface="+mn-cs"/>
              </a:rPr>
              <a:t>ACTION 4</a:t>
            </a:r>
          </a:p>
        </p:txBody>
      </p:sp>
      <p:sp>
        <p:nvSpPr>
          <p:cNvPr id="31" name="TextBox 30">
            <a:extLst>
              <a:ext uri="{FF2B5EF4-FFF2-40B4-BE49-F238E27FC236}">
                <a16:creationId xmlns:a16="http://schemas.microsoft.com/office/drawing/2014/main" id="{5561868E-A262-4232-BA7F-57AB21B29619}"/>
              </a:ext>
            </a:extLst>
          </p:cNvPr>
          <p:cNvSpPr txBox="1"/>
          <p:nvPr/>
        </p:nvSpPr>
        <p:spPr>
          <a:xfrm>
            <a:off x="3322804" y="5264703"/>
            <a:ext cx="1159806"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Calibri" panose="020F0502020204030204"/>
                <a:ea typeface="+mn-ea"/>
                <a:cs typeface="+mn-cs"/>
              </a:rPr>
              <a:t>ACTION 5</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047311" y="1269219"/>
            <a:ext cx="4293474" cy="369332"/>
          </a:xfrm>
          <a:prstGeom prst="rect">
            <a:avLst/>
          </a:prstGeom>
          <a:noFill/>
        </p:spPr>
        <p:txBody>
          <a:bodyPr wrap="square" rtlCol="0" anchor="ctr">
            <a:spAutoFit/>
          </a:bodyPr>
          <a:lstStyle/>
          <a:p>
            <a:pPr lvl="0">
              <a:defRPr/>
            </a:pPr>
            <a:r>
              <a:rPr lang="en-US" b="1" kern="0" dirty="0">
                <a:solidFill>
                  <a:prstClr val="white"/>
                </a:solidFill>
              </a:rPr>
              <a:t>LAUNCHING OF THE SAATM PIP</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47311" y="2110342"/>
            <a:ext cx="4175347" cy="646331"/>
          </a:xfrm>
          <a:prstGeom prst="rect">
            <a:avLst/>
          </a:prstGeom>
          <a:noFill/>
        </p:spPr>
        <p:txBody>
          <a:bodyPr wrap="square" rtlCol="0" anchor="ctr">
            <a:spAutoFit/>
          </a:bodyPr>
          <a:lstStyle/>
          <a:p>
            <a:pPr lvl="0">
              <a:defRPr/>
            </a:pPr>
            <a:r>
              <a:rPr lang="fr-FR" b="1" kern="0" dirty="0">
                <a:solidFill>
                  <a:prstClr val="white"/>
                </a:solidFill>
              </a:rPr>
              <a:t>APPOINTMENT OF SAATM AMBASSADORS</a:t>
            </a:r>
            <a:endParaRPr lang="en-US" b="1" kern="0" dirty="0">
              <a:solidFill>
                <a:prstClr val="white"/>
              </a:solidFill>
            </a:endParaRPr>
          </a:p>
        </p:txBody>
      </p:sp>
      <p:sp>
        <p:nvSpPr>
          <p:cNvPr id="34" name="TextBox 33">
            <a:extLst>
              <a:ext uri="{FF2B5EF4-FFF2-40B4-BE49-F238E27FC236}">
                <a16:creationId xmlns:a16="http://schemas.microsoft.com/office/drawing/2014/main" id="{41716F43-7957-4E8A-9885-AAF177A38C21}"/>
              </a:ext>
            </a:extLst>
          </p:cNvPr>
          <p:cNvSpPr txBox="1"/>
          <p:nvPr/>
        </p:nvSpPr>
        <p:spPr>
          <a:xfrm>
            <a:off x="5047311" y="3250549"/>
            <a:ext cx="4293475" cy="369332"/>
          </a:xfrm>
          <a:prstGeom prst="rect">
            <a:avLst/>
          </a:prstGeom>
          <a:noFill/>
        </p:spPr>
        <p:txBody>
          <a:bodyPr wrap="square" rtlCol="0" anchor="ctr">
            <a:spAutoFit/>
          </a:bodyPr>
          <a:lstStyle/>
          <a:p>
            <a:pPr lvl="0">
              <a:defRPr/>
            </a:pPr>
            <a:r>
              <a:rPr lang="en-US" b="1" kern="0" dirty="0">
                <a:solidFill>
                  <a:prstClr val="white"/>
                </a:solidFill>
              </a:rPr>
              <a:t>ALIGNMENT OF BASAs WITH YD</a:t>
            </a:r>
          </a:p>
        </p:txBody>
      </p:sp>
      <p:sp>
        <p:nvSpPr>
          <p:cNvPr id="35" name="TextBox 34">
            <a:extLst>
              <a:ext uri="{FF2B5EF4-FFF2-40B4-BE49-F238E27FC236}">
                <a16:creationId xmlns:a16="http://schemas.microsoft.com/office/drawing/2014/main" id="{7C3F7D38-9BC1-4526-B684-98A1D44AB826}"/>
              </a:ext>
            </a:extLst>
          </p:cNvPr>
          <p:cNvSpPr txBox="1"/>
          <p:nvPr/>
        </p:nvSpPr>
        <p:spPr>
          <a:xfrm>
            <a:off x="5047310" y="4263409"/>
            <a:ext cx="5561695" cy="369332"/>
          </a:xfrm>
          <a:prstGeom prst="rect">
            <a:avLst/>
          </a:prstGeom>
          <a:noFill/>
        </p:spPr>
        <p:txBody>
          <a:bodyPr wrap="square" rtlCol="0" anchor="ctr">
            <a:spAutoFit/>
          </a:bodyPr>
          <a:lstStyle/>
          <a:p>
            <a:pPr lvl="0">
              <a:defRPr/>
            </a:pPr>
            <a:r>
              <a:rPr lang="en-US" b="1" kern="0" dirty="0">
                <a:solidFill>
                  <a:prstClr val="white"/>
                </a:solidFill>
              </a:rPr>
              <a:t>CLUSTER OF STATES TO INCREASE 5</a:t>
            </a:r>
            <a:r>
              <a:rPr lang="en-US" b="1" kern="0" baseline="30000" dirty="0">
                <a:solidFill>
                  <a:prstClr val="white"/>
                </a:solidFill>
              </a:rPr>
              <a:t>TH</a:t>
            </a:r>
            <a:r>
              <a:rPr lang="en-US" b="1" kern="0" dirty="0">
                <a:solidFill>
                  <a:prstClr val="white"/>
                </a:solidFill>
              </a:rPr>
              <a:t> FREEDOM ROUTES</a:t>
            </a:r>
          </a:p>
        </p:txBody>
      </p:sp>
      <p:sp>
        <p:nvSpPr>
          <p:cNvPr id="36" name="TextBox 35">
            <a:extLst>
              <a:ext uri="{FF2B5EF4-FFF2-40B4-BE49-F238E27FC236}">
                <a16:creationId xmlns:a16="http://schemas.microsoft.com/office/drawing/2014/main" id="{F72FF1D8-3658-4CD6-A09D-C574A71C1D9B}"/>
              </a:ext>
            </a:extLst>
          </p:cNvPr>
          <p:cNvSpPr txBox="1"/>
          <p:nvPr/>
        </p:nvSpPr>
        <p:spPr>
          <a:xfrm>
            <a:off x="5047311" y="5264683"/>
            <a:ext cx="5267956" cy="369332"/>
          </a:xfrm>
          <a:prstGeom prst="rect">
            <a:avLst/>
          </a:prstGeom>
          <a:noFill/>
        </p:spPr>
        <p:txBody>
          <a:bodyPr wrap="square" rtlCol="0" anchor="ctr">
            <a:spAutoFit/>
          </a:bodyPr>
          <a:lstStyle/>
          <a:p>
            <a:pPr lvl="0">
              <a:defRPr/>
            </a:pPr>
            <a:r>
              <a:rPr lang="fr-FR" b="1" kern="0" dirty="0">
                <a:solidFill>
                  <a:srgbClr val="FFFFFF"/>
                </a:solidFill>
              </a:rPr>
              <a:t>SAATM PIP ROAD MAP AND IMPLEMENTATION PLAN</a:t>
            </a:r>
            <a:endParaRPr lang="en-US" b="1" kern="0" dirty="0">
              <a:solidFill>
                <a:srgbClr val="FFFFFF"/>
              </a:solidFill>
            </a:endParaRPr>
          </a:p>
        </p:txBody>
      </p:sp>
      <p:sp>
        <p:nvSpPr>
          <p:cNvPr id="53" name="TextBox 5">
            <a:extLst>
              <a:ext uri="{FF2B5EF4-FFF2-40B4-BE49-F238E27FC236}">
                <a16:creationId xmlns:a16="http://schemas.microsoft.com/office/drawing/2014/main" id="{1AD02D0B-DBEB-38AA-570C-BED9A9D950B3}"/>
              </a:ext>
            </a:extLst>
          </p:cNvPr>
          <p:cNvSpPr txBox="1"/>
          <p:nvPr/>
        </p:nvSpPr>
        <p:spPr>
          <a:xfrm>
            <a:off x="730365" y="207320"/>
            <a:ext cx="5770179" cy="400110"/>
          </a:xfrm>
          <a:prstGeom prst="rect">
            <a:avLst/>
          </a:prstGeom>
          <a:solidFill>
            <a:srgbClr val="285A58"/>
          </a:solidFill>
        </p:spPr>
        <p:txBody>
          <a:bodyPr wrap="square" rtlCol="0">
            <a:spAutoFit/>
          </a:bodyPr>
          <a:lstStyle/>
          <a:p>
            <a:endParaRPr lang="en-US" sz="2000" b="1" dirty="0">
              <a:solidFill>
                <a:schemeClr val="bg1"/>
              </a:solidFill>
            </a:endParaRPr>
          </a:p>
        </p:txBody>
      </p:sp>
      <p:sp>
        <p:nvSpPr>
          <p:cNvPr id="55" name="Pie 2">
            <a:extLst>
              <a:ext uri="{FF2B5EF4-FFF2-40B4-BE49-F238E27FC236}">
                <a16:creationId xmlns:a16="http://schemas.microsoft.com/office/drawing/2014/main" id="{74470367-5C64-CC0A-9E09-C27D9BA95FE5}"/>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Light" panose="02000000000000000000" pitchFamily="2" charset="0"/>
            </a:endParaRPr>
          </a:p>
        </p:txBody>
      </p:sp>
      <p:sp>
        <p:nvSpPr>
          <p:cNvPr id="56" name="Right Triangle 20">
            <a:extLst>
              <a:ext uri="{FF2B5EF4-FFF2-40B4-BE49-F238E27FC236}">
                <a16:creationId xmlns:a16="http://schemas.microsoft.com/office/drawing/2014/main" id="{0BD46F40-8953-15A2-A94A-2A68DA61768B}"/>
              </a:ext>
            </a:extLst>
          </p:cNvPr>
          <p:cNvSpPr/>
          <p:nvPr/>
        </p:nvSpPr>
        <p:spPr>
          <a:xfrm rot="10800000">
            <a:off x="9064103" y="-35542"/>
            <a:ext cx="3127898" cy="2822046"/>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57" name="Picture Placeholder 1" descr="aerial-view-of-the-airport-2022-02-02-03-48-33-utc.jpg">
            <a:extLst>
              <a:ext uri="{FF2B5EF4-FFF2-40B4-BE49-F238E27FC236}">
                <a16:creationId xmlns:a16="http://schemas.microsoft.com/office/drawing/2014/main" id="{02270136-847B-2BC4-EC27-45C711FAE6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75" r="11275"/>
          <a:stretch/>
        </p:blipFill>
        <p:spPr>
          <a:xfrm>
            <a:off x="10487793" y="-15858"/>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58" name="Rectangle 57">
            <a:extLst>
              <a:ext uri="{FF2B5EF4-FFF2-40B4-BE49-F238E27FC236}">
                <a16:creationId xmlns:a16="http://schemas.microsoft.com/office/drawing/2014/main" id="{8790FB1C-D58C-3AA5-682E-14B3822B17F7}"/>
              </a:ext>
            </a:extLst>
          </p:cNvPr>
          <p:cNvSpPr/>
          <p:nvPr/>
        </p:nvSpPr>
        <p:spPr>
          <a:xfrm>
            <a:off x="5092" y="21128"/>
            <a:ext cx="6356379" cy="400110"/>
          </a:xfrm>
          <a:prstGeom prst="rect">
            <a:avLst/>
          </a:prstGeom>
          <a:solidFill>
            <a:srgbClr val="247059"/>
          </a:solidFill>
        </p:spPr>
        <p:txBody>
          <a:bodyPr wrap="square">
            <a:spAutoFit/>
          </a:bodyPr>
          <a:lstStyle/>
          <a:p>
            <a:r>
              <a:rPr lang="en-US" sz="2000" dirty="0">
                <a:solidFill>
                  <a:schemeClr val="bg1"/>
                </a:solidFill>
                <a:latin typeface="Arial Black" panose="020B0A04020102020204" pitchFamily="34" charset="0"/>
              </a:rPr>
              <a:t>ACCELERATING THE FULL LIBERALIZATION</a:t>
            </a:r>
          </a:p>
        </p:txBody>
      </p:sp>
    </p:spTree>
    <p:extLst>
      <p:ext uri="{BB962C8B-B14F-4D97-AF65-F5344CB8AC3E}">
        <p14:creationId xmlns:p14="http://schemas.microsoft.com/office/powerpoint/2010/main" val="211338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anim calcmode="lin" valueType="num">
                                      <p:cBhvr>
                                        <p:cTn id="42" dur="500" fill="hold"/>
                                        <p:tgtEl>
                                          <p:spTgt spid="39"/>
                                        </p:tgtEl>
                                        <p:attrNameLst>
                                          <p:attrName>ppt_x</p:attrName>
                                        </p:attrNameLst>
                                      </p:cBhvr>
                                      <p:tavLst>
                                        <p:tav tm="0">
                                          <p:val>
                                            <p:strVal val="#ppt_x"/>
                                          </p:val>
                                        </p:tav>
                                        <p:tav tm="100000">
                                          <p:val>
                                            <p:strVal val="#ppt_x"/>
                                          </p:val>
                                        </p:tav>
                                      </p:tavLst>
                                    </p:anim>
                                    <p:anim calcmode="lin" valueType="num">
                                      <p:cBhvr>
                                        <p:cTn id="43" dur="500" fill="hold"/>
                                        <p:tgtEl>
                                          <p:spTgt spid="39"/>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anim calcmode="lin" valueType="num">
                                      <p:cBhvr>
                                        <p:cTn id="59" dur="500" fill="hold"/>
                                        <p:tgtEl>
                                          <p:spTgt spid="40"/>
                                        </p:tgtEl>
                                        <p:attrNameLst>
                                          <p:attrName>ppt_x</p:attrName>
                                        </p:attrNameLst>
                                      </p:cBhvr>
                                      <p:tavLst>
                                        <p:tav tm="0">
                                          <p:val>
                                            <p:strVal val="#ppt_x"/>
                                          </p:val>
                                        </p:tav>
                                        <p:tav tm="100000">
                                          <p:val>
                                            <p:strVal val="#ppt_x"/>
                                          </p:val>
                                        </p:tav>
                                      </p:tavLst>
                                    </p:anim>
                                    <p:anim calcmode="lin" valueType="num">
                                      <p:cBhvr>
                                        <p:cTn id="60" dur="500" fill="hold"/>
                                        <p:tgtEl>
                                          <p:spTgt spid="40"/>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p:cTn id="64" dur="500" fill="hold"/>
                                        <p:tgtEl>
                                          <p:spTgt spid="30"/>
                                        </p:tgtEl>
                                        <p:attrNameLst>
                                          <p:attrName>ppt_w</p:attrName>
                                        </p:attrNameLst>
                                      </p:cBhvr>
                                      <p:tavLst>
                                        <p:tav tm="0">
                                          <p:val>
                                            <p:fltVal val="0"/>
                                          </p:val>
                                        </p:tav>
                                        <p:tav tm="100000">
                                          <p:val>
                                            <p:strVal val="#ppt_w"/>
                                          </p:val>
                                        </p:tav>
                                      </p:tavLst>
                                    </p:anim>
                                    <p:anim calcmode="lin" valueType="num">
                                      <p:cBhvr>
                                        <p:cTn id="65" dur="500" fill="hold"/>
                                        <p:tgtEl>
                                          <p:spTgt spid="30"/>
                                        </p:tgtEl>
                                        <p:attrNameLst>
                                          <p:attrName>ppt_h</p:attrName>
                                        </p:attrNameLst>
                                      </p:cBhvr>
                                      <p:tavLst>
                                        <p:tav tm="0">
                                          <p:val>
                                            <p:fltVal val="0"/>
                                          </p:val>
                                        </p:tav>
                                        <p:tav tm="100000">
                                          <p:val>
                                            <p:strVal val="#ppt_h"/>
                                          </p:val>
                                        </p:tav>
                                      </p:tavLst>
                                    </p:anim>
                                    <p:animEffect transition="in" filter="fade">
                                      <p:cBhvr>
                                        <p:cTn id="66" dur="500"/>
                                        <p:tgtEl>
                                          <p:spTgt spid="30"/>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animEffect transition="in" filter="fade">
                                      <p:cBhvr>
                                        <p:cTn id="83" dur="500"/>
                                        <p:tgtEl>
                                          <p:spTgt spid="31"/>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erial-view-of-airplane-at-airport-2021-08-29-09-58-20-utc.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08" b="7808"/>
          <a:stretch>
            <a:fillRect/>
          </a:stretch>
        </p:blipFill>
        <p:spPr/>
      </p:pic>
      <p:sp>
        <p:nvSpPr>
          <p:cNvPr id="6" name="Rectangle 5"/>
          <p:cNvSpPr/>
          <p:nvPr/>
        </p:nvSpPr>
        <p:spPr>
          <a:xfrm>
            <a:off x="-269876" y="0"/>
            <a:ext cx="12731751" cy="6858000"/>
          </a:xfrm>
          <a:prstGeom prst="rect">
            <a:avLst/>
          </a:prstGeom>
          <a:solidFill>
            <a:srgbClr val="13473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3" name="Pie 2"/>
          <p:cNvSpPr/>
          <p:nvPr/>
        </p:nvSpPr>
        <p:spPr>
          <a:xfrm rot="16200000">
            <a:off x="-371475" y="6486525"/>
            <a:ext cx="742950" cy="742950"/>
          </a:xfrm>
          <a:prstGeom prst="pie">
            <a:avLst>
              <a:gd name="adj1" fmla="val 0"/>
              <a:gd name="adj2" fmla="val 5432752"/>
            </a:avLst>
          </a:prstGeom>
          <a:solidFill>
            <a:srgbClr val="24705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4" name="Donut 43"/>
          <p:cNvSpPr/>
          <p:nvPr/>
        </p:nvSpPr>
        <p:spPr>
          <a:xfrm>
            <a:off x="1920372" y="-583808"/>
            <a:ext cx="8155858" cy="8155858"/>
          </a:xfrm>
          <a:prstGeom prst="donut">
            <a:avLst>
              <a:gd name="adj" fmla="val 13932"/>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0" name="TextBox 39"/>
          <p:cNvSpPr txBox="1"/>
          <p:nvPr/>
        </p:nvSpPr>
        <p:spPr>
          <a:xfrm>
            <a:off x="954066" y="2737745"/>
            <a:ext cx="10376517" cy="2308324"/>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J</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OINT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P</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RIORITIZED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A</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CTION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P</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LAN (JPAP) FOR THE OPERATIONALIZATION OF THE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S</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INGLE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A</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FRICAN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A</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IR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T</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RANSPORT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M</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endParaRPr>
          </a:p>
        </p:txBody>
      </p:sp>
      <p:sp>
        <p:nvSpPr>
          <p:cNvPr id="41" name="TextBox 40"/>
          <p:cNvSpPr txBox="1"/>
          <p:nvPr/>
        </p:nvSpPr>
        <p:spPr>
          <a:xfrm>
            <a:off x="205930" y="6059375"/>
            <a:ext cx="3159009" cy="4001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is-IS" sz="2000" b="0" i="0" u="none" strike="noStrike" kern="1200" cap="none" spc="0" normalizeH="0" baseline="0" noProof="0" dirty="0">
                <a:ln>
                  <a:noFill/>
                </a:ln>
                <a:solidFill>
                  <a:srgbClr val="92D050">
                    <a:lumMod val="40000"/>
                    <a:lumOff val="60000"/>
                  </a:srgbClr>
                </a:solidFill>
                <a:effectLst/>
                <a:uLnTx/>
                <a:uFillTx/>
                <a:latin typeface="Calibri"/>
                <a:ea typeface="+mn-ea"/>
                <a:cs typeface="+mn-cs"/>
              </a:rPr>
              <a:t>March 2023</a:t>
            </a:r>
            <a:endParaRPr kumimoji="0" lang="en-US" sz="2000" b="0" i="0" u="none" strike="noStrike" kern="1200" cap="none" spc="300" normalizeH="0" baseline="0" noProof="0" dirty="0">
              <a:ln>
                <a:noFill/>
              </a:ln>
              <a:solidFill>
                <a:srgbClr val="92D050">
                  <a:lumMod val="40000"/>
                  <a:lumOff val="60000"/>
                </a:srgbClr>
              </a:solidFill>
              <a:effectLst/>
              <a:uLnTx/>
              <a:uFillTx/>
              <a:latin typeface="Roboto" panose="02000000000000000000" pitchFamily="2" charset="0"/>
              <a:ea typeface="Roboto" panose="02000000000000000000" pitchFamily="2" charset="0"/>
              <a:cs typeface="+mn-cs"/>
            </a:endParaRPr>
          </a:p>
        </p:txBody>
      </p:sp>
      <p:sp>
        <p:nvSpPr>
          <p:cNvPr id="22" name="Rectangle 21"/>
          <p:cNvSpPr/>
          <p:nvPr/>
        </p:nvSpPr>
        <p:spPr>
          <a:xfrm>
            <a:off x="-20025" y="3496944"/>
            <a:ext cx="3159009" cy="162748"/>
          </a:xfrm>
          <a:prstGeom prst="rect">
            <a:avLst/>
          </a:prstGeom>
          <a:gradFill>
            <a:gsLst>
              <a:gs pos="0">
                <a:schemeClr val="accent3">
                  <a:alpha val="75000"/>
                </a:schemeClr>
              </a:gs>
              <a:gs pos="100000">
                <a:schemeClr val="accent4">
                  <a:alpha val="66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42" name="Rectangle 41"/>
          <p:cNvSpPr/>
          <p:nvPr/>
        </p:nvSpPr>
        <p:spPr>
          <a:xfrm>
            <a:off x="9149188" y="3496944"/>
            <a:ext cx="3159009" cy="162748"/>
          </a:xfrm>
          <a:prstGeom prst="rect">
            <a:avLst/>
          </a:prstGeom>
          <a:gradFill>
            <a:gsLst>
              <a:gs pos="0">
                <a:schemeClr val="accent3">
                  <a:alpha val="75000"/>
                </a:schemeClr>
              </a:gs>
              <a:gs pos="100000">
                <a:schemeClr val="accent4">
                  <a:alpha val="66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8" name="Picture 7"/>
          <p:cNvPicPr>
            <a:picLocks noChangeAspect="1"/>
          </p:cNvPicPr>
          <p:nvPr/>
        </p:nvPicPr>
        <p:blipFill>
          <a:blip r:embed="rId3"/>
          <a:stretch>
            <a:fillRect/>
          </a:stretch>
        </p:blipFill>
        <p:spPr>
          <a:xfrm>
            <a:off x="8378907" y="615949"/>
            <a:ext cx="3355893" cy="1195983"/>
          </a:xfrm>
          <a:prstGeom prst="rect">
            <a:avLst/>
          </a:prstGeom>
        </p:spPr>
      </p:pic>
      <p:pic>
        <p:nvPicPr>
          <p:cNvPr id="4" name="Image 3">
            <a:extLst>
              <a:ext uri="{FF2B5EF4-FFF2-40B4-BE49-F238E27FC236}">
                <a16:creationId xmlns:a16="http://schemas.microsoft.com/office/drawing/2014/main" id="{54E1E943-3DF2-D01C-294D-F194E069B867}"/>
              </a:ext>
            </a:extLst>
          </p:cNvPr>
          <p:cNvPicPr>
            <a:picLocks noChangeAspect="1"/>
          </p:cNvPicPr>
          <p:nvPr/>
        </p:nvPicPr>
        <p:blipFill>
          <a:blip r:embed="rId4"/>
          <a:stretch>
            <a:fillRect/>
          </a:stretch>
        </p:blipFill>
        <p:spPr>
          <a:xfrm>
            <a:off x="-34546" y="363919"/>
            <a:ext cx="1348441" cy="1286335"/>
          </a:xfrm>
          <a:prstGeom prst="rect">
            <a:avLst/>
          </a:prstGeom>
        </p:spPr>
      </p:pic>
    </p:spTree>
    <p:extLst>
      <p:ext uri="{BB962C8B-B14F-4D97-AF65-F5344CB8AC3E}">
        <p14:creationId xmlns:p14="http://schemas.microsoft.com/office/powerpoint/2010/main" val="326478852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06C480-8279-4DEE-AE58-E08B0377ED26}"/>
              </a:ext>
            </a:extLst>
          </p:cNvPr>
          <p:cNvSpPr>
            <a:spLocks noGrp="1"/>
          </p:cNvSpPr>
          <p:nvPr>
            <p:ph idx="1"/>
          </p:nvPr>
        </p:nvSpPr>
        <p:spPr>
          <a:xfrm>
            <a:off x="825500" y="558800"/>
            <a:ext cx="10528300" cy="5232400"/>
          </a:xfrm>
        </p:spPr>
        <p:txBody>
          <a:bodyPr>
            <a:normAutofit fontScale="70000" lnSpcReduction="20000"/>
          </a:bodyPr>
          <a:lstStyle/>
          <a:p>
            <a:pPr marL="0" indent="0">
              <a:buNone/>
            </a:pPr>
            <a:r>
              <a:rPr lang="en-US" sz="4200" dirty="0"/>
              <a:t>Outline </a:t>
            </a:r>
          </a:p>
          <a:p>
            <a:pPr marL="0" indent="0">
              <a:buNone/>
            </a:pPr>
            <a:endParaRPr lang="en-US" dirty="0"/>
          </a:p>
          <a:p>
            <a:pPr>
              <a:lnSpc>
                <a:spcPct val="170000"/>
              </a:lnSpc>
            </a:pPr>
            <a:r>
              <a:rPr lang="en-US" sz="3800" b="1" dirty="0"/>
              <a:t>Background</a:t>
            </a:r>
          </a:p>
          <a:p>
            <a:pPr>
              <a:lnSpc>
                <a:spcPct val="170000"/>
              </a:lnSpc>
            </a:pPr>
            <a:r>
              <a:rPr lang="en-US" sz="3800" b="1" dirty="0"/>
              <a:t>SAATM Coordination structure</a:t>
            </a:r>
          </a:p>
          <a:p>
            <a:pPr>
              <a:lnSpc>
                <a:spcPct val="170000"/>
              </a:lnSpc>
            </a:pPr>
            <a:r>
              <a:rPr lang="en-US" sz="3800" b="1" dirty="0"/>
              <a:t>SAATM in numbers </a:t>
            </a:r>
          </a:p>
          <a:p>
            <a:pPr>
              <a:lnSpc>
                <a:spcPct val="170000"/>
              </a:lnSpc>
            </a:pPr>
            <a:r>
              <a:rPr lang="en-US" sz="3800" b="1" dirty="0"/>
              <a:t>SAATM Benefits</a:t>
            </a:r>
          </a:p>
          <a:p>
            <a:pPr>
              <a:lnSpc>
                <a:spcPct val="170000"/>
              </a:lnSpc>
            </a:pPr>
            <a:r>
              <a:rPr lang="en-US" sz="3800" b="1" dirty="0"/>
              <a:t>SAATM PIP</a:t>
            </a:r>
          </a:p>
          <a:p>
            <a:pPr>
              <a:lnSpc>
                <a:spcPct val="170000"/>
              </a:lnSpc>
            </a:pPr>
            <a:r>
              <a:rPr lang="en-US" sz="3800" b="1" dirty="0"/>
              <a:t>SAATM IMPEDIMENTS</a:t>
            </a:r>
          </a:p>
          <a:p>
            <a:pPr>
              <a:lnSpc>
                <a:spcPct val="170000"/>
              </a:lnSpc>
            </a:pPr>
            <a:endParaRPr lang="en-US" sz="3800" b="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0948972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F99D886F-F90E-3217-CF64-AADE8066796B}"/>
              </a:ext>
            </a:extLst>
          </p:cNvPr>
          <p:cNvSpPr txBox="1"/>
          <p:nvPr/>
        </p:nvSpPr>
        <p:spPr>
          <a:xfrm>
            <a:off x="9047836" y="3093122"/>
            <a:ext cx="296063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Ensuring members of the SAATM fully implement the immediate measures to effectively operationalize the Single African Market as early as possible; </a:t>
            </a:r>
          </a:p>
        </p:txBody>
      </p:sp>
      <p:sp>
        <p:nvSpPr>
          <p:cNvPr id="52" name="TextBox 51">
            <a:extLst>
              <a:ext uri="{FF2B5EF4-FFF2-40B4-BE49-F238E27FC236}">
                <a16:creationId xmlns:a16="http://schemas.microsoft.com/office/drawing/2014/main" id="{C48E0655-EC68-D140-2BFE-6E47F001471F}"/>
              </a:ext>
            </a:extLst>
          </p:cNvPr>
          <p:cNvSpPr txBox="1"/>
          <p:nvPr/>
        </p:nvSpPr>
        <p:spPr>
          <a:xfrm>
            <a:off x="8008341" y="1326579"/>
            <a:ext cx="3831324"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Consultative Meeting of Stakeholders in Africa’s Aviation Industry to Support SAATM Implementation</a:t>
            </a:r>
          </a:p>
        </p:txBody>
      </p:sp>
      <p:sp>
        <p:nvSpPr>
          <p:cNvPr id="53" name="TextBox 52">
            <a:extLst>
              <a:ext uri="{FF2B5EF4-FFF2-40B4-BE49-F238E27FC236}">
                <a16:creationId xmlns:a16="http://schemas.microsoft.com/office/drawing/2014/main" id="{63E06ED9-B281-6662-7863-C94481FA2C28}"/>
              </a:ext>
            </a:extLst>
          </p:cNvPr>
          <p:cNvSpPr txBox="1"/>
          <p:nvPr/>
        </p:nvSpPr>
        <p:spPr>
          <a:xfrm>
            <a:off x="8115916" y="5298531"/>
            <a:ext cx="3041518"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Elaborating and executing an effective advocacy and communication strategy for more states to join the SAATM;</a:t>
            </a:r>
          </a:p>
        </p:txBody>
      </p:sp>
      <p:grpSp>
        <p:nvGrpSpPr>
          <p:cNvPr id="4" name="Group 3">
            <a:extLst>
              <a:ext uri="{FF2B5EF4-FFF2-40B4-BE49-F238E27FC236}">
                <a16:creationId xmlns:a16="http://schemas.microsoft.com/office/drawing/2014/main" id="{0287D61C-AE4E-CF22-C260-32142EDBFF19}"/>
              </a:ext>
            </a:extLst>
          </p:cNvPr>
          <p:cNvGrpSpPr/>
          <p:nvPr/>
        </p:nvGrpSpPr>
        <p:grpSpPr>
          <a:xfrm>
            <a:off x="6160159" y="1356765"/>
            <a:ext cx="1693638" cy="1815885"/>
            <a:chOff x="6180501" y="874728"/>
            <a:chExt cx="1923827" cy="1923830"/>
          </a:xfrm>
        </p:grpSpPr>
        <p:sp>
          <p:nvSpPr>
            <p:cNvPr id="26" name="Oval 25">
              <a:extLst>
                <a:ext uri="{FF2B5EF4-FFF2-40B4-BE49-F238E27FC236}">
                  <a16:creationId xmlns:a16="http://schemas.microsoft.com/office/drawing/2014/main" id="{D1635322-6FD2-3E38-0494-58CD3C423D73}"/>
                </a:ext>
              </a:extLst>
            </p:cNvPr>
            <p:cNvSpPr/>
            <p:nvPr/>
          </p:nvSpPr>
          <p:spPr bwMode="auto">
            <a:xfrm>
              <a:off x="6180501" y="874728"/>
              <a:ext cx="1923827" cy="1923828"/>
            </a:xfrm>
            <a:prstGeom prst="ellipse">
              <a:avLst/>
            </a:prstGeom>
            <a:solidFill>
              <a:schemeClr val="accent1"/>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7321DC14-F1E4-E047-2E12-3ABD5AE827E0}"/>
                </a:ext>
              </a:extLst>
            </p:cNvPr>
            <p:cNvSpPr>
              <a:spLocks noChangeAspect="1"/>
            </p:cNvSpPr>
            <p:nvPr/>
          </p:nvSpPr>
          <p:spPr>
            <a:xfrm>
              <a:off x="6234158" y="2151133"/>
              <a:ext cx="1085757" cy="647425"/>
            </a:xfrm>
            <a:custGeom>
              <a:avLst/>
              <a:gdLst>
                <a:gd name="connsiteX0" fmla="*/ 0 w 1106550"/>
                <a:gd name="connsiteY0" fmla="*/ 0 h 659823"/>
                <a:gd name="connsiteX1" fmla="*/ 506751 w 1106550"/>
                <a:gd name="connsiteY1" fmla="*/ 0 h 659823"/>
                <a:gd name="connsiteX2" fmla="*/ 849988 w 1106550"/>
                <a:gd name="connsiteY2" fmla="*/ 198562 h 659823"/>
                <a:gd name="connsiteX3" fmla="*/ 1106550 w 1106550"/>
                <a:gd name="connsiteY3" fmla="*/ 642451 h 659823"/>
                <a:gd name="connsiteX4" fmla="*/ 1025884 w 1106550"/>
                <a:gd name="connsiteY4" fmla="*/ 654762 h 659823"/>
                <a:gd name="connsiteX5" fmla="*/ 925650 w 1106550"/>
                <a:gd name="connsiteY5" fmla="*/ 659823 h 659823"/>
                <a:gd name="connsiteX6" fmla="*/ 22355 w 1106550"/>
                <a:gd name="connsiteY6" fmla="*/ 61079 h 659823"/>
                <a:gd name="connsiteX7" fmla="*/ 0 w 1106550"/>
                <a:gd name="connsiteY7" fmla="*/ 0 h 65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550" h="659823">
                  <a:moveTo>
                    <a:pt x="0" y="0"/>
                  </a:moveTo>
                  <a:lnTo>
                    <a:pt x="506751" y="0"/>
                  </a:lnTo>
                  <a:cubicBezTo>
                    <a:pt x="648497" y="0"/>
                    <a:pt x="779115" y="75559"/>
                    <a:pt x="849988" y="198562"/>
                  </a:cubicBezTo>
                  <a:lnTo>
                    <a:pt x="1106550" y="642451"/>
                  </a:lnTo>
                  <a:lnTo>
                    <a:pt x="1025884" y="654762"/>
                  </a:lnTo>
                  <a:cubicBezTo>
                    <a:pt x="992928" y="658109"/>
                    <a:pt x="959489" y="659823"/>
                    <a:pt x="925650" y="659823"/>
                  </a:cubicBezTo>
                  <a:cubicBezTo>
                    <a:pt x="519582" y="659823"/>
                    <a:pt x="171178" y="412936"/>
                    <a:pt x="22355" y="61079"/>
                  </a:cubicBezTo>
                  <a:lnTo>
                    <a:pt x="0" y="0"/>
                  </a:lnTo>
                  <a:close/>
                </a:path>
              </a:pathLst>
            </a:custGeom>
            <a:solidFill>
              <a:srgbClr val="000000">
                <a:alpha val="20000"/>
              </a:srgbClr>
            </a:solidFill>
            <a:ln w="44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E0A49093-1A4B-93F8-CC98-C8AD4BCB5FB8}"/>
                </a:ext>
              </a:extLst>
            </p:cNvPr>
            <p:cNvSpPr txBox="1"/>
            <p:nvPr/>
          </p:nvSpPr>
          <p:spPr>
            <a:xfrm>
              <a:off x="6539304" y="2260262"/>
              <a:ext cx="459614" cy="365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01</a:t>
              </a:r>
            </a:p>
          </p:txBody>
        </p:sp>
      </p:grpSp>
      <p:grpSp>
        <p:nvGrpSpPr>
          <p:cNvPr id="5" name="Group 4">
            <a:extLst>
              <a:ext uri="{FF2B5EF4-FFF2-40B4-BE49-F238E27FC236}">
                <a16:creationId xmlns:a16="http://schemas.microsoft.com/office/drawing/2014/main" id="{4C93018E-5A39-8816-55CC-790B3FA25E40}"/>
              </a:ext>
            </a:extLst>
          </p:cNvPr>
          <p:cNvGrpSpPr/>
          <p:nvPr/>
        </p:nvGrpSpPr>
        <p:grpSpPr>
          <a:xfrm>
            <a:off x="7231702" y="3136430"/>
            <a:ext cx="1693638" cy="1815883"/>
            <a:chOff x="7231701" y="2680621"/>
            <a:chExt cx="1923827" cy="1923828"/>
          </a:xfrm>
        </p:grpSpPr>
        <p:sp>
          <p:nvSpPr>
            <p:cNvPr id="29" name="Oval 28">
              <a:extLst>
                <a:ext uri="{FF2B5EF4-FFF2-40B4-BE49-F238E27FC236}">
                  <a16:creationId xmlns:a16="http://schemas.microsoft.com/office/drawing/2014/main" id="{E446FE28-7378-A2F3-6F1C-60FA745DD6AA}"/>
                </a:ext>
              </a:extLst>
            </p:cNvPr>
            <p:cNvSpPr/>
            <p:nvPr/>
          </p:nvSpPr>
          <p:spPr bwMode="auto">
            <a:xfrm>
              <a:off x="7231701" y="2680621"/>
              <a:ext cx="1923827" cy="1923828"/>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B1CFB6BA-34F6-5844-6C1A-E20AE63E4B84}"/>
                </a:ext>
              </a:extLst>
            </p:cNvPr>
            <p:cNvSpPr>
              <a:spLocks noChangeAspect="1"/>
            </p:cNvSpPr>
            <p:nvPr/>
          </p:nvSpPr>
          <p:spPr>
            <a:xfrm>
              <a:off x="7231701" y="3025790"/>
              <a:ext cx="525420" cy="1233648"/>
            </a:xfrm>
            <a:custGeom>
              <a:avLst/>
              <a:gdLst>
                <a:gd name="connsiteX0" fmla="*/ 233797 w 535482"/>
                <a:gd name="connsiteY0" fmla="*/ 0 h 1257273"/>
                <a:gd name="connsiteX1" fmla="*/ 482328 w 535482"/>
                <a:gd name="connsiteY1" fmla="*/ 429995 h 1257273"/>
                <a:gd name="connsiteX2" fmla="*/ 482328 w 535482"/>
                <a:gd name="connsiteY2" fmla="*/ 827118 h 1257273"/>
                <a:gd name="connsiteX3" fmla="*/ 233929 w 535482"/>
                <a:gd name="connsiteY3" fmla="*/ 1257273 h 1257273"/>
                <a:gd name="connsiteX4" fmla="*/ 167426 w 535482"/>
                <a:gd name="connsiteY4" fmla="*/ 1176672 h 1257273"/>
                <a:gd name="connsiteX5" fmla="*/ 0 w 535482"/>
                <a:gd name="connsiteY5" fmla="*/ 628557 h 1257273"/>
                <a:gd name="connsiteX6" fmla="*/ 167426 w 535482"/>
                <a:gd name="connsiteY6" fmla="*/ 80443 h 1257273"/>
                <a:gd name="connsiteX7" fmla="*/ 233797 w 535482"/>
                <a:gd name="connsiteY7" fmla="*/ 0 h 12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82" h="1257273">
                  <a:moveTo>
                    <a:pt x="233797" y="0"/>
                  </a:moveTo>
                  <a:lnTo>
                    <a:pt x="482328" y="429995"/>
                  </a:lnTo>
                  <a:cubicBezTo>
                    <a:pt x="553201" y="552998"/>
                    <a:pt x="553201" y="704114"/>
                    <a:pt x="482328" y="827118"/>
                  </a:cubicBezTo>
                  <a:lnTo>
                    <a:pt x="233929" y="1257273"/>
                  </a:lnTo>
                  <a:lnTo>
                    <a:pt x="167426" y="1176672"/>
                  </a:lnTo>
                  <a:cubicBezTo>
                    <a:pt x="61722" y="1020209"/>
                    <a:pt x="0" y="831591"/>
                    <a:pt x="0" y="628557"/>
                  </a:cubicBezTo>
                  <a:cubicBezTo>
                    <a:pt x="0" y="425523"/>
                    <a:pt x="61722" y="236905"/>
                    <a:pt x="167426" y="80443"/>
                  </a:cubicBezTo>
                  <a:lnTo>
                    <a:pt x="233797" y="0"/>
                  </a:lnTo>
                  <a:close/>
                </a:path>
              </a:pathLst>
            </a:custGeom>
            <a:solidFill>
              <a:srgbClr val="000000">
                <a:alpha val="20000"/>
              </a:srgbClr>
            </a:solidFill>
            <a:ln w="44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2EE6035-1249-7ABD-315A-AA01633B02C3}"/>
                </a:ext>
              </a:extLst>
            </p:cNvPr>
            <p:cNvSpPr txBox="1"/>
            <p:nvPr/>
          </p:nvSpPr>
          <p:spPr>
            <a:xfrm>
              <a:off x="7255524" y="3459829"/>
              <a:ext cx="459614" cy="365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02</a:t>
              </a:r>
            </a:p>
          </p:txBody>
        </p:sp>
      </p:grpSp>
      <p:grpSp>
        <p:nvGrpSpPr>
          <p:cNvPr id="6" name="Group 5">
            <a:extLst>
              <a:ext uri="{FF2B5EF4-FFF2-40B4-BE49-F238E27FC236}">
                <a16:creationId xmlns:a16="http://schemas.microsoft.com/office/drawing/2014/main" id="{E0D10E41-3EDF-05D8-5D68-E89E067CDE30}"/>
              </a:ext>
            </a:extLst>
          </p:cNvPr>
          <p:cNvGrpSpPr/>
          <p:nvPr/>
        </p:nvGrpSpPr>
        <p:grpSpPr>
          <a:xfrm>
            <a:off x="6180502" y="4942323"/>
            <a:ext cx="1693638" cy="1815883"/>
            <a:chOff x="6180501" y="4486514"/>
            <a:chExt cx="1923827" cy="1923828"/>
          </a:xfrm>
        </p:grpSpPr>
        <p:sp>
          <p:nvSpPr>
            <p:cNvPr id="30" name="Oval 29">
              <a:extLst>
                <a:ext uri="{FF2B5EF4-FFF2-40B4-BE49-F238E27FC236}">
                  <a16:creationId xmlns:a16="http://schemas.microsoft.com/office/drawing/2014/main" id="{3142A633-7DB9-0E3B-5879-7B15B0DF64EE}"/>
                </a:ext>
              </a:extLst>
            </p:cNvPr>
            <p:cNvSpPr/>
            <p:nvPr/>
          </p:nvSpPr>
          <p:spPr bwMode="auto">
            <a:xfrm>
              <a:off x="6180501" y="4486514"/>
              <a:ext cx="1923827" cy="1923828"/>
            </a:xfrm>
            <a:prstGeom prst="ellipse">
              <a:avLst/>
            </a:prstGeom>
            <a:solidFill>
              <a:schemeClr val="accent3"/>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2348EB0-1195-5FBA-2FAB-871FBD038155}"/>
                </a:ext>
              </a:extLst>
            </p:cNvPr>
            <p:cNvSpPr>
              <a:spLocks noChangeAspect="1"/>
            </p:cNvSpPr>
            <p:nvPr/>
          </p:nvSpPr>
          <p:spPr>
            <a:xfrm>
              <a:off x="6234160" y="4486515"/>
              <a:ext cx="1086074" cy="647422"/>
            </a:xfrm>
            <a:custGeom>
              <a:avLst/>
              <a:gdLst>
                <a:gd name="connsiteX0" fmla="*/ 925649 w 1106873"/>
                <a:gd name="connsiteY0" fmla="*/ 0 h 659821"/>
                <a:gd name="connsiteX1" fmla="*/ 1025883 w 1106873"/>
                <a:gd name="connsiteY1" fmla="*/ 5062 h 659821"/>
                <a:gd name="connsiteX2" fmla="*/ 1106873 w 1106873"/>
                <a:gd name="connsiteY2" fmla="*/ 17422 h 659821"/>
                <a:gd name="connsiteX3" fmla="*/ 850572 w 1106873"/>
                <a:gd name="connsiteY3" fmla="*/ 461260 h 659821"/>
                <a:gd name="connsiteX4" fmla="*/ 506750 w 1106873"/>
                <a:gd name="connsiteY4" fmla="*/ 659821 h 659821"/>
                <a:gd name="connsiteX5" fmla="*/ 0 w 1106873"/>
                <a:gd name="connsiteY5" fmla="*/ 659821 h 659821"/>
                <a:gd name="connsiteX6" fmla="*/ 22354 w 1106873"/>
                <a:gd name="connsiteY6" fmla="*/ 598745 h 659821"/>
                <a:gd name="connsiteX7" fmla="*/ 925649 w 1106873"/>
                <a:gd name="connsiteY7" fmla="*/ 0 h 65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873" h="659821">
                  <a:moveTo>
                    <a:pt x="925649" y="0"/>
                  </a:moveTo>
                  <a:cubicBezTo>
                    <a:pt x="959488" y="0"/>
                    <a:pt x="992927" y="1715"/>
                    <a:pt x="1025883" y="5062"/>
                  </a:cubicBezTo>
                  <a:lnTo>
                    <a:pt x="1106873" y="17422"/>
                  </a:lnTo>
                  <a:lnTo>
                    <a:pt x="850572" y="461260"/>
                  </a:lnTo>
                  <a:cubicBezTo>
                    <a:pt x="779699" y="584262"/>
                    <a:pt x="648496" y="659821"/>
                    <a:pt x="506750" y="659821"/>
                  </a:cubicBezTo>
                  <a:lnTo>
                    <a:pt x="0" y="659821"/>
                  </a:lnTo>
                  <a:lnTo>
                    <a:pt x="22354" y="598745"/>
                  </a:lnTo>
                  <a:cubicBezTo>
                    <a:pt x="171177" y="246888"/>
                    <a:pt x="519581" y="0"/>
                    <a:pt x="925649" y="0"/>
                  </a:cubicBezTo>
                  <a:close/>
                </a:path>
              </a:pathLst>
            </a:custGeom>
            <a:solidFill>
              <a:srgbClr val="000000">
                <a:alpha val="20000"/>
              </a:srgbClr>
            </a:solidFill>
            <a:ln w="44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6EE7BD3-DCEE-0123-BA79-4069BBD587B6}"/>
                </a:ext>
              </a:extLst>
            </p:cNvPr>
            <p:cNvSpPr txBox="1"/>
            <p:nvPr/>
          </p:nvSpPr>
          <p:spPr>
            <a:xfrm>
              <a:off x="6539304" y="4681191"/>
              <a:ext cx="459614" cy="365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03</a:t>
              </a:r>
            </a:p>
          </p:txBody>
        </p:sp>
      </p:grpSp>
      <p:grpSp>
        <p:nvGrpSpPr>
          <p:cNvPr id="7" name="Group 6">
            <a:extLst>
              <a:ext uri="{FF2B5EF4-FFF2-40B4-BE49-F238E27FC236}">
                <a16:creationId xmlns:a16="http://schemas.microsoft.com/office/drawing/2014/main" id="{909570BC-F0D6-07F9-6E95-12081C77B0A1}"/>
              </a:ext>
            </a:extLst>
          </p:cNvPr>
          <p:cNvGrpSpPr/>
          <p:nvPr/>
        </p:nvGrpSpPr>
        <p:grpSpPr>
          <a:xfrm>
            <a:off x="4086014" y="4942323"/>
            <a:ext cx="1693638" cy="1815883"/>
            <a:chOff x="4086013" y="4486514"/>
            <a:chExt cx="1923827" cy="1923828"/>
          </a:xfrm>
        </p:grpSpPr>
        <p:sp>
          <p:nvSpPr>
            <p:cNvPr id="31" name="Oval 30">
              <a:extLst>
                <a:ext uri="{FF2B5EF4-FFF2-40B4-BE49-F238E27FC236}">
                  <a16:creationId xmlns:a16="http://schemas.microsoft.com/office/drawing/2014/main" id="{35D2C1E7-80CD-861E-920D-29D1B05DEC61}"/>
                </a:ext>
              </a:extLst>
            </p:cNvPr>
            <p:cNvSpPr/>
            <p:nvPr/>
          </p:nvSpPr>
          <p:spPr bwMode="auto">
            <a:xfrm>
              <a:off x="4086013" y="4486514"/>
              <a:ext cx="1923827" cy="1923828"/>
            </a:xfrm>
            <a:prstGeom prst="ellipse">
              <a:avLst/>
            </a:prstGeom>
            <a:solidFill>
              <a:schemeClr val="accent4"/>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D7BD584-3569-BDD1-258A-8C7A131EBA05}"/>
                </a:ext>
              </a:extLst>
            </p:cNvPr>
            <p:cNvSpPr>
              <a:spLocks noChangeAspect="1"/>
            </p:cNvSpPr>
            <p:nvPr/>
          </p:nvSpPr>
          <p:spPr>
            <a:xfrm>
              <a:off x="4870109" y="4486515"/>
              <a:ext cx="1086076" cy="647422"/>
            </a:xfrm>
            <a:custGeom>
              <a:avLst/>
              <a:gdLst>
                <a:gd name="connsiteX0" fmla="*/ 181225 w 1106875"/>
                <a:gd name="connsiteY0" fmla="*/ 0 h 659821"/>
                <a:gd name="connsiteX1" fmla="*/ 1084521 w 1106875"/>
                <a:gd name="connsiteY1" fmla="*/ 598745 h 659821"/>
                <a:gd name="connsiteX2" fmla="*/ 1106875 w 1106875"/>
                <a:gd name="connsiteY2" fmla="*/ 659821 h 659821"/>
                <a:gd name="connsiteX3" fmla="*/ 600123 w 1106875"/>
                <a:gd name="connsiteY3" fmla="*/ 659821 h 659821"/>
                <a:gd name="connsiteX4" fmla="*/ 256301 w 1106875"/>
                <a:gd name="connsiteY4" fmla="*/ 461260 h 659821"/>
                <a:gd name="connsiteX5" fmla="*/ 0 w 1106875"/>
                <a:gd name="connsiteY5" fmla="*/ 17422 h 659821"/>
                <a:gd name="connsiteX6" fmla="*/ 80992 w 1106875"/>
                <a:gd name="connsiteY6" fmla="*/ 5062 h 659821"/>
                <a:gd name="connsiteX7" fmla="*/ 181225 w 1106875"/>
                <a:gd name="connsiteY7" fmla="*/ 0 h 65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875" h="659821">
                  <a:moveTo>
                    <a:pt x="181225" y="0"/>
                  </a:moveTo>
                  <a:cubicBezTo>
                    <a:pt x="587293" y="0"/>
                    <a:pt x="935698" y="246888"/>
                    <a:pt x="1084521" y="598745"/>
                  </a:cubicBezTo>
                  <a:lnTo>
                    <a:pt x="1106875" y="659821"/>
                  </a:lnTo>
                  <a:lnTo>
                    <a:pt x="600123" y="659821"/>
                  </a:lnTo>
                  <a:cubicBezTo>
                    <a:pt x="458376" y="659821"/>
                    <a:pt x="327173" y="584262"/>
                    <a:pt x="256301" y="461260"/>
                  </a:cubicBezTo>
                  <a:lnTo>
                    <a:pt x="0" y="17422"/>
                  </a:lnTo>
                  <a:lnTo>
                    <a:pt x="80992" y="5062"/>
                  </a:lnTo>
                  <a:cubicBezTo>
                    <a:pt x="113948" y="1715"/>
                    <a:pt x="147386" y="0"/>
                    <a:pt x="181225" y="0"/>
                  </a:cubicBezTo>
                  <a:close/>
                </a:path>
              </a:pathLst>
            </a:custGeom>
            <a:solidFill>
              <a:srgbClr val="000000">
                <a:alpha val="20000"/>
              </a:srgbClr>
            </a:solidFill>
            <a:ln w="44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0CC75018-6F8B-FBAB-F463-BDFF93A8C776}"/>
                </a:ext>
              </a:extLst>
            </p:cNvPr>
            <p:cNvSpPr txBox="1"/>
            <p:nvPr/>
          </p:nvSpPr>
          <p:spPr>
            <a:xfrm>
              <a:off x="5162381" y="4681191"/>
              <a:ext cx="459614" cy="365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04</a:t>
              </a:r>
            </a:p>
          </p:txBody>
        </p:sp>
      </p:grpSp>
      <p:grpSp>
        <p:nvGrpSpPr>
          <p:cNvPr id="8" name="Group 7">
            <a:extLst>
              <a:ext uri="{FF2B5EF4-FFF2-40B4-BE49-F238E27FC236}">
                <a16:creationId xmlns:a16="http://schemas.microsoft.com/office/drawing/2014/main" id="{6CD1EFF6-37AB-C3F8-4A4D-2B70E713A024}"/>
              </a:ext>
            </a:extLst>
          </p:cNvPr>
          <p:cNvGrpSpPr/>
          <p:nvPr/>
        </p:nvGrpSpPr>
        <p:grpSpPr>
          <a:xfrm>
            <a:off x="3034812" y="3136430"/>
            <a:ext cx="1693639" cy="1815883"/>
            <a:chOff x="3034812" y="2680621"/>
            <a:chExt cx="1923828" cy="1923828"/>
          </a:xfrm>
        </p:grpSpPr>
        <p:sp>
          <p:nvSpPr>
            <p:cNvPr id="28" name="Oval 27">
              <a:extLst>
                <a:ext uri="{FF2B5EF4-FFF2-40B4-BE49-F238E27FC236}">
                  <a16:creationId xmlns:a16="http://schemas.microsoft.com/office/drawing/2014/main" id="{A5202B38-E421-20C0-B7F7-E10E802FAA6C}"/>
                </a:ext>
              </a:extLst>
            </p:cNvPr>
            <p:cNvSpPr/>
            <p:nvPr/>
          </p:nvSpPr>
          <p:spPr bwMode="auto">
            <a:xfrm>
              <a:off x="3034812" y="2680621"/>
              <a:ext cx="1923827" cy="1923828"/>
            </a:xfrm>
            <a:prstGeom prst="ellipse">
              <a:avLst/>
            </a:prstGeom>
            <a:solidFill>
              <a:schemeClr val="accent5"/>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96AB5964-5DC6-EDD5-DD4F-5EFC5A440EE6}"/>
                </a:ext>
              </a:extLst>
            </p:cNvPr>
            <p:cNvSpPr>
              <a:spLocks noChangeAspect="1"/>
            </p:cNvSpPr>
            <p:nvPr/>
          </p:nvSpPr>
          <p:spPr>
            <a:xfrm>
              <a:off x="4433218" y="3025632"/>
              <a:ext cx="525422" cy="1233807"/>
            </a:xfrm>
            <a:custGeom>
              <a:avLst/>
              <a:gdLst>
                <a:gd name="connsiteX0" fmla="*/ 301555 w 535484"/>
                <a:gd name="connsiteY0" fmla="*/ 0 h 1257434"/>
                <a:gd name="connsiteX1" fmla="*/ 368058 w 535484"/>
                <a:gd name="connsiteY1" fmla="*/ 80603 h 1257434"/>
                <a:gd name="connsiteX2" fmla="*/ 535484 w 535484"/>
                <a:gd name="connsiteY2" fmla="*/ 628717 h 1257434"/>
                <a:gd name="connsiteX3" fmla="*/ 368058 w 535484"/>
                <a:gd name="connsiteY3" fmla="*/ 1176832 h 1257434"/>
                <a:gd name="connsiteX4" fmla="*/ 301556 w 535484"/>
                <a:gd name="connsiteY4" fmla="*/ 1257434 h 1257434"/>
                <a:gd name="connsiteX5" fmla="*/ 53156 w 535484"/>
                <a:gd name="connsiteY5" fmla="*/ 827278 h 1257434"/>
                <a:gd name="connsiteX6" fmla="*/ 53156 w 535484"/>
                <a:gd name="connsiteY6" fmla="*/ 430155 h 1257434"/>
                <a:gd name="connsiteX7" fmla="*/ 301555 w 535484"/>
                <a:gd name="connsiteY7" fmla="*/ 0 h 125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84" h="1257434">
                  <a:moveTo>
                    <a:pt x="301555" y="0"/>
                  </a:moveTo>
                  <a:lnTo>
                    <a:pt x="368058" y="80603"/>
                  </a:lnTo>
                  <a:cubicBezTo>
                    <a:pt x="473762" y="237065"/>
                    <a:pt x="535484" y="425683"/>
                    <a:pt x="535484" y="628717"/>
                  </a:cubicBezTo>
                  <a:cubicBezTo>
                    <a:pt x="535484" y="831751"/>
                    <a:pt x="473762" y="1020369"/>
                    <a:pt x="368058" y="1176832"/>
                  </a:cubicBezTo>
                  <a:lnTo>
                    <a:pt x="301556" y="1257434"/>
                  </a:lnTo>
                  <a:lnTo>
                    <a:pt x="53156" y="827278"/>
                  </a:lnTo>
                  <a:cubicBezTo>
                    <a:pt x="-17718" y="704274"/>
                    <a:pt x="-17718" y="553158"/>
                    <a:pt x="53156" y="430155"/>
                  </a:cubicBezTo>
                  <a:lnTo>
                    <a:pt x="301555" y="0"/>
                  </a:lnTo>
                  <a:close/>
                </a:path>
              </a:pathLst>
            </a:custGeom>
            <a:solidFill>
              <a:srgbClr val="000000">
                <a:alpha val="20000"/>
              </a:srgbClr>
            </a:solidFill>
            <a:ln w="44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D7BDEDEE-77AF-FBEA-9F88-34059EB4A426}"/>
                </a:ext>
              </a:extLst>
            </p:cNvPr>
            <p:cNvSpPr txBox="1"/>
            <p:nvPr/>
          </p:nvSpPr>
          <p:spPr>
            <a:xfrm>
              <a:off x="4444713" y="3459829"/>
              <a:ext cx="459614" cy="365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05</a:t>
              </a:r>
            </a:p>
          </p:txBody>
        </p:sp>
      </p:grpSp>
      <p:grpSp>
        <p:nvGrpSpPr>
          <p:cNvPr id="9" name="Group 8">
            <a:extLst>
              <a:ext uri="{FF2B5EF4-FFF2-40B4-BE49-F238E27FC236}">
                <a16:creationId xmlns:a16="http://schemas.microsoft.com/office/drawing/2014/main" id="{2F68FBD9-ABEC-64A9-6FAF-F9ACF18300BA}"/>
              </a:ext>
            </a:extLst>
          </p:cNvPr>
          <p:cNvGrpSpPr/>
          <p:nvPr/>
        </p:nvGrpSpPr>
        <p:grpSpPr>
          <a:xfrm>
            <a:off x="4086014" y="1330537"/>
            <a:ext cx="1693638" cy="1815885"/>
            <a:chOff x="4086013" y="874728"/>
            <a:chExt cx="1923827" cy="1923830"/>
          </a:xfrm>
        </p:grpSpPr>
        <p:sp>
          <p:nvSpPr>
            <p:cNvPr id="27" name="Oval 26">
              <a:extLst>
                <a:ext uri="{FF2B5EF4-FFF2-40B4-BE49-F238E27FC236}">
                  <a16:creationId xmlns:a16="http://schemas.microsoft.com/office/drawing/2014/main" id="{101E811E-17BE-41F8-CBA4-4B60AB2C8AB1}"/>
                </a:ext>
              </a:extLst>
            </p:cNvPr>
            <p:cNvSpPr/>
            <p:nvPr/>
          </p:nvSpPr>
          <p:spPr bwMode="auto">
            <a:xfrm>
              <a:off x="4086013" y="874728"/>
              <a:ext cx="1923827" cy="1923828"/>
            </a:xfrm>
            <a:prstGeom prst="ellipse">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9CB4E6EC-8312-31C7-DEAF-B513C7A94382}"/>
                </a:ext>
              </a:extLst>
            </p:cNvPr>
            <p:cNvSpPr>
              <a:spLocks noChangeAspect="1"/>
            </p:cNvSpPr>
            <p:nvPr/>
          </p:nvSpPr>
          <p:spPr>
            <a:xfrm>
              <a:off x="4870108" y="2151133"/>
              <a:ext cx="1086079" cy="647425"/>
            </a:xfrm>
            <a:custGeom>
              <a:avLst/>
              <a:gdLst>
                <a:gd name="connsiteX0" fmla="*/ 600124 w 1106877"/>
                <a:gd name="connsiteY0" fmla="*/ 0 h 659823"/>
                <a:gd name="connsiteX1" fmla="*/ 1106877 w 1106877"/>
                <a:gd name="connsiteY1" fmla="*/ 0 h 659823"/>
                <a:gd name="connsiteX2" fmla="*/ 1084522 w 1106877"/>
                <a:gd name="connsiteY2" fmla="*/ 61079 h 659823"/>
                <a:gd name="connsiteX3" fmla="*/ 181226 w 1106877"/>
                <a:gd name="connsiteY3" fmla="*/ 659823 h 659823"/>
                <a:gd name="connsiteX4" fmla="*/ 80993 w 1106877"/>
                <a:gd name="connsiteY4" fmla="*/ 654762 h 659823"/>
                <a:gd name="connsiteX5" fmla="*/ 0 w 1106877"/>
                <a:gd name="connsiteY5" fmla="*/ 642401 h 659823"/>
                <a:gd name="connsiteX6" fmla="*/ 256302 w 1106877"/>
                <a:gd name="connsiteY6" fmla="*/ 198562 h 659823"/>
                <a:gd name="connsiteX7" fmla="*/ 600124 w 1106877"/>
                <a:gd name="connsiteY7" fmla="*/ 0 h 65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6877" h="659823">
                  <a:moveTo>
                    <a:pt x="600124" y="0"/>
                  </a:moveTo>
                  <a:lnTo>
                    <a:pt x="1106877" y="0"/>
                  </a:lnTo>
                  <a:lnTo>
                    <a:pt x="1084522" y="61079"/>
                  </a:lnTo>
                  <a:cubicBezTo>
                    <a:pt x="935699" y="412936"/>
                    <a:pt x="587294" y="659823"/>
                    <a:pt x="181226" y="659823"/>
                  </a:cubicBezTo>
                  <a:cubicBezTo>
                    <a:pt x="147387" y="659823"/>
                    <a:pt x="113949" y="658109"/>
                    <a:pt x="80993" y="654762"/>
                  </a:cubicBezTo>
                  <a:lnTo>
                    <a:pt x="0" y="642401"/>
                  </a:lnTo>
                  <a:lnTo>
                    <a:pt x="256302" y="198562"/>
                  </a:lnTo>
                  <a:cubicBezTo>
                    <a:pt x="327174" y="75559"/>
                    <a:pt x="458377" y="0"/>
                    <a:pt x="600124" y="0"/>
                  </a:cubicBezTo>
                  <a:close/>
                </a:path>
              </a:pathLst>
            </a:custGeom>
            <a:solidFill>
              <a:srgbClr val="000000">
                <a:alpha val="20000"/>
              </a:srgbClr>
            </a:solidFill>
            <a:ln w="44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95D64A77-9AD0-566F-B89F-2416EA739166}"/>
                </a:ext>
              </a:extLst>
            </p:cNvPr>
            <p:cNvSpPr txBox="1"/>
            <p:nvPr/>
          </p:nvSpPr>
          <p:spPr>
            <a:xfrm>
              <a:off x="5162381" y="2260262"/>
              <a:ext cx="459614" cy="365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06</a:t>
              </a:r>
            </a:p>
          </p:txBody>
        </p:sp>
      </p:grpSp>
      <p:sp>
        <p:nvSpPr>
          <p:cNvPr id="61" name="TextBox 60">
            <a:extLst>
              <a:ext uri="{FF2B5EF4-FFF2-40B4-BE49-F238E27FC236}">
                <a16:creationId xmlns:a16="http://schemas.microsoft.com/office/drawing/2014/main" id="{7432BCA1-CF7E-FA4A-3DC0-36641CCBF415}"/>
              </a:ext>
            </a:extLst>
          </p:cNvPr>
          <p:cNvSpPr txBox="1"/>
          <p:nvPr/>
        </p:nvSpPr>
        <p:spPr>
          <a:xfrm flipH="1">
            <a:off x="221207" y="2840865"/>
            <a:ext cx="2797168"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Seeking technical assistance for Member States to improve the level of aviation safety and security to meet the minimum requirements of ICAO SARPs and attain the global average of EI level</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3AE78174-5055-3414-A90D-8F0C6D4527A2}"/>
              </a:ext>
            </a:extLst>
          </p:cNvPr>
          <p:cNvSpPr txBox="1"/>
          <p:nvPr/>
        </p:nvSpPr>
        <p:spPr>
          <a:xfrm flipH="1">
            <a:off x="1349790" y="1543534"/>
            <a:ext cx="2610296"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Ensuring African airlines enhance their cooperation in the operation of SAATM.</a:t>
            </a:r>
          </a:p>
        </p:txBody>
      </p:sp>
      <p:sp>
        <p:nvSpPr>
          <p:cNvPr id="63" name="TextBox 62">
            <a:extLst>
              <a:ext uri="{FF2B5EF4-FFF2-40B4-BE49-F238E27FC236}">
                <a16:creationId xmlns:a16="http://schemas.microsoft.com/office/drawing/2014/main" id="{C3257FB3-DABB-A562-D207-99B3F71D29B5}"/>
              </a:ext>
            </a:extLst>
          </p:cNvPr>
          <p:cNvSpPr txBox="1"/>
          <p:nvPr/>
        </p:nvSpPr>
        <p:spPr>
          <a:xfrm flipH="1">
            <a:off x="371474" y="5255004"/>
            <a:ext cx="365898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Resource mobilization and strengthening of the capacity of the AFCAC to effectively perform its functions as the Executing Agency of the YD</a:t>
            </a:r>
          </a:p>
        </p:txBody>
      </p:sp>
      <p:sp>
        <p:nvSpPr>
          <p:cNvPr id="19" name="Oval 18">
            <a:extLst>
              <a:ext uri="{FF2B5EF4-FFF2-40B4-BE49-F238E27FC236}">
                <a16:creationId xmlns:a16="http://schemas.microsoft.com/office/drawing/2014/main" id="{D78BD5E2-550E-C9A2-F975-D191F4379D57}"/>
              </a:ext>
            </a:extLst>
          </p:cNvPr>
          <p:cNvSpPr/>
          <p:nvPr/>
        </p:nvSpPr>
        <p:spPr bwMode="auto">
          <a:xfrm>
            <a:off x="5108958" y="3114860"/>
            <a:ext cx="1736420" cy="1861752"/>
          </a:xfrm>
          <a:prstGeom prst="ellipse">
            <a:avLst/>
          </a:prstGeom>
          <a:solidFill>
            <a:schemeClr val="bg1">
              <a:lumMod val="8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E64851-33E6-CF2D-1066-0BB811FD632D}"/>
              </a:ext>
            </a:extLst>
          </p:cNvPr>
          <p:cNvSpPr txBox="1"/>
          <p:nvPr/>
        </p:nvSpPr>
        <p:spPr>
          <a:xfrm>
            <a:off x="6496375" y="2159559"/>
            <a:ext cx="136965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Coordinating</a:t>
            </a:r>
          </a:p>
        </p:txBody>
      </p:sp>
      <p:sp>
        <p:nvSpPr>
          <p:cNvPr id="11" name="TextBox 10">
            <a:extLst>
              <a:ext uri="{FF2B5EF4-FFF2-40B4-BE49-F238E27FC236}">
                <a16:creationId xmlns:a16="http://schemas.microsoft.com/office/drawing/2014/main" id="{4FF55CC2-B25B-A448-12CC-192695535989}"/>
              </a:ext>
            </a:extLst>
          </p:cNvPr>
          <p:cNvSpPr txBox="1"/>
          <p:nvPr/>
        </p:nvSpPr>
        <p:spPr>
          <a:xfrm>
            <a:off x="6307010" y="5985351"/>
            <a:ext cx="124151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Formulating</a:t>
            </a:r>
          </a:p>
        </p:txBody>
      </p:sp>
      <p:sp>
        <p:nvSpPr>
          <p:cNvPr id="12" name="TextBox 11">
            <a:extLst>
              <a:ext uri="{FF2B5EF4-FFF2-40B4-BE49-F238E27FC236}">
                <a16:creationId xmlns:a16="http://schemas.microsoft.com/office/drawing/2014/main" id="{C0684D4B-23F2-5579-EF0A-E9DF465A1925}"/>
              </a:ext>
            </a:extLst>
          </p:cNvPr>
          <p:cNvSpPr txBox="1"/>
          <p:nvPr/>
        </p:nvSpPr>
        <p:spPr>
          <a:xfrm>
            <a:off x="4276017" y="5985351"/>
            <a:ext cx="137622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Strengthening</a:t>
            </a:r>
          </a:p>
        </p:txBody>
      </p:sp>
      <p:sp>
        <p:nvSpPr>
          <p:cNvPr id="13" name="TextBox 12">
            <a:extLst>
              <a:ext uri="{FF2B5EF4-FFF2-40B4-BE49-F238E27FC236}">
                <a16:creationId xmlns:a16="http://schemas.microsoft.com/office/drawing/2014/main" id="{B6185A3F-8913-E268-742F-65E51DC857AE}"/>
              </a:ext>
            </a:extLst>
          </p:cNvPr>
          <p:cNvSpPr txBox="1"/>
          <p:nvPr/>
        </p:nvSpPr>
        <p:spPr>
          <a:xfrm>
            <a:off x="4181213" y="2187747"/>
            <a:ext cx="1257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Cooperation</a:t>
            </a:r>
          </a:p>
        </p:txBody>
      </p:sp>
      <p:sp>
        <p:nvSpPr>
          <p:cNvPr id="14" name="TextBox 13">
            <a:extLst>
              <a:ext uri="{FF2B5EF4-FFF2-40B4-BE49-F238E27FC236}">
                <a16:creationId xmlns:a16="http://schemas.microsoft.com/office/drawing/2014/main" id="{7E068072-E677-4C59-858E-D22407254995}"/>
              </a:ext>
            </a:extLst>
          </p:cNvPr>
          <p:cNvSpPr txBox="1"/>
          <p:nvPr/>
        </p:nvSpPr>
        <p:spPr>
          <a:xfrm>
            <a:off x="7657295" y="4100841"/>
            <a:ext cx="111333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Ensuring</a:t>
            </a:r>
          </a:p>
        </p:txBody>
      </p:sp>
      <p:sp>
        <p:nvSpPr>
          <p:cNvPr id="15" name="TextBox 14">
            <a:extLst>
              <a:ext uri="{FF2B5EF4-FFF2-40B4-BE49-F238E27FC236}">
                <a16:creationId xmlns:a16="http://schemas.microsoft.com/office/drawing/2014/main" id="{829B2794-A898-CDEB-D56A-4D52F51A06B7}"/>
              </a:ext>
            </a:extLst>
          </p:cNvPr>
          <p:cNvSpPr txBox="1"/>
          <p:nvPr/>
        </p:nvSpPr>
        <p:spPr>
          <a:xfrm>
            <a:off x="3248064" y="4139275"/>
            <a:ext cx="108669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Assisting</a:t>
            </a:r>
          </a:p>
        </p:txBody>
      </p:sp>
      <p:sp>
        <p:nvSpPr>
          <p:cNvPr id="16" name="Freeform: Shape 15">
            <a:extLst>
              <a:ext uri="{FF2B5EF4-FFF2-40B4-BE49-F238E27FC236}">
                <a16:creationId xmlns:a16="http://schemas.microsoft.com/office/drawing/2014/main" id="{EFC94755-51AC-2567-B983-BC9D3CC2935B}"/>
              </a:ext>
            </a:extLst>
          </p:cNvPr>
          <p:cNvSpPr>
            <a:spLocks noChangeAspect="1"/>
          </p:cNvSpPr>
          <p:nvPr/>
        </p:nvSpPr>
        <p:spPr>
          <a:xfrm>
            <a:off x="7142770" y="5344155"/>
            <a:ext cx="603796" cy="604165"/>
          </a:xfrm>
          <a:custGeom>
            <a:avLst/>
            <a:gdLst>
              <a:gd name="connsiteX0" fmla="*/ 293859 w 800848"/>
              <a:gd name="connsiteY0" fmla="*/ 598431 h 801335"/>
              <a:gd name="connsiteX1" fmla="*/ 312797 w 800848"/>
              <a:gd name="connsiteY1" fmla="*/ 599514 h 801335"/>
              <a:gd name="connsiteX2" fmla="*/ 486483 w 800848"/>
              <a:gd name="connsiteY2" fmla="*/ 598972 h 801335"/>
              <a:gd name="connsiteX3" fmla="*/ 505421 w 800848"/>
              <a:gd name="connsiteY3" fmla="*/ 598972 h 801335"/>
              <a:gd name="connsiteX4" fmla="*/ 603897 w 800848"/>
              <a:gd name="connsiteY4" fmla="*/ 801335 h 801335"/>
              <a:gd name="connsiteX5" fmla="*/ 195924 w 800848"/>
              <a:gd name="connsiteY5" fmla="*/ 801335 h 801335"/>
              <a:gd name="connsiteX6" fmla="*/ 293859 w 800848"/>
              <a:gd name="connsiteY6" fmla="*/ 598431 h 801335"/>
              <a:gd name="connsiteX7" fmla="*/ 399910 w 800848"/>
              <a:gd name="connsiteY7" fmla="*/ 354406 h 801335"/>
              <a:gd name="connsiteX8" fmla="*/ 510290 w 800848"/>
              <a:gd name="connsiteY8" fmla="*/ 464244 h 801335"/>
              <a:gd name="connsiteX9" fmla="*/ 398828 w 800848"/>
              <a:gd name="connsiteY9" fmla="*/ 575706 h 801335"/>
              <a:gd name="connsiteX10" fmla="*/ 288989 w 800848"/>
              <a:gd name="connsiteY10" fmla="*/ 463162 h 801335"/>
              <a:gd name="connsiteX11" fmla="*/ 399910 w 800848"/>
              <a:gd name="connsiteY11" fmla="*/ 354406 h 801335"/>
              <a:gd name="connsiteX12" fmla="*/ 531933 w 800848"/>
              <a:gd name="connsiteY12" fmla="*/ 85490 h 801335"/>
              <a:gd name="connsiteX13" fmla="*/ 448607 w 800848"/>
              <a:gd name="connsiteY13" fmla="*/ 86572 h 801335"/>
              <a:gd name="connsiteX14" fmla="*/ 422094 w 800848"/>
              <a:gd name="connsiteY14" fmla="*/ 110921 h 801335"/>
              <a:gd name="connsiteX15" fmla="*/ 446984 w 800848"/>
              <a:gd name="connsiteY15" fmla="*/ 134187 h 801335"/>
              <a:gd name="connsiteX16" fmla="*/ 471332 w 800848"/>
              <a:gd name="connsiteY16" fmla="*/ 136352 h 801335"/>
              <a:gd name="connsiteX17" fmla="*/ 408026 w 800848"/>
              <a:gd name="connsiteY17" fmla="*/ 200740 h 801335"/>
              <a:gd name="connsiteX18" fmla="*/ 368527 w 800848"/>
              <a:gd name="connsiteY18" fmla="*/ 155289 h 801335"/>
              <a:gd name="connsiteX19" fmla="*/ 320913 w 800848"/>
              <a:gd name="connsiteY19" fmla="*/ 154207 h 801335"/>
              <a:gd name="connsiteX20" fmla="*/ 250573 w 800848"/>
              <a:gd name="connsiteY20" fmla="*/ 225088 h 801335"/>
              <a:gd name="connsiteX21" fmla="*/ 244621 w 800848"/>
              <a:gd name="connsiteY21" fmla="*/ 264587 h 801335"/>
              <a:gd name="connsiteX22" fmla="*/ 286284 w 800848"/>
              <a:gd name="connsiteY22" fmla="*/ 259176 h 801335"/>
              <a:gd name="connsiteX23" fmla="*/ 346343 w 800848"/>
              <a:gd name="connsiteY23" fmla="*/ 195870 h 801335"/>
              <a:gd name="connsiteX24" fmla="*/ 386383 w 800848"/>
              <a:gd name="connsiteY24" fmla="*/ 242403 h 801335"/>
              <a:gd name="connsiteX25" fmla="*/ 437785 w 800848"/>
              <a:gd name="connsiteY25" fmla="*/ 242403 h 801335"/>
              <a:gd name="connsiteX26" fmla="*/ 502715 w 800848"/>
              <a:gd name="connsiteY26" fmla="*/ 171522 h 801335"/>
              <a:gd name="connsiteX27" fmla="*/ 509748 w 800848"/>
              <a:gd name="connsiteY27" fmla="*/ 176932 h 801335"/>
              <a:gd name="connsiteX28" fmla="*/ 510831 w 800848"/>
              <a:gd name="connsiteY28" fmla="*/ 189377 h 801335"/>
              <a:gd name="connsiteX29" fmla="*/ 536261 w 800848"/>
              <a:gd name="connsiteY29" fmla="*/ 222383 h 801335"/>
              <a:gd name="connsiteX30" fmla="*/ 560069 w 800848"/>
              <a:gd name="connsiteY30" fmla="*/ 187213 h 801335"/>
              <a:gd name="connsiteX31" fmla="*/ 560069 w 800848"/>
              <a:gd name="connsiteY31" fmla="*/ 114167 h 801335"/>
              <a:gd name="connsiteX32" fmla="*/ 531933 w 800848"/>
              <a:gd name="connsiteY32" fmla="*/ 85490 h 801335"/>
              <a:gd name="connsiteX33" fmla="*/ 32518 w 800848"/>
              <a:gd name="connsiteY33" fmla="*/ 0 h 801335"/>
              <a:gd name="connsiteX34" fmla="*/ 770007 w 800848"/>
              <a:gd name="connsiteY34" fmla="*/ 0 h 801335"/>
              <a:gd name="connsiteX35" fmla="*/ 800848 w 800848"/>
              <a:gd name="connsiteY35" fmla="*/ 25431 h 801335"/>
              <a:gd name="connsiteX36" fmla="*/ 770007 w 800848"/>
              <a:gd name="connsiteY36" fmla="*/ 50861 h 801335"/>
              <a:gd name="connsiteX37" fmla="*/ 707242 w 800848"/>
              <a:gd name="connsiteY37" fmla="*/ 50320 h 801335"/>
              <a:gd name="connsiteX38" fmla="*/ 707242 w 800848"/>
              <a:gd name="connsiteY38" fmla="*/ 98476 h 801335"/>
              <a:gd name="connsiteX39" fmla="*/ 707242 w 800848"/>
              <a:gd name="connsiteY39" fmla="*/ 398233 h 801335"/>
              <a:gd name="connsiteX40" fmla="*/ 626080 w 800848"/>
              <a:gd name="connsiteY40" fmla="*/ 481018 h 801335"/>
              <a:gd name="connsiteX41" fmla="*/ 561692 w 800848"/>
              <a:gd name="connsiteY41" fmla="*/ 481018 h 801335"/>
              <a:gd name="connsiteX42" fmla="*/ 496222 w 800848"/>
              <a:gd name="connsiteY42" fmla="*/ 336550 h 801335"/>
              <a:gd name="connsiteX43" fmla="*/ 395581 w 800848"/>
              <a:gd name="connsiteY43" fmla="*/ 304085 h 801335"/>
              <a:gd name="connsiteX44" fmla="*/ 237046 w 800848"/>
              <a:gd name="connsiteY44" fmla="*/ 480477 h 801335"/>
              <a:gd name="connsiteX45" fmla="*/ 154261 w 800848"/>
              <a:gd name="connsiteY45" fmla="*/ 479935 h 801335"/>
              <a:gd name="connsiteX46" fmla="*/ 92037 w 800848"/>
              <a:gd name="connsiteY46" fmla="*/ 400938 h 801335"/>
              <a:gd name="connsiteX47" fmla="*/ 92037 w 800848"/>
              <a:gd name="connsiteY47" fmla="*/ 84949 h 801335"/>
              <a:gd name="connsiteX48" fmla="*/ 92037 w 800848"/>
              <a:gd name="connsiteY48" fmla="*/ 50861 h 801335"/>
              <a:gd name="connsiteX49" fmla="*/ 32518 w 800848"/>
              <a:gd name="connsiteY49" fmla="*/ 50861 h 801335"/>
              <a:gd name="connsiteX50" fmla="*/ 54 w 800848"/>
              <a:gd name="connsiteY50" fmla="*/ 24348 h 801335"/>
              <a:gd name="connsiteX51" fmla="*/ 32518 w 800848"/>
              <a:gd name="connsiteY51" fmla="*/ 0 h 80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0848" h="801335">
                <a:moveTo>
                  <a:pt x="293859" y="598431"/>
                </a:moveTo>
                <a:cubicBezTo>
                  <a:pt x="299270" y="596267"/>
                  <a:pt x="307927" y="596267"/>
                  <a:pt x="312797" y="599514"/>
                </a:cubicBezTo>
                <a:cubicBezTo>
                  <a:pt x="370692" y="634142"/>
                  <a:pt x="428588" y="633601"/>
                  <a:pt x="486483" y="598972"/>
                </a:cubicBezTo>
                <a:cubicBezTo>
                  <a:pt x="491353" y="596267"/>
                  <a:pt x="500010" y="596808"/>
                  <a:pt x="505421" y="598972"/>
                </a:cubicBezTo>
                <a:cubicBezTo>
                  <a:pt x="571973" y="631978"/>
                  <a:pt x="618506" y="726667"/>
                  <a:pt x="603897" y="801335"/>
                </a:cubicBezTo>
                <a:cubicBezTo>
                  <a:pt x="467004" y="801335"/>
                  <a:pt x="331194" y="801335"/>
                  <a:pt x="195924" y="801335"/>
                </a:cubicBezTo>
                <a:cubicBezTo>
                  <a:pt x="178610" y="728831"/>
                  <a:pt x="226766" y="629273"/>
                  <a:pt x="293859" y="598431"/>
                </a:cubicBezTo>
                <a:close/>
                <a:moveTo>
                  <a:pt x="399910" y="354406"/>
                </a:moveTo>
                <a:cubicBezTo>
                  <a:pt x="460511" y="354406"/>
                  <a:pt x="509749" y="403644"/>
                  <a:pt x="510290" y="464244"/>
                </a:cubicBezTo>
                <a:cubicBezTo>
                  <a:pt x="510831" y="525386"/>
                  <a:pt x="459970" y="576247"/>
                  <a:pt x="398828" y="575706"/>
                </a:cubicBezTo>
                <a:cubicBezTo>
                  <a:pt x="337145" y="575706"/>
                  <a:pt x="288449" y="525386"/>
                  <a:pt x="288989" y="463162"/>
                </a:cubicBezTo>
                <a:cubicBezTo>
                  <a:pt x="290072" y="402020"/>
                  <a:pt x="338769" y="353864"/>
                  <a:pt x="399910" y="354406"/>
                </a:cubicBezTo>
                <a:close/>
                <a:moveTo>
                  <a:pt x="531933" y="85490"/>
                </a:moveTo>
                <a:cubicBezTo>
                  <a:pt x="504338" y="84949"/>
                  <a:pt x="476202" y="83326"/>
                  <a:pt x="448607" y="86572"/>
                </a:cubicBezTo>
                <a:cubicBezTo>
                  <a:pt x="438867" y="87655"/>
                  <a:pt x="430751" y="102264"/>
                  <a:pt x="422094" y="110921"/>
                </a:cubicBezTo>
                <a:cubicBezTo>
                  <a:pt x="430210" y="119037"/>
                  <a:pt x="437785" y="128235"/>
                  <a:pt x="446984" y="134187"/>
                </a:cubicBezTo>
                <a:cubicBezTo>
                  <a:pt x="452394" y="137434"/>
                  <a:pt x="461593" y="135810"/>
                  <a:pt x="471332" y="136352"/>
                </a:cubicBezTo>
                <a:cubicBezTo>
                  <a:pt x="449689" y="157995"/>
                  <a:pt x="431292" y="176932"/>
                  <a:pt x="408026" y="200740"/>
                </a:cubicBezTo>
                <a:cubicBezTo>
                  <a:pt x="393958" y="185048"/>
                  <a:pt x="381513" y="169898"/>
                  <a:pt x="368527" y="155289"/>
                </a:cubicBezTo>
                <a:cubicBezTo>
                  <a:pt x="352836" y="137434"/>
                  <a:pt x="337686" y="136352"/>
                  <a:pt x="320913" y="154207"/>
                </a:cubicBezTo>
                <a:cubicBezTo>
                  <a:pt x="297646" y="178014"/>
                  <a:pt x="273839" y="201281"/>
                  <a:pt x="250573" y="225088"/>
                </a:cubicBezTo>
                <a:cubicBezTo>
                  <a:pt x="238669" y="236992"/>
                  <a:pt x="230553" y="250519"/>
                  <a:pt x="244621" y="264587"/>
                </a:cubicBezTo>
                <a:cubicBezTo>
                  <a:pt x="259771" y="280278"/>
                  <a:pt x="273839" y="272162"/>
                  <a:pt x="286284" y="259176"/>
                </a:cubicBezTo>
                <a:cubicBezTo>
                  <a:pt x="304680" y="239697"/>
                  <a:pt x="323077" y="220218"/>
                  <a:pt x="346343" y="195870"/>
                </a:cubicBezTo>
                <a:cubicBezTo>
                  <a:pt x="362034" y="214267"/>
                  <a:pt x="373397" y="229417"/>
                  <a:pt x="386383" y="242403"/>
                </a:cubicBezTo>
                <a:cubicBezTo>
                  <a:pt x="408026" y="264587"/>
                  <a:pt x="416142" y="264587"/>
                  <a:pt x="437785" y="242403"/>
                </a:cubicBezTo>
                <a:cubicBezTo>
                  <a:pt x="459969" y="219136"/>
                  <a:pt x="481071" y="195329"/>
                  <a:pt x="502715" y="171522"/>
                </a:cubicBezTo>
                <a:cubicBezTo>
                  <a:pt x="504879" y="173145"/>
                  <a:pt x="507584" y="174768"/>
                  <a:pt x="509748" y="176932"/>
                </a:cubicBezTo>
                <a:cubicBezTo>
                  <a:pt x="510290" y="181261"/>
                  <a:pt x="510831" y="185048"/>
                  <a:pt x="510831" y="189377"/>
                </a:cubicBezTo>
                <a:cubicBezTo>
                  <a:pt x="510290" y="207774"/>
                  <a:pt x="515159" y="223465"/>
                  <a:pt x="536261" y="222383"/>
                </a:cubicBezTo>
                <a:cubicBezTo>
                  <a:pt x="557904" y="221301"/>
                  <a:pt x="560069" y="204527"/>
                  <a:pt x="560069" y="187213"/>
                </a:cubicBezTo>
                <a:cubicBezTo>
                  <a:pt x="559528" y="162864"/>
                  <a:pt x="560069" y="138516"/>
                  <a:pt x="560069" y="114167"/>
                </a:cubicBezTo>
                <a:cubicBezTo>
                  <a:pt x="560069" y="95771"/>
                  <a:pt x="550329" y="85490"/>
                  <a:pt x="531933" y="85490"/>
                </a:cubicBezTo>
                <a:close/>
                <a:moveTo>
                  <a:pt x="32518" y="0"/>
                </a:moveTo>
                <a:cubicBezTo>
                  <a:pt x="278167" y="0"/>
                  <a:pt x="523817" y="0"/>
                  <a:pt x="770007" y="0"/>
                </a:cubicBezTo>
                <a:cubicBezTo>
                  <a:pt x="787321" y="0"/>
                  <a:pt x="800848" y="5411"/>
                  <a:pt x="800848" y="25431"/>
                </a:cubicBezTo>
                <a:cubicBezTo>
                  <a:pt x="800848" y="45451"/>
                  <a:pt x="787321" y="50861"/>
                  <a:pt x="770007" y="50861"/>
                </a:cubicBezTo>
                <a:cubicBezTo>
                  <a:pt x="748905" y="50861"/>
                  <a:pt x="729426" y="50320"/>
                  <a:pt x="707242" y="50320"/>
                </a:cubicBezTo>
                <a:cubicBezTo>
                  <a:pt x="707242" y="68717"/>
                  <a:pt x="707242" y="83867"/>
                  <a:pt x="707242" y="98476"/>
                </a:cubicBezTo>
                <a:cubicBezTo>
                  <a:pt x="707242" y="198575"/>
                  <a:pt x="707242" y="298134"/>
                  <a:pt x="707242" y="398233"/>
                </a:cubicBezTo>
                <a:cubicBezTo>
                  <a:pt x="707242" y="450717"/>
                  <a:pt x="678024" y="480477"/>
                  <a:pt x="626080" y="481018"/>
                </a:cubicBezTo>
                <a:cubicBezTo>
                  <a:pt x="605519" y="481018"/>
                  <a:pt x="584958" y="481018"/>
                  <a:pt x="561692" y="481018"/>
                </a:cubicBezTo>
                <a:cubicBezTo>
                  <a:pt x="561151" y="422581"/>
                  <a:pt x="543295" y="372261"/>
                  <a:pt x="496222" y="336550"/>
                </a:cubicBezTo>
                <a:cubicBezTo>
                  <a:pt x="466462" y="313825"/>
                  <a:pt x="432915" y="302462"/>
                  <a:pt x="395581" y="304085"/>
                </a:cubicBezTo>
                <a:cubicBezTo>
                  <a:pt x="306304" y="306791"/>
                  <a:pt x="257065" y="361440"/>
                  <a:pt x="237046" y="480477"/>
                </a:cubicBezTo>
                <a:cubicBezTo>
                  <a:pt x="209992" y="480477"/>
                  <a:pt x="181856" y="482641"/>
                  <a:pt x="154261" y="479935"/>
                </a:cubicBezTo>
                <a:cubicBezTo>
                  <a:pt x="116926" y="476148"/>
                  <a:pt x="92037" y="443142"/>
                  <a:pt x="92037" y="400938"/>
                </a:cubicBezTo>
                <a:cubicBezTo>
                  <a:pt x="91496" y="295428"/>
                  <a:pt x="92037" y="190459"/>
                  <a:pt x="92037" y="84949"/>
                </a:cubicBezTo>
                <a:cubicBezTo>
                  <a:pt x="92037" y="75210"/>
                  <a:pt x="92037" y="65470"/>
                  <a:pt x="92037" y="50861"/>
                </a:cubicBezTo>
                <a:cubicBezTo>
                  <a:pt x="70935" y="50861"/>
                  <a:pt x="51997" y="50861"/>
                  <a:pt x="32518" y="50861"/>
                </a:cubicBezTo>
                <a:cubicBezTo>
                  <a:pt x="14122" y="50861"/>
                  <a:pt x="-1028" y="45451"/>
                  <a:pt x="54" y="24348"/>
                </a:cubicBezTo>
                <a:cubicBezTo>
                  <a:pt x="595" y="4870"/>
                  <a:pt x="15204" y="0"/>
                  <a:pt x="32518" y="0"/>
                </a:cubicBezTo>
                <a:close/>
              </a:path>
            </a:pathLst>
          </a:custGeom>
          <a:solidFill>
            <a:schemeClr val="bg1"/>
          </a:solidFill>
          <a:ln w="54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E6A0EEC-716F-78A2-C134-BE0BD1F1B54B}"/>
              </a:ext>
            </a:extLst>
          </p:cNvPr>
          <p:cNvSpPr>
            <a:spLocks noChangeAspect="1"/>
          </p:cNvSpPr>
          <p:nvPr/>
        </p:nvSpPr>
        <p:spPr>
          <a:xfrm>
            <a:off x="6635631" y="1499945"/>
            <a:ext cx="318783" cy="731040"/>
          </a:xfrm>
          <a:custGeom>
            <a:avLst/>
            <a:gdLst>
              <a:gd name="connsiteX0" fmla="*/ 183648 w 367377"/>
              <a:gd name="connsiteY0" fmla="*/ 770023 h 842478"/>
              <a:gd name="connsiteX1" fmla="*/ 193870 w 367377"/>
              <a:gd name="connsiteY1" fmla="*/ 779908 h 842478"/>
              <a:gd name="connsiteX2" fmla="*/ 193983 w 367377"/>
              <a:gd name="connsiteY2" fmla="*/ 806306 h 842478"/>
              <a:gd name="connsiteX3" fmla="*/ 194095 w 367377"/>
              <a:gd name="connsiteY3" fmla="*/ 832029 h 842478"/>
              <a:gd name="connsiteX4" fmla="*/ 183424 w 367377"/>
              <a:gd name="connsiteY4" fmla="*/ 842476 h 842478"/>
              <a:gd name="connsiteX5" fmla="*/ 173426 w 367377"/>
              <a:gd name="connsiteY5" fmla="*/ 832029 h 842478"/>
              <a:gd name="connsiteX6" fmla="*/ 173426 w 367377"/>
              <a:gd name="connsiteY6" fmla="*/ 779908 h 842478"/>
              <a:gd name="connsiteX7" fmla="*/ 183648 w 367377"/>
              <a:gd name="connsiteY7" fmla="*/ 770023 h 842478"/>
              <a:gd name="connsiteX8" fmla="*/ 256438 w 367377"/>
              <a:gd name="connsiteY8" fmla="*/ 692516 h 842478"/>
              <a:gd name="connsiteX9" fmla="*/ 266323 w 367377"/>
              <a:gd name="connsiteY9" fmla="*/ 703412 h 842478"/>
              <a:gd name="connsiteX10" fmla="*/ 266323 w 367377"/>
              <a:gd name="connsiteY10" fmla="*/ 728798 h 842478"/>
              <a:gd name="connsiteX11" fmla="*/ 266323 w 367377"/>
              <a:gd name="connsiteY11" fmla="*/ 753511 h 842478"/>
              <a:gd name="connsiteX12" fmla="*/ 255989 w 367377"/>
              <a:gd name="connsiteY12" fmla="*/ 764969 h 842478"/>
              <a:gd name="connsiteX13" fmla="*/ 245429 w 367377"/>
              <a:gd name="connsiteY13" fmla="*/ 754185 h 842478"/>
              <a:gd name="connsiteX14" fmla="*/ 245429 w 367377"/>
              <a:gd name="connsiteY14" fmla="*/ 703075 h 842478"/>
              <a:gd name="connsiteX15" fmla="*/ 256438 w 367377"/>
              <a:gd name="connsiteY15" fmla="*/ 692516 h 842478"/>
              <a:gd name="connsiteX16" fmla="*/ 110633 w 367377"/>
              <a:gd name="connsiteY16" fmla="*/ 692515 h 842478"/>
              <a:gd name="connsiteX17" fmla="*/ 121979 w 367377"/>
              <a:gd name="connsiteY17" fmla="*/ 703411 h 842478"/>
              <a:gd name="connsiteX18" fmla="*/ 121979 w 367377"/>
              <a:gd name="connsiteY18" fmla="*/ 753960 h 842478"/>
              <a:gd name="connsiteX19" fmla="*/ 111083 w 367377"/>
              <a:gd name="connsiteY19" fmla="*/ 764968 h 842478"/>
              <a:gd name="connsiteX20" fmla="*/ 101085 w 367377"/>
              <a:gd name="connsiteY20" fmla="*/ 753735 h 842478"/>
              <a:gd name="connsiteX21" fmla="*/ 100973 w 367377"/>
              <a:gd name="connsiteY21" fmla="*/ 728461 h 842478"/>
              <a:gd name="connsiteX22" fmla="*/ 100973 w 367377"/>
              <a:gd name="connsiteY22" fmla="*/ 703748 h 842478"/>
              <a:gd name="connsiteX23" fmla="*/ 110633 w 367377"/>
              <a:gd name="connsiteY23" fmla="*/ 692515 h 842478"/>
              <a:gd name="connsiteX24" fmla="*/ 200694 w 367377"/>
              <a:gd name="connsiteY24" fmla="*/ 568082 h 842478"/>
              <a:gd name="connsiteX25" fmla="*/ 202856 w 367377"/>
              <a:gd name="connsiteY25" fmla="*/ 571873 h 842478"/>
              <a:gd name="connsiteX26" fmla="*/ 197128 w 367377"/>
              <a:gd name="connsiteY26" fmla="*/ 578838 h 842478"/>
              <a:gd name="connsiteX27" fmla="*/ 200834 w 367377"/>
              <a:gd name="connsiteY27" fmla="*/ 580635 h 842478"/>
              <a:gd name="connsiteX28" fmla="*/ 207462 w 367377"/>
              <a:gd name="connsiteY28" fmla="*/ 568503 h 842478"/>
              <a:gd name="connsiteX29" fmla="*/ 229591 w 367377"/>
              <a:gd name="connsiteY29" fmla="*/ 568503 h 842478"/>
              <a:gd name="connsiteX30" fmla="*/ 225323 w 367377"/>
              <a:gd name="connsiteY30" fmla="*/ 595013 h 842478"/>
              <a:gd name="connsiteX31" fmla="*/ 217235 w 367377"/>
              <a:gd name="connsiteY31" fmla="*/ 642978 h 842478"/>
              <a:gd name="connsiteX32" fmla="*/ 208136 w 367377"/>
              <a:gd name="connsiteY32" fmla="*/ 694201 h 842478"/>
              <a:gd name="connsiteX33" fmla="*/ 205440 w 367377"/>
              <a:gd name="connsiteY33" fmla="*/ 709590 h 842478"/>
              <a:gd name="connsiteX34" fmla="*/ 202182 w 367377"/>
              <a:gd name="connsiteY34" fmla="*/ 712848 h 842478"/>
              <a:gd name="connsiteX35" fmla="*/ 162305 w 367377"/>
              <a:gd name="connsiteY35" fmla="*/ 712960 h 842478"/>
              <a:gd name="connsiteX36" fmla="*/ 137480 w 367377"/>
              <a:gd name="connsiteY36" fmla="*/ 568503 h 842478"/>
              <a:gd name="connsiteX37" fmla="*/ 143209 w 367377"/>
              <a:gd name="connsiteY37" fmla="*/ 568166 h 842478"/>
              <a:gd name="connsiteX38" fmla="*/ 196004 w 367377"/>
              <a:gd name="connsiteY38" fmla="*/ 568166 h 842478"/>
              <a:gd name="connsiteX39" fmla="*/ 200694 w 367377"/>
              <a:gd name="connsiteY39" fmla="*/ 568082 h 842478"/>
              <a:gd name="connsiteX40" fmla="*/ 317209 w 367377"/>
              <a:gd name="connsiteY40" fmla="*/ 535815 h 842478"/>
              <a:gd name="connsiteX41" fmla="*/ 352031 w 367377"/>
              <a:gd name="connsiteY41" fmla="*/ 568391 h 842478"/>
              <a:gd name="connsiteX42" fmla="*/ 366185 w 367377"/>
              <a:gd name="connsiteY42" fmla="*/ 639608 h 842478"/>
              <a:gd name="connsiteX43" fmla="*/ 347314 w 367377"/>
              <a:gd name="connsiteY43" fmla="*/ 696223 h 842478"/>
              <a:gd name="connsiteX44" fmla="*/ 345966 w 367377"/>
              <a:gd name="connsiteY44" fmla="*/ 685888 h 842478"/>
              <a:gd name="connsiteX45" fmla="*/ 302831 w 367377"/>
              <a:gd name="connsiteY45" fmla="*/ 621186 h 842478"/>
              <a:gd name="connsiteX46" fmla="*/ 300247 w 367377"/>
              <a:gd name="connsiteY46" fmla="*/ 615457 h 842478"/>
              <a:gd name="connsiteX47" fmla="*/ 310694 w 367377"/>
              <a:gd name="connsiteY47" fmla="*/ 568054 h 842478"/>
              <a:gd name="connsiteX48" fmla="*/ 317209 w 367377"/>
              <a:gd name="connsiteY48" fmla="*/ 535815 h 842478"/>
              <a:gd name="connsiteX49" fmla="*/ 50087 w 367377"/>
              <a:gd name="connsiteY49" fmla="*/ 535366 h 842478"/>
              <a:gd name="connsiteX50" fmla="*/ 55478 w 367377"/>
              <a:gd name="connsiteY50" fmla="*/ 559966 h 842478"/>
              <a:gd name="connsiteX51" fmla="*/ 64465 w 367377"/>
              <a:gd name="connsiteY51" fmla="*/ 601978 h 842478"/>
              <a:gd name="connsiteX52" fmla="*/ 65813 w 367377"/>
              <a:gd name="connsiteY52" fmla="*/ 608493 h 842478"/>
              <a:gd name="connsiteX53" fmla="*/ 58511 w 367377"/>
              <a:gd name="connsiteY53" fmla="*/ 624893 h 842478"/>
              <a:gd name="connsiteX54" fmla="*/ 21667 w 367377"/>
              <a:gd name="connsiteY54" fmla="*/ 684316 h 842478"/>
              <a:gd name="connsiteX55" fmla="*/ 20319 w 367377"/>
              <a:gd name="connsiteY55" fmla="*/ 695437 h 842478"/>
              <a:gd name="connsiteX56" fmla="*/ 19308 w 367377"/>
              <a:gd name="connsiteY56" fmla="*/ 696560 h 842478"/>
              <a:gd name="connsiteX57" fmla="*/ 1447 w 367377"/>
              <a:gd name="connsiteY57" fmla="*/ 641630 h 842478"/>
              <a:gd name="connsiteX58" fmla="*/ 4705 w 367377"/>
              <a:gd name="connsiteY58" fmla="*/ 590745 h 842478"/>
              <a:gd name="connsiteX59" fmla="*/ 37056 w 367377"/>
              <a:gd name="connsiteY59" fmla="*/ 544577 h 842478"/>
              <a:gd name="connsiteX60" fmla="*/ 50087 w 367377"/>
              <a:gd name="connsiteY60" fmla="*/ 535366 h 842478"/>
              <a:gd name="connsiteX61" fmla="*/ 183760 w 367377"/>
              <a:gd name="connsiteY61" fmla="*/ 207249 h 842478"/>
              <a:gd name="connsiteX62" fmla="*/ 123775 w 367377"/>
              <a:gd name="connsiteY62" fmla="*/ 267009 h 842478"/>
              <a:gd name="connsiteX63" fmla="*/ 183760 w 367377"/>
              <a:gd name="connsiteY63" fmla="*/ 326432 h 842478"/>
              <a:gd name="connsiteX64" fmla="*/ 243520 w 367377"/>
              <a:gd name="connsiteY64" fmla="*/ 266784 h 842478"/>
              <a:gd name="connsiteX65" fmla="*/ 183760 w 367377"/>
              <a:gd name="connsiteY65" fmla="*/ 207249 h 842478"/>
              <a:gd name="connsiteX66" fmla="*/ 184322 w 367377"/>
              <a:gd name="connsiteY66" fmla="*/ 0 h 842478"/>
              <a:gd name="connsiteX67" fmla="*/ 207237 w 367377"/>
              <a:gd name="connsiteY67" fmla="*/ 33474 h 842478"/>
              <a:gd name="connsiteX68" fmla="*/ 253068 w 367377"/>
              <a:gd name="connsiteY68" fmla="*/ 110870 h 842478"/>
              <a:gd name="connsiteX69" fmla="*/ 291822 w 367377"/>
              <a:gd name="connsiteY69" fmla="*/ 201408 h 842478"/>
              <a:gd name="connsiteX70" fmla="*/ 307661 w 367377"/>
              <a:gd name="connsiteY70" fmla="*/ 256001 h 842478"/>
              <a:gd name="connsiteX71" fmla="*/ 319792 w 367377"/>
              <a:gd name="connsiteY71" fmla="*/ 335081 h 842478"/>
              <a:gd name="connsiteX72" fmla="*/ 321477 w 367377"/>
              <a:gd name="connsiteY72" fmla="*/ 414723 h 842478"/>
              <a:gd name="connsiteX73" fmla="*/ 315411 w 367377"/>
              <a:gd name="connsiteY73" fmla="*/ 478302 h 842478"/>
              <a:gd name="connsiteX74" fmla="*/ 304740 w 367377"/>
              <a:gd name="connsiteY74" fmla="*/ 545700 h 842478"/>
              <a:gd name="connsiteX75" fmla="*/ 295978 w 367377"/>
              <a:gd name="connsiteY75" fmla="*/ 586701 h 842478"/>
              <a:gd name="connsiteX76" fmla="*/ 281151 w 367377"/>
              <a:gd name="connsiteY76" fmla="*/ 650954 h 842478"/>
              <a:gd name="connsiteX77" fmla="*/ 276882 w 367377"/>
              <a:gd name="connsiteY77" fmla="*/ 655447 h 842478"/>
              <a:gd name="connsiteX78" fmla="*/ 225322 w 367377"/>
              <a:gd name="connsiteY78" fmla="*/ 655672 h 842478"/>
              <a:gd name="connsiteX79" fmla="*/ 241947 w 367377"/>
              <a:gd name="connsiteY79" fmla="*/ 558057 h 842478"/>
              <a:gd name="connsiteX80" fmla="*/ 203867 w 367377"/>
              <a:gd name="connsiteY80" fmla="*/ 558057 h 842478"/>
              <a:gd name="connsiteX81" fmla="*/ 196229 w 367377"/>
              <a:gd name="connsiteY81" fmla="*/ 555136 h 842478"/>
              <a:gd name="connsiteX82" fmla="*/ 188590 w 367377"/>
              <a:gd name="connsiteY82" fmla="*/ 555473 h 842478"/>
              <a:gd name="connsiteX83" fmla="*/ 178143 w 367377"/>
              <a:gd name="connsiteY83" fmla="*/ 558057 h 842478"/>
              <a:gd name="connsiteX84" fmla="*/ 125236 w 367377"/>
              <a:gd name="connsiteY84" fmla="*/ 558169 h 842478"/>
              <a:gd name="connsiteX85" fmla="*/ 141861 w 367377"/>
              <a:gd name="connsiteY85" fmla="*/ 655335 h 842478"/>
              <a:gd name="connsiteX86" fmla="*/ 87717 w 367377"/>
              <a:gd name="connsiteY86" fmla="*/ 655335 h 842478"/>
              <a:gd name="connsiteX87" fmla="*/ 80865 w 367377"/>
              <a:gd name="connsiteY87" fmla="*/ 626915 h 842478"/>
              <a:gd name="connsiteX88" fmla="*/ 62780 w 367377"/>
              <a:gd name="connsiteY88" fmla="*/ 546262 h 842478"/>
              <a:gd name="connsiteX89" fmla="*/ 49413 w 367377"/>
              <a:gd name="connsiteY89" fmla="*/ 462239 h 842478"/>
              <a:gd name="connsiteX90" fmla="*/ 47391 w 367377"/>
              <a:gd name="connsiteY90" fmla="*/ 333396 h 842478"/>
              <a:gd name="connsiteX91" fmla="*/ 61769 w 367377"/>
              <a:gd name="connsiteY91" fmla="*/ 249036 h 842478"/>
              <a:gd name="connsiteX92" fmla="*/ 118720 w 367377"/>
              <a:gd name="connsiteY92" fmla="*/ 103232 h 842478"/>
              <a:gd name="connsiteX93" fmla="*/ 180278 w 367377"/>
              <a:gd name="connsiteY93" fmla="*/ 4830 h 842478"/>
              <a:gd name="connsiteX94" fmla="*/ 184322 w 367377"/>
              <a:gd name="connsiteY94" fmla="*/ 0 h 84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7377" h="842478">
                <a:moveTo>
                  <a:pt x="183648" y="770023"/>
                </a:moveTo>
                <a:cubicBezTo>
                  <a:pt x="189939" y="770023"/>
                  <a:pt x="193758" y="773618"/>
                  <a:pt x="193870" y="779908"/>
                </a:cubicBezTo>
                <a:cubicBezTo>
                  <a:pt x="194095" y="788670"/>
                  <a:pt x="193983" y="797432"/>
                  <a:pt x="193983" y="806306"/>
                </a:cubicBezTo>
                <a:cubicBezTo>
                  <a:pt x="193983" y="814843"/>
                  <a:pt x="193758" y="823492"/>
                  <a:pt x="194095" y="832029"/>
                </a:cubicBezTo>
                <a:cubicBezTo>
                  <a:pt x="194320" y="838994"/>
                  <a:pt x="187917" y="842588"/>
                  <a:pt x="183424" y="842476"/>
                </a:cubicBezTo>
                <a:cubicBezTo>
                  <a:pt x="177695" y="842364"/>
                  <a:pt x="173539" y="838095"/>
                  <a:pt x="173426" y="832029"/>
                </a:cubicBezTo>
                <a:cubicBezTo>
                  <a:pt x="173314" y="814618"/>
                  <a:pt x="173314" y="797319"/>
                  <a:pt x="173426" y="779908"/>
                </a:cubicBezTo>
                <a:cubicBezTo>
                  <a:pt x="173426" y="773505"/>
                  <a:pt x="177358" y="770023"/>
                  <a:pt x="183648" y="770023"/>
                </a:cubicBezTo>
                <a:close/>
                <a:moveTo>
                  <a:pt x="256438" y="692516"/>
                </a:moveTo>
                <a:cubicBezTo>
                  <a:pt x="262616" y="692628"/>
                  <a:pt x="266323" y="696672"/>
                  <a:pt x="266323" y="703412"/>
                </a:cubicBezTo>
                <a:cubicBezTo>
                  <a:pt x="266323" y="711949"/>
                  <a:pt x="266323" y="720373"/>
                  <a:pt x="266323" y="728798"/>
                </a:cubicBezTo>
                <a:cubicBezTo>
                  <a:pt x="266323" y="736998"/>
                  <a:pt x="266435" y="745311"/>
                  <a:pt x="266323" y="753511"/>
                </a:cubicBezTo>
                <a:cubicBezTo>
                  <a:pt x="266211" y="760588"/>
                  <a:pt x="262167" y="764969"/>
                  <a:pt x="255989" y="764969"/>
                </a:cubicBezTo>
                <a:cubicBezTo>
                  <a:pt x="250035" y="764969"/>
                  <a:pt x="245542" y="760812"/>
                  <a:pt x="245429" y="754185"/>
                </a:cubicBezTo>
                <a:cubicBezTo>
                  <a:pt x="245205" y="737111"/>
                  <a:pt x="245205" y="720149"/>
                  <a:pt x="245429" y="703075"/>
                </a:cubicBezTo>
                <a:cubicBezTo>
                  <a:pt x="245542" y="695998"/>
                  <a:pt x="249698" y="692403"/>
                  <a:pt x="256438" y="692516"/>
                </a:cubicBezTo>
                <a:close/>
                <a:moveTo>
                  <a:pt x="110633" y="692515"/>
                </a:moveTo>
                <a:cubicBezTo>
                  <a:pt x="117598" y="692291"/>
                  <a:pt x="121866" y="696110"/>
                  <a:pt x="121979" y="703411"/>
                </a:cubicBezTo>
                <a:cubicBezTo>
                  <a:pt x="122203" y="720261"/>
                  <a:pt x="122203" y="737111"/>
                  <a:pt x="121979" y="753960"/>
                </a:cubicBezTo>
                <a:cubicBezTo>
                  <a:pt x="121866" y="760925"/>
                  <a:pt x="117261" y="765193"/>
                  <a:pt x="111083" y="764968"/>
                </a:cubicBezTo>
                <a:cubicBezTo>
                  <a:pt x="105017" y="764744"/>
                  <a:pt x="101198" y="760475"/>
                  <a:pt x="101085" y="753735"/>
                </a:cubicBezTo>
                <a:cubicBezTo>
                  <a:pt x="100973" y="745311"/>
                  <a:pt x="100973" y="736886"/>
                  <a:pt x="100973" y="728461"/>
                </a:cubicBezTo>
                <a:cubicBezTo>
                  <a:pt x="100973" y="720261"/>
                  <a:pt x="100973" y="711948"/>
                  <a:pt x="100973" y="703748"/>
                </a:cubicBezTo>
                <a:cubicBezTo>
                  <a:pt x="100973" y="696784"/>
                  <a:pt x="104568" y="692740"/>
                  <a:pt x="110633" y="692515"/>
                </a:cubicBezTo>
                <a:close/>
                <a:moveTo>
                  <a:pt x="200694" y="568082"/>
                </a:moveTo>
                <a:cubicBezTo>
                  <a:pt x="202126" y="568363"/>
                  <a:pt x="203137" y="569290"/>
                  <a:pt x="202856" y="571873"/>
                </a:cubicBezTo>
                <a:cubicBezTo>
                  <a:pt x="202632" y="574008"/>
                  <a:pt x="199711" y="575917"/>
                  <a:pt x="197128" y="578838"/>
                </a:cubicBezTo>
                <a:cubicBezTo>
                  <a:pt x="197577" y="579062"/>
                  <a:pt x="199149" y="580635"/>
                  <a:pt x="200834" y="580635"/>
                </a:cubicBezTo>
                <a:cubicBezTo>
                  <a:pt x="209147" y="580410"/>
                  <a:pt x="206563" y="573558"/>
                  <a:pt x="207462" y="568503"/>
                </a:cubicBezTo>
                <a:cubicBezTo>
                  <a:pt x="214539" y="568503"/>
                  <a:pt x="221503" y="568503"/>
                  <a:pt x="229591" y="568503"/>
                </a:cubicBezTo>
                <a:cubicBezTo>
                  <a:pt x="228131" y="577490"/>
                  <a:pt x="226783" y="586252"/>
                  <a:pt x="225323" y="595013"/>
                </a:cubicBezTo>
                <a:cubicBezTo>
                  <a:pt x="222627" y="610964"/>
                  <a:pt x="220043" y="627028"/>
                  <a:pt x="217235" y="642978"/>
                </a:cubicBezTo>
                <a:cubicBezTo>
                  <a:pt x="214314" y="660053"/>
                  <a:pt x="211169" y="677127"/>
                  <a:pt x="208136" y="694201"/>
                </a:cubicBezTo>
                <a:cubicBezTo>
                  <a:pt x="207237" y="699368"/>
                  <a:pt x="206563" y="704535"/>
                  <a:pt x="205440" y="709590"/>
                </a:cubicBezTo>
                <a:cubicBezTo>
                  <a:pt x="205103" y="710938"/>
                  <a:pt x="203306" y="712848"/>
                  <a:pt x="202182" y="712848"/>
                </a:cubicBezTo>
                <a:cubicBezTo>
                  <a:pt x="189040" y="712960"/>
                  <a:pt x="176009" y="712960"/>
                  <a:pt x="162305" y="712960"/>
                </a:cubicBezTo>
                <a:cubicBezTo>
                  <a:pt x="153993" y="664433"/>
                  <a:pt x="145792" y="616693"/>
                  <a:pt x="137480" y="568503"/>
                </a:cubicBezTo>
                <a:cubicBezTo>
                  <a:pt x="139951" y="568279"/>
                  <a:pt x="141636" y="568166"/>
                  <a:pt x="143209" y="568166"/>
                </a:cubicBezTo>
                <a:cubicBezTo>
                  <a:pt x="160845" y="568166"/>
                  <a:pt x="178368" y="568054"/>
                  <a:pt x="196004" y="568166"/>
                </a:cubicBezTo>
                <a:cubicBezTo>
                  <a:pt x="197408" y="568166"/>
                  <a:pt x="199262" y="567801"/>
                  <a:pt x="200694" y="568082"/>
                </a:cubicBezTo>
                <a:close/>
                <a:moveTo>
                  <a:pt x="317209" y="535815"/>
                </a:moveTo>
                <a:cubicBezTo>
                  <a:pt x="331812" y="544127"/>
                  <a:pt x="343270" y="554911"/>
                  <a:pt x="352031" y="568391"/>
                </a:cubicBezTo>
                <a:cubicBezTo>
                  <a:pt x="366073" y="590183"/>
                  <a:pt x="369555" y="614109"/>
                  <a:pt x="366185" y="639608"/>
                </a:cubicBezTo>
                <a:cubicBezTo>
                  <a:pt x="363489" y="659715"/>
                  <a:pt x="356637" y="678137"/>
                  <a:pt x="347314" y="696223"/>
                </a:cubicBezTo>
                <a:cubicBezTo>
                  <a:pt x="346864" y="692740"/>
                  <a:pt x="346303" y="689370"/>
                  <a:pt x="345966" y="685888"/>
                </a:cubicBezTo>
                <a:cubicBezTo>
                  <a:pt x="342820" y="656907"/>
                  <a:pt x="328891" y="635003"/>
                  <a:pt x="302831" y="621186"/>
                </a:cubicBezTo>
                <a:cubicBezTo>
                  <a:pt x="301370" y="620400"/>
                  <a:pt x="299910" y="617142"/>
                  <a:pt x="300247" y="615457"/>
                </a:cubicBezTo>
                <a:cubicBezTo>
                  <a:pt x="303505" y="599619"/>
                  <a:pt x="307211" y="583892"/>
                  <a:pt x="310694" y="568054"/>
                </a:cubicBezTo>
                <a:cubicBezTo>
                  <a:pt x="312940" y="557495"/>
                  <a:pt x="314962" y="546936"/>
                  <a:pt x="317209" y="535815"/>
                </a:cubicBezTo>
                <a:close/>
                <a:moveTo>
                  <a:pt x="50087" y="535366"/>
                </a:moveTo>
                <a:cubicBezTo>
                  <a:pt x="51996" y="544015"/>
                  <a:pt x="53793" y="551991"/>
                  <a:pt x="55478" y="559966"/>
                </a:cubicBezTo>
                <a:cubicBezTo>
                  <a:pt x="58511" y="574008"/>
                  <a:pt x="61544" y="588049"/>
                  <a:pt x="64465" y="601978"/>
                </a:cubicBezTo>
                <a:cubicBezTo>
                  <a:pt x="64914" y="604112"/>
                  <a:pt x="65363" y="606359"/>
                  <a:pt x="65813" y="608493"/>
                </a:cubicBezTo>
                <a:cubicBezTo>
                  <a:pt x="67610" y="619277"/>
                  <a:pt x="67610" y="619164"/>
                  <a:pt x="58511" y="624893"/>
                </a:cubicBezTo>
                <a:cubicBezTo>
                  <a:pt x="36495" y="638710"/>
                  <a:pt x="24700" y="658705"/>
                  <a:pt x="21667" y="684316"/>
                </a:cubicBezTo>
                <a:cubicBezTo>
                  <a:pt x="21218" y="688023"/>
                  <a:pt x="20768" y="691730"/>
                  <a:pt x="20319" y="695437"/>
                </a:cubicBezTo>
                <a:cubicBezTo>
                  <a:pt x="20319" y="695661"/>
                  <a:pt x="19870" y="695886"/>
                  <a:pt x="19308" y="696560"/>
                </a:cubicBezTo>
                <a:cubicBezTo>
                  <a:pt x="10883" y="678812"/>
                  <a:pt x="4256" y="660951"/>
                  <a:pt x="1447" y="641630"/>
                </a:cubicBezTo>
                <a:cubicBezTo>
                  <a:pt x="-1024" y="624332"/>
                  <a:pt x="-575" y="607482"/>
                  <a:pt x="4705" y="590745"/>
                </a:cubicBezTo>
                <a:cubicBezTo>
                  <a:pt x="10658" y="571873"/>
                  <a:pt x="21892" y="556821"/>
                  <a:pt x="37056" y="544577"/>
                </a:cubicBezTo>
                <a:cubicBezTo>
                  <a:pt x="40875" y="541432"/>
                  <a:pt x="45144" y="538736"/>
                  <a:pt x="50087" y="535366"/>
                </a:cubicBezTo>
                <a:close/>
                <a:moveTo>
                  <a:pt x="183760" y="207249"/>
                </a:moveTo>
                <a:cubicBezTo>
                  <a:pt x="151296" y="206575"/>
                  <a:pt x="123888" y="233310"/>
                  <a:pt x="123775" y="267009"/>
                </a:cubicBezTo>
                <a:cubicBezTo>
                  <a:pt x="123775" y="299809"/>
                  <a:pt x="151072" y="326544"/>
                  <a:pt x="183760" y="326432"/>
                </a:cubicBezTo>
                <a:cubicBezTo>
                  <a:pt x="216673" y="326207"/>
                  <a:pt x="243744" y="299360"/>
                  <a:pt x="243520" y="266784"/>
                </a:cubicBezTo>
                <a:cubicBezTo>
                  <a:pt x="243295" y="232187"/>
                  <a:pt x="214314" y="206575"/>
                  <a:pt x="183760" y="207249"/>
                </a:cubicBezTo>
                <a:close/>
                <a:moveTo>
                  <a:pt x="184322" y="0"/>
                </a:moveTo>
                <a:cubicBezTo>
                  <a:pt x="192297" y="11458"/>
                  <a:pt x="200273" y="22129"/>
                  <a:pt x="207237" y="33474"/>
                </a:cubicBezTo>
                <a:cubicBezTo>
                  <a:pt x="222851" y="59086"/>
                  <a:pt x="238690" y="84585"/>
                  <a:pt x="253068" y="110870"/>
                </a:cubicBezTo>
                <a:cubicBezTo>
                  <a:pt x="268794" y="139739"/>
                  <a:pt x="281937" y="169956"/>
                  <a:pt x="291822" y="201408"/>
                </a:cubicBezTo>
                <a:cubicBezTo>
                  <a:pt x="297438" y="219493"/>
                  <a:pt x="303841" y="237466"/>
                  <a:pt x="307661" y="256001"/>
                </a:cubicBezTo>
                <a:cubicBezTo>
                  <a:pt x="312940" y="282061"/>
                  <a:pt x="317546" y="308571"/>
                  <a:pt x="319792" y="335081"/>
                </a:cubicBezTo>
                <a:cubicBezTo>
                  <a:pt x="322151" y="361479"/>
                  <a:pt x="322264" y="388213"/>
                  <a:pt x="321477" y="414723"/>
                </a:cubicBezTo>
                <a:cubicBezTo>
                  <a:pt x="320916" y="435954"/>
                  <a:pt x="318220" y="457184"/>
                  <a:pt x="315411" y="478302"/>
                </a:cubicBezTo>
                <a:cubicBezTo>
                  <a:pt x="312491" y="500881"/>
                  <a:pt x="308672" y="523347"/>
                  <a:pt x="304740" y="545700"/>
                </a:cubicBezTo>
                <a:cubicBezTo>
                  <a:pt x="302269" y="559517"/>
                  <a:pt x="299123" y="573109"/>
                  <a:pt x="295978" y="586701"/>
                </a:cubicBezTo>
                <a:cubicBezTo>
                  <a:pt x="291148" y="608156"/>
                  <a:pt x="286205" y="629499"/>
                  <a:pt x="281151" y="650954"/>
                </a:cubicBezTo>
                <a:cubicBezTo>
                  <a:pt x="280701" y="652751"/>
                  <a:pt x="278455" y="655447"/>
                  <a:pt x="276882" y="655447"/>
                </a:cubicBezTo>
                <a:cubicBezTo>
                  <a:pt x="260032" y="655784"/>
                  <a:pt x="243295" y="655672"/>
                  <a:pt x="225322" y="655672"/>
                </a:cubicBezTo>
                <a:cubicBezTo>
                  <a:pt x="230939" y="622984"/>
                  <a:pt x="236331" y="590857"/>
                  <a:pt x="241947" y="558057"/>
                </a:cubicBezTo>
                <a:cubicBezTo>
                  <a:pt x="228467" y="558057"/>
                  <a:pt x="216223" y="558057"/>
                  <a:pt x="203867" y="558057"/>
                </a:cubicBezTo>
                <a:cubicBezTo>
                  <a:pt x="201059" y="558057"/>
                  <a:pt x="198026" y="559068"/>
                  <a:pt x="196229" y="555136"/>
                </a:cubicBezTo>
                <a:cubicBezTo>
                  <a:pt x="195892" y="554238"/>
                  <a:pt x="191174" y="555024"/>
                  <a:pt x="188590" y="555473"/>
                </a:cubicBezTo>
                <a:cubicBezTo>
                  <a:pt x="185108" y="556147"/>
                  <a:pt x="181626" y="557944"/>
                  <a:pt x="178143" y="558057"/>
                </a:cubicBezTo>
                <a:cubicBezTo>
                  <a:pt x="160957" y="558281"/>
                  <a:pt x="143770" y="558169"/>
                  <a:pt x="125236" y="558169"/>
                </a:cubicBezTo>
                <a:cubicBezTo>
                  <a:pt x="130740" y="590745"/>
                  <a:pt x="136244" y="622759"/>
                  <a:pt x="141861" y="655335"/>
                </a:cubicBezTo>
                <a:cubicBezTo>
                  <a:pt x="123663" y="655335"/>
                  <a:pt x="106027" y="655335"/>
                  <a:pt x="87717" y="655335"/>
                </a:cubicBezTo>
                <a:cubicBezTo>
                  <a:pt x="85471" y="646124"/>
                  <a:pt x="83112" y="636576"/>
                  <a:pt x="80865" y="626915"/>
                </a:cubicBezTo>
                <a:cubicBezTo>
                  <a:pt x="74687" y="600068"/>
                  <a:pt x="67947" y="573221"/>
                  <a:pt x="62780" y="546262"/>
                </a:cubicBezTo>
                <a:cubicBezTo>
                  <a:pt x="57388" y="518404"/>
                  <a:pt x="52670" y="490434"/>
                  <a:pt x="49413" y="462239"/>
                </a:cubicBezTo>
                <a:cubicBezTo>
                  <a:pt x="44358" y="419441"/>
                  <a:pt x="43459" y="376419"/>
                  <a:pt x="47391" y="333396"/>
                </a:cubicBezTo>
                <a:cubicBezTo>
                  <a:pt x="49974" y="304977"/>
                  <a:pt x="54917" y="276894"/>
                  <a:pt x="61769" y="249036"/>
                </a:cubicBezTo>
                <a:cubicBezTo>
                  <a:pt x="74350" y="197926"/>
                  <a:pt x="94008" y="149624"/>
                  <a:pt x="118720" y="103232"/>
                </a:cubicBezTo>
                <a:cubicBezTo>
                  <a:pt x="136918" y="68971"/>
                  <a:pt x="157587" y="36283"/>
                  <a:pt x="180278" y="4830"/>
                </a:cubicBezTo>
                <a:cubicBezTo>
                  <a:pt x="181289" y="3258"/>
                  <a:pt x="182637" y="2022"/>
                  <a:pt x="184322" y="0"/>
                </a:cubicBezTo>
                <a:close/>
              </a:path>
            </a:pathLst>
          </a:custGeom>
          <a:solidFill>
            <a:schemeClr val="bg1"/>
          </a:solidFill>
          <a:ln w="11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330BBD8-F142-492E-4B63-59EE39259FA1}"/>
              </a:ext>
            </a:extLst>
          </p:cNvPr>
          <p:cNvSpPr>
            <a:spLocks noChangeAspect="1"/>
          </p:cNvSpPr>
          <p:nvPr/>
        </p:nvSpPr>
        <p:spPr>
          <a:xfrm>
            <a:off x="4416307" y="5344155"/>
            <a:ext cx="635959" cy="604165"/>
          </a:xfrm>
          <a:custGeom>
            <a:avLst/>
            <a:gdLst>
              <a:gd name="connsiteX0" fmla="*/ 335106 w 413919"/>
              <a:gd name="connsiteY0" fmla="*/ 365044 h 393227"/>
              <a:gd name="connsiteX1" fmla="*/ 345490 w 413919"/>
              <a:gd name="connsiteY1" fmla="*/ 365044 h 393227"/>
              <a:gd name="connsiteX2" fmla="*/ 345709 w 413919"/>
              <a:gd name="connsiteY2" fmla="*/ 366139 h 393227"/>
              <a:gd name="connsiteX3" fmla="*/ 345709 w 413919"/>
              <a:gd name="connsiteY3" fmla="*/ 387784 h 393227"/>
              <a:gd name="connsiteX4" fmla="*/ 342598 w 413919"/>
              <a:gd name="connsiteY4" fmla="*/ 392648 h 393227"/>
              <a:gd name="connsiteX5" fmla="*/ 336946 w 413919"/>
              <a:gd name="connsiteY5" fmla="*/ 391859 h 393227"/>
              <a:gd name="connsiteX6" fmla="*/ 335194 w 413919"/>
              <a:gd name="connsiteY6" fmla="*/ 388529 h 393227"/>
              <a:gd name="connsiteX7" fmla="*/ 335106 w 413919"/>
              <a:gd name="connsiteY7" fmla="*/ 365044 h 393227"/>
              <a:gd name="connsiteX8" fmla="*/ 142013 w 413919"/>
              <a:gd name="connsiteY8" fmla="*/ 261640 h 393227"/>
              <a:gd name="connsiteX9" fmla="*/ 126897 w 413919"/>
              <a:gd name="connsiteY9" fmla="*/ 261728 h 393227"/>
              <a:gd name="connsiteX10" fmla="*/ 123260 w 413919"/>
              <a:gd name="connsiteY10" fmla="*/ 265321 h 393227"/>
              <a:gd name="connsiteX11" fmla="*/ 126984 w 413919"/>
              <a:gd name="connsiteY11" fmla="*/ 268914 h 393227"/>
              <a:gd name="connsiteX12" fmla="*/ 128737 w 413919"/>
              <a:gd name="connsiteY12" fmla="*/ 268914 h 393227"/>
              <a:gd name="connsiteX13" fmla="*/ 239371 w 413919"/>
              <a:gd name="connsiteY13" fmla="*/ 268914 h 393227"/>
              <a:gd name="connsiteX14" fmla="*/ 241123 w 413919"/>
              <a:gd name="connsiteY14" fmla="*/ 268914 h 393227"/>
              <a:gd name="connsiteX15" fmla="*/ 244628 w 413919"/>
              <a:gd name="connsiteY15" fmla="*/ 265408 h 393227"/>
              <a:gd name="connsiteX16" fmla="*/ 241298 w 413919"/>
              <a:gd name="connsiteY16" fmla="*/ 261728 h 393227"/>
              <a:gd name="connsiteX17" fmla="*/ 239108 w 413919"/>
              <a:gd name="connsiteY17" fmla="*/ 261684 h 393227"/>
              <a:gd name="connsiteX18" fmla="*/ 183857 w 413919"/>
              <a:gd name="connsiteY18" fmla="*/ 261684 h 393227"/>
              <a:gd name="connsiteX19" fmla="*/ 142013 w 413919"/>
              <a:gd name="connsiteY19" fmla="*/ 261640 h 393227"/>
              <a:gd name="connsiteX20" fmla="*/ 158488 w 413919"/>
              <a:gd name="connsiteY20" fmla="*/ 243150 h 393227"/>
              <a:gd name="connsiteX21" fmla="*/ 128299 w 413919"/>
              <a:gd name="connsiteY21" fmla="*/ 243238 h 393227"/>
              <a:gd name="connsiteX22" fmla="*/ 124224 w 413919"/>
              <a:gd name="connsiteY22" fmla="*/ 244728 h 393227"/>
              <a:gd name="connsiteX23" fmla="*/ 123742 w 413919"/>
              <a:gd name="connsiteY23" fmla="*/ 248277 h 393227"/>
              <a:gd name="connsiteX24" fmla="*/ 127817 w 413919"/>
              <a:gd name="connsiteY24" fmla="*/ 250511 h 393227"/>
              <a:gd name="connsiteX25" fmla="*/ 183813 w 413919"/>
              <a:gd name="connsiteY25" fmla="*/ 250424 h 393227"/>
              <a:gd name="connsiteX26" fmla="*/ 227584 w 413919"/>
              <a:gd name="connsiteY26" fmla="*/ 250424 h 393227"/>
              <a:gd name="connsiteX27" fmla="*/ 240729 w 413919"/>
              <a:gd name="connsiteY27" fmla="*/ 250424 h 393227"/>
              <a:gd name="connsiteX28" fmla="*/ 244585 w 413919"/>
              <a:gd name="connsiteY28" fmla="*/ 246831 h 393227"/>
              <a:gd name="connsiteX29" fmla="*/ 240773 w 413919"/>
              <a:gd name="connsiteY29" fmla="*/ 243150 h 393227"/>
              <a:gd name="connsiteX30" fmla="*/ 239239 w 413919"/>
              <a:gd name="connsiteY30" fmla="*/ 243150 h 393227"/>
              <a:gd name="connsiteX31" fmla="*/ 158488 w 413919"/>
              <a:gd name="connsiteY31" fmla="*/ 243150 h 393227"/>
              <a:gd name="connsiteX32" fmla="*/ 77473 w 413919"/>
              <a:gd name="connsiteY32" fmla="*/ 225536 h 393227"/>
              <a:gd name="connsiteX33" fmla="*/ 98724 w 413919"/>
              <a:gd name="connsiteY33" fmla="*/ 247575 h 393227"/>
              <a:gd name="connsiteX34" fmla="*/ 76509 w 413919"/>
              <a:gd name="connsiteY34" fmla="*/ 269307 h 393227"/>
              <a:gd name="connsiteX35" fmla="*/ 54908 w 413919"/>
              <a:gd name="connsiteY35" fmla="*/ 247137 h 393227"/>
              <a:gd name="connsiteX36" fmla="*/ 77473 w 413919"/>
              <a:gd name="connsiteY36" fmla="*/ 225536 h 393227"/>
              <a:gd name="connsiteX37" fmla="*/ 318194 w 413919"/>
              <a:gd name="connsiteY37" fmla="*/ 220585 h 393227"/>
              <a:gd name="connsiteX38" fmla="*/ 329586 w 413919"/>
              <a:gd name="connsiteY38" fmla="*/ 220585 h 393227"/>
              <a:gd name="connsiteX39" fmla="*/ 356970 w 413919"/>
              <a:gd name="connsiteY39" fmla="*/ 220585 h 393227"/>
              <a:gd name="connsiteX40" fmla="*/ 362579 w 413919"/>
              <a:gd name="connsiteY40" fmla="*/ 226193 h 393227"/>
              <a:gd name="connsiteX41" fmla="*/ 362535 w 413919"/>
              <a:gd name="connsiteY41" fmla="*/ 334636 h 393227"/>
              <a:gd name="connsiteX42" fmla="*/ 338305 w 413919"/>
              <a:gd name="connsiteY42" fmla="*/ 357814 h 393227"/>
              <a:gd name="connsiteX43" fmla="*/ 318194 w 413919"/>
              <a:gd name="connsiteY43" fmla="*/ 336388 h 393227"/>
              <a:gd name="connsiteX44" fmla="*/ 318194 w 413919"/>
              <a:gd name="connsiteY44" fmla="*/ 316014 h 393227"/>
              <a:gd name="connsiteX45" fmla="*/ 318194 w 413919"/>
              <a:gd name="connsiteY45" fmla="*/ 223126 h 393227"/>
              <a:gd name="connsiteX46" fmla="*/ 318194 w 413919"/>
              <a:gd name="connsiteY46" fmla="*/ 220585 h 393227"/>
              <a:gd name="connsiteX47" fmla="*/ 76991 w 413919"/>
              <a:gd name="connsiteY47" fmla="*/ 218351 h 393227"/>
              <a:gd name="connsiteX48" fmla="*/ 47723 w 413919"/>
              <a:gd name="connsiteY48" fmla="*/ 247225 h 393227"/>
              <a:gd name="connsiteX49" fmla="*/ 76641 w 413919"/>
              <a:gd name="connsiteY49" fmla="*/ 276537 h 393227"/>
              <a:gd name="connsiteX50" fmla="*/ 105997 w 413919"/>
              <a:gd name="connsiteY50" fmla="*/ 247357 h 393227"/>
              <a:gd name="connsiteX51" fmla="*/ 76991 w 413919"/>
              <a:gd name="connsiteY51" fmla="*/ 218351 h 393227"/>
              <a:gd name="connsiteX52" fmla="*/ 128562 w 413919"/>
              <a:gd name="connsiteY52" fmla="*/ 188776 h 393227"/>
              <a:gd name="connsiteX53" fmla="*/ 126152 w 413919"/>
              <a:gd name="connsiteY53" fmla="*/ 188907 h 393227"/>
              <a:gd name="connsiteX54" fmla="*/ 124093 w 413919"/>
              <a:gd name="connsiteY54" fmla="*/ 194340 h 393227"/>
              <a:gd name="connsiteX55" fmla="*/ 127861 w 413919"/>
              <a:gd name="connsiteY55" fmla="*/ 195874 h 393227"/>
              <a:gd name="connsiteX56" fmla="*/ 183900 w 413919"/>
              <a:gd name="connsiteY56" fmla="*/ 195918 h 393227"/>
              <a:gd name="connsiteX57" fmla="*/ 183900 w 413919"/>
              <a:gd name="connsiteY57" fmla="*/ 195961 h 393227"/>
              <a:gd name="connsiteX58" fmla="*/ 209313 w 413919"/>
              <a:gd name="connsiteY58" fmla="*/ 195961 h 393227"/>
              <a:gd name="connsiteX59" fmla="*/ 240641 w 413919"/>
              <a:gd name="connsiteY59" fmla="*/ 195918 h 393227"/>
              <a:gd name="connsiteX60" fmla="*/ 244628 w 413919"/>
              <a:gd name="connsiteY60" fmla="*/ 192500 h 393227"/>
              <a:gd name="connsiteX61" fmla="*/ 240685 w 413919"/>
              <a:gd name="connsiteY61" fmla="*/ 188776 h 393227"/>
              <a:gd name="connsiteX62" fmla="*/ 239371 w 413919"/>
              <a:gd name="connsiteY62" fmla="*/ 188776 h 393227"/>
              <a:gd name="connsiteX63" fmla="*/ 128562 w 413919"/>
              <a:gd name="connsiteY63" fmla="*/ 188776 h 393227"/>
              <a:gd name="connsiteX64" fmla="*/ 127642 w 413919"/>
              <a:gd name="connsiteY64" fmla="*/ 170329 h 393227"/>
              <a:gd name="connsiteX65" fmla="*/ 123304 w 413919"/>
              <a:gd name="connsiteY65" fmla="*/ 173879 h 393227"/>
              <a:gd name="connsiteX66" fmla="*/ 127598 w 413919"/>
              <a:gd name="connsiteY66" fmla="*/ 177515 h 393227"/>
              <a:gd name="connsiteX67" fmla="*/ 128693 w 413919"/>
              <a:gd name="connsiteY67" fmla="*/ 177515 h 393227"/>
              <a:gd name="connsiteX68" fmla="*/ 183857 w 413919"/>
              <a:gd name="connsiteY68" fmla="*/ 177471 h 393227"/>
              <a:gd name="connsiteX69" fmla="*/ 229205 w 413919"/>
              <a:gd name="connsiteY69" fmla="*/ 177515 h 393227"/>
              <a:gd name="connsiteX70" fmla="*/ 241035 w 413919"/>
              <a:gd name="connsiteY70" fmla="*/ 177471 h 393227"/>
              <a:gd name="connsiteX71" fmla="*/ 244585 w 413919"/>
              <a:gd name="connsiteY71" fmla="*/ 173835 h 393227"/>
              <a:gd name="connsiteX72" fmla="*/ 241123 w 413919"/>
              <a:gd name="connsiteY72" fmla="*/ 170329 h 393227"/>
              <a:gd name="connsiteX73" fmla="*/ 239151 w 413919"/>
              <a:gd name="connsiteY73" fmla="*/ 170329 h 393227"/>
              <a:gd name="connsiteX74" fmla="*/ 183725 w 413919"/>
              <a:gd name="connsiteY74" fmla="*/ 170329 h 393227"/>
              <a:gd name="connsiteX75" fmla="*/ 127642 w 413919"/>
              <a:gd name="connsiteY75" fmla="*/ 170329 h 393227"/>
              <a:gd name="connsiteX76" fmla="*/ 73229 w 413919"/>
              <a:gd name="connsiteY76" fmla="*/ 152562 h 393227"/>
              <a:gd name="connsiteX77" fmla="*/ 88602 w 413919"/>
              <a:gd name="connsiteY77" fmla="*/ 155870 h 393227"/>
              <a:gd name="connsiteX78" fmla="*/ 76640 w 413919"/>
              <a:gd name="connsiteY78" fmla="*/ 176770 h 393227"/>
              <a:gd name="connsiteX79" fmla="*/ 70725 w 413919"/>
              <a:gd name="connsiteY79" fmla="*/ 167525 h 393227"/>
              <a:gd name="connsiteX80" fmla="*/ 65774 w 413919"/>
              <a:gd name="connsiteY80" fmla="*/ 166342 h 393227"/>
              <a:gd name="connsiteX81" fmla="*/ 64635 w 413919"/>
              <a:gd name="connsiteY81" fmla="*/ 171293 h 393227"/>
              <a:gd name="connsiteX82" fmla="*/ 65073 w 413919"/>
              <a:gd name="connsiteY82" fmla="*/ 172038 h 393227"/>
              <a:gd name="connsiteX83" fmla="*/ 73179 w 413919"/>
              <a:gd name="connsiteY83" fmla="*/ 184788 h 393227"/>
              <a:gd name="connsiteX84" fmla="*/ 80540 w 413919"/>
              <a:gd name="connsiteY84" fmla="*/ 184569 h 393227"/>
              <a:gd name="connsiteX85" fmla="*/ 93334 w 413919"/>
              <a:gd name="connsiteY85" fmla="*/ 162180 h 393227"/>
              <a:gd name="connsiteX86" fmla="*/ 94035 w 413919"/>
              <a:gd name="connsiteY86" fmla="*/ 161084 h 393227"/>
              <a:gd name="connsiteX87" fmla="*/ 93246 w 413919"/>
              <a:gd name="connsiteY87" fmla="*/ 188600 h 393227"/>
              <a:gd name="connsiteX88" fmla="*/ 62882 w 413919"/>
              <a:gd name="connsiteY88" fmla="*/ 191054 h 393227"/>
              <a:gd name="connsiteX89" fmla="*/ 59333 w 413919"/>
              <a:gd name="connsiteY89" fmla="*/ 160953 h 393227"/>
              <a:gd name="connsiteX90" fmla="*/ 73229 w 413919"/>
              <a:gd name="connsiteY90" fmla="*/ 152562 h 393227"/>
              <a:gd name="connsiteX91" fmla="*/ 102316 w 413919"/>
              <a:gd name="connsiteY91" fmla="*/ 135759 h 393227"/>
              <a:gd name="connsiteX92" fmla="*/ 98811 w 413919"/>
              <a:gd name="connsiteY92" fmla="*/ 138213 h 393227"/>
              <a:gd name="connsiteX93" fmla="*/ 92283 w 413919"/>
              <a:gd name="connsiteY93" fmla="*/ 149430 h 393227"/>
              <a:gd name="connsiteX94" fmla="*/ 91187 w 413919"/>
              <a:gd name="connsiteY94" fmla="*/ 148904 h 393227"/>
              <a:gd name="connsiteX95" fmla="*/ 47679 w 413919"/>
              <a:gd name="connsiteY95" fmla="*/ 173484 h 393227"/>
              <a:gd name="connsiteX96" fmla="*/ 80672 w 413919"/>
              <a:gd name="connsiteY96" fmla="*/ 203016 h 393227"/>
              <a:gd name="connsiteX97" fmla="*/ 103719 w 413919"/>
              <a:gd name="connsiteY97" fmla="*/ 185051 h 393227"/>
              <a:gd name="connsiteX98" fmla="*/ 99293 w 413919"/>
              <a:gd name="connsiteY98" fmla="*/ 155870 h 393227"/>
              <a:gd name="connsiteX99" fmla="*/ 99030 w 413919"/>
              <a:gd name="connsiteY99" fmla="*/ 152102 h 393227"/>
              <a:gd name="connsiteX100" fmla="*/ 105340 w 413919"/>
              <a:gd name="connsiteY100" fmla="*/ 141105 h 393227"/>
              <a:gd name="connsiteX101" fmla="*/ 102316 w 413919"/>
              <a:gd name="connsiteY101" fmla="*/ 135759 h 393227"/>
              <a:gd name="connsiteX102" fmla="*/ 166331 w 413919"/>
              <a:gd name="connsiteY102" fmla="*/ 115867 h 393227"/>
              <a:gd name="connsiteX103" fmla="*/ 127116 w 413919"/>
              <a:gd name="connsiteY103" fmla="*/ 115911 h 393227"/>
              <a:gd name="connsiteX104" fmla="*/ 123260 w 413919"/>
              <a:gd name="connsiteY104" fmla="*/ 119460 h 393227"/>
              <a:gd name="connsiteX105" fmla="*/ 126984 w 413919"/>
              <a:gd name="connsiteY105" fmla="*/ 123053 h 393227"/>
              <a:gd name="connsiteX106" fmla="*/ 128518 w 413919"/>
              <a:gd name="connsiteY106" fmla="*/ 123097 h 393227"/>
              <a:gd name="connsiteX107" fmla="*/ 239108 w 413919"/>
              <a:gd name="connsiteY107" fmla="*/ 123097 h 393227"/>
              <a:gd name="connsiteX108" fmla="*/ 241737 w 413919"/>
              <a:gd name="connsiteY108" fmla="*/ 122965 h 393227"/>
              <a:gd name="connsiteX109" fmla="*/ 244541 w 413919"/>
              <a:gd name="connsiteY109" fmla="*/ 119767 h 393227"/>
              <a:gd name="connsiteX110" fmla="*/ 242262 w 413919"/>
              <a:gd name="connsiteY110" fmla="*/ 116174 h 393227"/>
              <a:gd name="connsiteX111" fmla="*/ 239677 w 413919"/>
              <a:gd name="connsiteY111" fmla="*/ 115911 h 393227"/>
              <a:gd name="connsiteX112" fmla="*/ 183857 w 413919"/>
              <a:gd name="connsiteY112" fmla="*/ 115867 h 393227"/>
              <a:gd name="connsiteX113" fmla="*/ 166331 w 413919"/>
              <a:gd name="connsiteY113" fmla="*/ 115867 h 393227"/>
              <a:gd name="connsiteX114" fmla="*/ 291773 w 413919"/>
              <a:gd name="connsiteY114" fmla="*/ 105307 h 393227"/>
              <a:gd name="connsiteX115" fmla="*/ 300317 w 413919"/>
              <a:gd name="connsiteY115" fmla="*/ 105307 h 393227"/>
              <a:gd name="connsiteX116" fmla="*/ 303252 w 413919"/>
              <a:gd name="connsiteY116" fmla="*/ 108637 h 393227"/>
              <a:gd name="connsiteX117" fmla="*/ 302902 w 413919"/>
              <a:gd name="connsiteY117" fmla="*/ 117400 h 393227"/>
              <a:gd name="connsiteX118" fmla="*/ 302902 w 413919"/>
              <a:gd name="connsiteY118" fmla="*/ 214670 h 393227"/>
              <a:gd name="connsiteX119" fmla="*/ 308948 w 413919"/>
              <a:gd name="connsiteY119" fmla="*/ 220673 h 393227"/>
              <a:gd name="connsiteX120" fmla="*/ 310920 w 413919"/>
              <a:gd name="connsiteY120" fmla="*/ 220717 h 393227"/>
              <a:gd name="connsiteX121" fmla="*/ 310920 w 413919"/>
              <a:gd name="connsiteY121" fmla="*/ 237323 h 393227"/>
              <a:gd name="connsiteX122" fmla="*/ 310920 w 413919"/>
              <a:gd name="connsiteY122" fmla="*/ 306331 h 393227"/>
              <a:gd name="connsiteX123" fmla="*/ 286515 w 413919"/>
              <a:gd name="connsiteY123" fmla="*/ 330912 h 393227"/>
              <a:gd name="connsiteX124" fmla="*/ 213782 w 413919"/>
              <a:gd name="connsiteY124" fmla="*/ 330956 h 393227"/>
              <a:gd name="connsiteX125" fmla="*/ 208918 w 413919"/>
              <a:gd name="connsiteY125" fmla="*/ 335688 h 393227"/>
              <a:gd name="connsiteX126" fmla="*/ 208874 w 413919"/>
              <a:gd name="connsiteY126" fmla="*/ 359567 h 393227"/>
              <a:gd name="connsiteX127" fmla="*/ 213825 w 413919"/>
              <a:gd name="connsiteY127" fmla="*/ 364562 h 393227"/>
              <a:gd name="connsiteX128" fmla="*/ 241867 w 413919"/>
              <a:gd name="connsiteY128" fmla="*/ 364562 h 393227"/>
              <a:gd name="connsiteX129" fmla="*/ 246906 w 413919"/>
              <a:gd name="connsiteY129" fmla="*/ 369644 h 393227"/>
              <a:gd name="connsiteX130" fmla="*/ 246906 w 413919"/>
              <a:gd name="connsiteY130" fmla="*/ 384761 h 393227"/>
              <a:gd name="connsiteX131" fmla="*/ 241911 w 413919"/>
              <a:gd name="connsiteY131" fmla="*/ 389668 h 393227"/>
              <a:gd name="connsiteX132" fmla="*/ 176845 w 413919"/>
              <a:gd name="connsiteY132" fmla="*/ 389668 h 393227"/>
              <a:gd name="connsiteX133" fmla="*/ 94254 w 413919"/>
              <a:gd name="connsiteY133" fmla="*/ 389668 h 393227"/>
              <a:gd name="connsiteX134" fmla="*/ 92720 w 413919"/>
              <a:gd name="connsiteY134" fmla="*/ 389668 h 393227"/>
              <a:gd name="connsiteX135" fmla="*/ 88601 w 413919"/>
              <a:gd name="connsiteY135" fmla="*/ 385374 h 393227"/>
              <a:gd name="connsiteX136" fmla="*/ 88601 w 413919"/>
              <a:gd name="connsiteY136" fmla="*/ 368943 h 393227"/>
              <a:gd name="connsiteX137" fmla="*/ 93027 w 413919"/>
              <a:gd name="connsiteY137" fmla="*/ 364562 h 393227"/>
              <a:gd name="connsiteX138" fmla="*/ 121507 w 413919"/>
              <a:gd name="connsiteY138" fmla="*/ 364562 h 393227"/>
              <a:gd name="connsiteX139" fmla="*/ 126721 w 413919"/>
              <a:gd name="connsiteY139" fmla="*/ 359392 h 393227"/>
              <a:gd name="connsiteX140" fmla="*/ 126721 w 413919"/>
              <a:gd name="connsiteY140" fmla="*/ 335950 h 393227"/>
              <a:gd name="connsiteX141" fmla="*/ 121813 w 413919"/>
              <a:gd name="connsiteY141" fmla="*/ 330956 h 393227"/>
              <a:gd name="connsiteX142" fmla="*/ 28268 w 413919"/>
              <a:gd name="connsiteY142" fmla="*/ 330956 h 393227"/>
              <a:gd name="connsiteX143" fmla="*/ 2636 w 413919"/>
              <a:gd name="connsiteY143" fmla="*/ 315138 h 393227"/>
              <a:gd name="connsiteX144" fmla="*/ 95 w 413919"/>
              <a:gd name="connsiteY144" fmla="*/ 303965 h 393227"/>
              <a:gd name="connsiteX145" fmla="*/ 7 w 413919"/>
              <a:gd name="connsiteY145" fmla="*/ 132166 h 393227"/>
              <a:gd name="connsiteX146" fmla="*/ 18015 w 413919"/>
              <a:gd name="connsiteY146" fmla="*/ 106885 h 393227"/>
              <a:gd name="connsiteX147" fmla="*/ 23141 w 413919"/>
              <a:gd name="connsiteY147" fmla="*/ 110434 h 393227"/>
              <a:gd name="connsiteX148" fmla="*/ 23098 w 413919"/>
              <a:gd name="connsiteY148" fmla="*/ 273426 h 393227"/>
              <a:gd name="connsiteX149" fmla="*/ 30020 w 413919"/>
              <a:gd name="connsiteY149" fmla="*/ 293406 h 393227"/>
              <a:gd name="connsiteX150" fmla="*/ 50307 w 413919"/>
              <a:gd name="connsiteY150" fmla="*/ 302651 h 393227"/>
              <a:gd name="connsiteX151" fmla="*/ 258210 w 413919"/>
              <a:gd name="connsiteY151" fmla="*/ 302651 h 393227"/>
              <a:gd name="connsiteX152" fmla="*/ 285770 w 413919"/>
              <a:gd name="connsiteY152" fmla="*/ 274653 h 393227"/>
              <a:gd name="connsiteX153" fmla="*/ 285770 w 413919"/>
              <a:gd name="connsiteY153" fmla="*/ 132035 h 393227"/>
              <a:gd name="connsiteX154" fmla="*/ 285770 w 413919"/>
              <a:gd name="connsiteY154" fmla="*/ 111223 h 393227"/>
              <a:gd name="connsiteX155" fmla="*/ 291773 w 413919"/>
              <a:gd name="connsiteY155" fmla="*/ 105307 h 393227"/>
              <a:gd name="connsiteX156" fmla="*/ 239327 w 413919"/>
              <a:gd name="connsiteY156" fmla="*/ 97246 h 393227"/>
              <a:gd name="connsiteX157" fmla="*/ 183857 w 413919"/>
              <a:gd name="connsiteY157" fmla="*/ 97290 h 393227"/>
              <a:gd name="connsiteX158" fmla="*/ 129526 w 413919"/>
              <a:gd name="connsiteY158" fmla="*/ 97290 h 393227"/>
              <a:gd name="connsiteX159" fmla="*/ 126678 w 413919"/>
              <a:gd name="connsiteY159" fmla="*/ 97333 h 393227"/>
              <a:gd name="connsiteX160" fmla="*/ 123260 w 413919"/>
              <a:gd name="connsiteY160" fmla="*/ 100926 h 393227"/>
              <a:gd name="connsiteX161" fmla="*/ 126546 w 413919"/>
              <a:gd name="connsiteY161" fmla="*/ 104475 h 393227"/>
              <a:gd name="connsiteX162" fmla="*/ 128080 w 413919"/>
              <a:gd name="connsiteY162" fmla="*/ 104519 h 393227"/>
              <a:gd name="connsiteX163" fmla="*/ 239590 w 413919"/>
              <a:gd name="connsiteY163" fmla="*/ 104519 h 393227"/>
              <a:gd name="connsiteX164" fmla="*/ 241780 w 413919"/>
              <a:gd name="connsiteY164" fmla="*/ 104344 h 393227"/>
              <a:gd name="connsiteX165" fmla="*/ 244628 w 413919"/>
              <a:gd name="connsiteY165" fmla="*/ 100707 h 393227"/>
              <a:gd name="connsiteX166" fmla="*/ 241517 w 413919"/>
              <a:gd name="connsiteY166" fmla="*/ 97290 h 393227"/>
              <a:gd name="connsiteX167" fmla="*/ 239327 w 413919"/>
              <a:gd name="connsiteY167" fmla="*/ 97246 h 393227"/>
              <a:gd name="connsiteX168" fmla="*/ 329148 w 413919"/>
              <a:gd name="connsiteY168" fmla="*/ 87738 h 393227"/>
              <a:gd name="connsiteX169" fmla="*/ 351275 w 413919"/>
              <a:gd name="connsiteY169" fmla="*/ 87738 h 393227"/>
              <a:gd name="connsiteX170" fmla="*/ 366698 w 413919"/>
              <a:gd name="connsiteY170" fmla="*/ 98297 h 393227"/>
              <a:gd name="connsiteX171" fmla="*/ 370553 w 413919"/>
              <a:gd name="connsiteY171" fmla="*/ 113150 h 393227"/>
              <a:gd name="connsiteX172" fmla="*/ 370510 w 413919"/>
              <a:gd name="connsiteY172" fmla="*/ 206871 h 393227"/>
              <a:gd name="connsiteX173" fmla="*/ 364113 w 413919"/>
              <a:gd name="connsiteY173" fmla="*/ 213268 h 393227"/>
              <a:gd name="connsiteX174" fmla="*/ 312016 w 413919"/>
              <a:gd name="connsiteY174" fmla="*/ 213268 h 393227"/>
              <a:gd name="connsiteX175" fmla="*/ 310176 w 413919"/>
              <a:gd name="connsiteY175" fmla="*/ 213268 h 393227"/>
              <a:gd name="connsiteX176" fmla="*/ 310176 w 413919"/>
              <a:gd name="connsiteY176" fmla="*/ 210595 h 393227"/>
              <a:gd name="connsiteX177" fmla="*/ 310176 w 413919"/>
              <a:gd name="connsiteY177" fmla="*/ 113370 h 393227"/>
              <a:gd name="connsiteX178" fmla="*/ 317668 w 413919"/>
              <a:gd name="connsiteY178" fmla="*/ 93127 h 393227"/>
              <a:gd name="connsiteX179" fmla="*/ 329148 w 413919"/>
              <a:gd name="connsiteY179" fmla="*/ 87738 h 393227"/>
              <a:gd name="connsiteX180" fmla="*/ 74872 w 413919"/>
              <a:gd name="connsiteY180" fmla="*/ 79123 h 393227"/>
              <a:gd name="connsiteX181" fmla="*/ 89260 w 413919"/>
              <a:gd name="connsiteY181" fmla="*/ 83181 h 393227"/>
              <a:gd name="connsiteX182" fmla="*/ 88339 w 413919"/>
              <a:gd name="connsiteY182" fmla="*/ 84846 h 393227"/>
              <a:gd name="connsiteX183" fmla="*/ 76641 w 413919"/>
              <a:gd name="connsiteY183" fmla="*/ 105307 h 393227"/>
              <a:gd name="connsiteX184" fmla="*/ 71602 w 413919"/>
              <a:gd name="connsiteY184" fmla="*/ 97421 h 393227"/>
              <a:gd name="connsiteX185" fmla="*/ 70025 w 413919"/>
              <a:gd name="connsiteY185" fmla="*/ 95318 h 393227"/>
              <a:gd name="connsiteX186" fmla="*/ 65599 w 413919"/>
              <a:gd name="connsiteY186" fmla="*/ 95011 h 393227"/>
              <a:gd name="connsiteX187" fmla="*/ 64416 w 413919"/>
              <a:gd name="connsiteY187" fmla="*/ 99436 h 393227"/>
              <a:gd name="connsiteX188" fmla="*/ 74056 w 413919"/>
              <a:gd name="connsiteY188" fmla="*/ 114596 h 393227"/>
              <a:gd name="connsiteX189" fmla="*/ 80146 w 413919"/>
              <a:gd name="connsiteY189" fmla="*/ 113764 h 393227"/>
              <a:gd name="connsiteX190" fmla="*/ 89303 w 413919"/>
              <a:gd name="connsiteY190" fmla="*/ 97815 h 393227"/>
              <a:gd name="connsiteX191" fmla="*/ 94517 w 413919"/>
              <a:gd name="connsiteY191" fmla="*/ 88702 h 393227"/>
              <a:gd name="connsiteX192" fmla="*/ 92765 w 413919"/>
              <a:gd name="connsiteY192" fmla="*/ 115955 h 393227"/>
              <a:gd name="connsiteX193" fmla="*/ 61831 w 413919"/>
              <a:gd name="connsiteY193" fmla="*/ 116918 h 393227"/>
              <a:gd name="connsiteX194" fmla="*/ 60517 w 413919"/>
              <a:gd name="connsiteY194" fmla="*/ 86336 h 393227"/>
              <a:gd name="connsiteX195" fmla="*/ 74872 w 413919"/>
              <a:gd name="connsiteY195" fmla="*/ 79123 h 393227"/>
              <a:gd name="connsiteX196" fmla="*/ 103981 w 413919"/>
              <a:gd name="connsiteY196" fmla="*/ 64560 h 393227"/>
              <a:gd name="connsiteX197" fmla="*/ 98767 w 413919"/>
              <a:gd name="connsiteY197" fmla="*/ 66619 h 393227"/>
              <a:gd name="connsiteX198" fmla="*/ 93071 w 413919"/>
              <a:gd name="connsiteY198" fmla="*/ 76609 h 393227"/>
              <a:gd name="connsiteX199" fmla="*/ 52674 w 413919"/>
              <a:gd name="connsiteY199" fmla="*/ 84496 h 393227"/>
              <a:gd name="connsiteX200" fmla="*/ 57011 w 413919"/>
              <a:gd name="connsiteY200" fmla="*/ 122220 h 393227"/>
              <a:gd name="connsiteX201" fmla="*/ 95919 w 413919"/>
              <a:gd name="connsiteY201" fmla="*/ 122790 h 393227"/>
              <a:gd name="connsiteX202" fmla="*/ 98592 w 413919"/>
              <a:gd name="connsiteY202" fmla="*/ 81385 h 393227"/>
              <a:gd name="connsiteX203" fmla="*/ 105077 w 413919"/>
              <a:gd name="connsiteY203" fmla="*/ 70037 h 393227"/>
              <a:gd name="connsiteX204" fmla="*/ 103981 w 413919"/>
              <a:gd name="connsiteY204" fmla="*/ 64560 h 393227"/>
              <a:gd name="connsiteX205" fmla="*/ 367354 w 413919"/>
              <a:gd name="connsiteY205" fmla="*/ 62106 h 393227"/>
              <a:gd name="connsiteX206" fmla="*/ 393950 w 413919"/>
              <a:gd name="connsiteY206" fmla="*/ 77616 h 393227"/>
              <a:gd name="connsiteX207" fmla="*/ 405736 w 413919"/>
              <a:gd name="connsiteY207" fmla="*/ 109557 h 393227"/>
              <a:gd name="connsiteX208" fmla="*/ 406657 w 413919"/>
              <a:gd name="connsiteY208" fmla="*/ 127872 h 393227"/>
              <a:gd name="connsiteX209" fmla="*/ 401574 w 413919"/>
              <a:gd name="connsiteY209" fmla="*/ 178873 h 393227"/>
              <a:gd name="connsiteX210" fmla="*/ 394607 w 413919"/>
              <a:gd name="connsiteY210" fmla="*/ 231583 h 393227"/>
              <a:gd name="connsiteX211" fmla="*/ 394607 w 413919"/>
              <a:gd name="connsiteY211" fmla="*/ 241178 h 393227"/>
              <a:gd name="connsiteX212" fmla="*/ 407796 w 413919"/>
              <a:gd name="connsiteY212" fmla="*/ 252570 h 393227"/>
              <a:gd name="connsiteX213" fmla="*/ 413667 w 413919"/>
              <a:gd name="connsiteY213" fmla="*/ 256995 h 393227"/>
              <a:gd name="connsiteX214" fmla="*/ 407270 w 413919"/>
              <a:gd name="connsiteY214" fmla="*/ 264838 h 393227"/>
              <a:gd name="connsiteX215" fmla="*/ 382558 w 413919"/>
              <a:gd name="connsiteY215" fmla="*/ 242405 h 393227"/>
              <a:gd name="connsiteX216" fmla="*/ 383741 w 413919"/>
              <a:gd name="connsiteY216" fmla="*/ 218657 h 393227"/>
              <a:gd name="connsiteX217" fmla="*/ 391935 w 413919"/>
              <a:gd name="connsiteY217" fmla="*/ 157053 h 393227"/>
              <a:gd name="connsiteX218" fmla="*/ 393906 w 413919"/>
              <a:gd name="connsiteY218" fmla="*/ 114026 h 393227"/>
              <a:gd name="connsiteX219" fmla="*/ 385800 w 413919"/>
              <a:gd name="connsiteY219" fmla="*/ 87124 h 393227"/>
              <a:gd name="connsiteX220" fmla="*/ 366566 w 413919"/>
              <a:gd name="connsiteY220" fmla="*/ 74418 h 393227"/>
              <a:gd name="connsiteX221" fmla="*/ 361965 w 413919"/>
              <a:gd name="connsiteY221" fmla="*/ 64515 h 393227"/>
              <a:gd name="connsiteX222" fmla="*/ 367354 w 413919"/>
              <a:gd name="connsiteY222" fmla="*/ 62106 h 393227"/>
              <a:gd name="connsiteX223" fmla="*/ 36199 w 413919"/>
              <a:gd name="connsiteY223" fmla="*/ 53343 h 393227"/>
              <a:gd name="connsiteX224" fmla="*/ 110028 w 413919"/>
              <a:gd name="connsiteY224" fmla="*/ 53343 h 393227"/>
              <a:gd name="connsiteX225" fmla="*/ 154500 w 413919"/>
              <a:gd name="connsiteY225" fmla="*/ 53343 h 393227"/>
              <a:gd name="connsiteX226" fmla="*/ 269910 w 413919"/>
              <a:gd name="connsiteY226" fmla="*/ 53343 h 393227"/>
              <a:gd name="connsiteX227" fmla="*/ 272539 w 413919"/>
              <a:gd name="connsiteY227" fmla="*/ 53343 h 393227"/>
              <a:gd name="connsiteX228" fmla="*/ 278410 w 413919"/>
              <a:gd name="connsiteY228" fmla="*/ 59170 h 393227"/>
              <a:gd name="connsiteX229" fmla="*/ 278410 w 413919"/>
              <a:gd name="connsiteY229" fmla="*/ 120073 h 393227"/>
              <a:gd name="connsiteX230" fmla="*/ 278410 w 413919"/>
              <a:gd name="connsiteY230" fmla="*/ 258047 h 393227"/>
              <a:gd name="connsiteX231" fmla="*/ 278410 w 413919"/>
              <a:gd name="connsiteY231" fmla="*/ 275574 h 393227"/>
              <a:gd name="connsiteX232" fmla="*/ 259876 w 413919"/>
              <a:gd name="connsiteY232" fmla="*/ 295290 h 393227"/>
              <a:gd name="connsiteX233" fmla="*/ 257247 w 413919"/>
              <a:gd name="connsiteY233" fmla="*/ 295378 h 393227"/>
              <a:gd name="connsiteX234" fmla="*/ 51578 w 413919"/>
              <a:gd name="connsiteY234" fmla="*/ 295378 h 393227"/>
              <a:gd name="connsiteX235" fmla="*/ 32081 w 413919"/>
              <a:gd name="connsiteY235" fmla="*/ 283197 h 393227"/>
              <a:gd name="connsiteX236" fmla="*/ 30416 w 413919"/>
              <a:gd name="connsiteY236" fmla="*/ 275135 h 393227"/>
              <a:gd name="connsiteX237" fmla="*/ 30328 w 413919"/>
              <a:gd name="connsiteY237" fmla="*/ 59170 h 393227"/>
              <a:gd name="connsiteX238" fmla="*/ 36199 w 413919"/>
              <a:gd name="connsiteY238" fmla="*/ 53343 h 393227"/>
              <a:gd name="connsiteX239" fmla="*/ 340452 w 413919"/>
              <a:gd name="connsiteY239" fmla="*/ 34458 h 393227"/>
              <a:gd name="connsiteX240" fmla="*/ 354166 w 413919"/>
              <a:gd name="connsiteY240" fmla="*/ 48304 h 393227"/>
              <a:gd name="connsiteX241" fmla="*/ 354166 w 413919"/>
              <a:gd name="connsiteY241" fmla="*/ 61448 h 393227"/>
              <a:gd name="connsiteX242" fmla="*/ 354166 w 413919"/>
              <a:gd name="connsiteY242" fmla="*/ 75031 h 393227"/>
              <a:gd name="connsiteX243" fmla="*/ 348602 w 413919"/>
              <a:gd name="connsiteY243" fmla="*/ 80508 h 393227"/>
              <a:gd name="connsiteX244" fmla="*/ 332171 w 413919"/>
              <a:gd name="connsiteY244" fmla="*/ 80508 h 393227"/>
              <a:gd name="connsiteX245" fmla="*/ 326606 w 413919"/>
              <a:gd name="connsiteY245" fmla="*/ 74987 h 393227"/>
              <a:gd name="connsiteX246" fmla="*/ 326606 w 413919"/>
              <a:gd name="connsiteY246" fmla="*/ 48479 h 393227"/>
              <a:gd name="connsiteX247" fmla="*/ 340452 w 413919"/>
              <a:gd name="connsiteY247" fmla="*/ 34458 h 393227"/>
              <a:gd name="connsiteX248" fmla="*/ 252251 w 413919"/>
              <a:gd name="connsiteY248" fmla="*/ 14435 h 393227"/>
              <a:gd name="connsiteX249" fmla="*/ 259525 w 413919"/>
              <a:gd name="connsiteY249" fmla="*/ 21927 h 393227"/>
              <a:gd name="connsiteX250" fmla="*/ 252032 w 413919"/>
              <a:gd name="connsiteY250" fmla="*/ 29332 h 393227"/>
              <a:gd name="connsiteX251" fmla="*/ 244584 w 413919"/>
              <a:gd name="connsiteY251" fmla="*/ 21796 h 393227"/>
              <a:gd name="connsiteX252" fmla="*/ 252251 w 413919"/>
              <a:gd name="connsiteY252" fmla="*/ 14435 h 393227"/>
              <a:gd name="connsiteX253" fmla="*/ 213300 w 413919"/>
              <a:gd name="connsiteY253" fmla="*/ 14434 h 393227"/>
              <a:gd name="connsiteX254" fmla="*/ 220793 w 413919"/>
              <a:gd name="connsiteY254" fmla="*/ 21927 h 393227"/>
              <a:gd name="connsiteX255" fmla="*/ 213169 w 413919"/>
              <a:gd name="connsiteY255" fmla="*/ 29332 h 393227"/>
              <a:gd name="connsiteX256" fmla="*/ 205852 w 413919"/>
              <a:gd name="connsiteY256" fmla="*/ 21708 h 393227"/>
              <a:gd name="connsiteX257" fmla="*/ 213300 w 413919"/>
              <a:gd name="connsiteY257" fmla="*/ 14434 h 393227"/>
              <a:gd name="connsiteX258" fmla="*/ 252252 w 413919"/>
              <a:gd name="connsiteY258" fmla="*/ 7249 h 393227"/>
              <a:gd name="connsiteX259" fmla="*/ 237399 w 413919"/>
              <a:gd name="connsiteY259" fmla="*/ 21883 h 393227"/>
              <a:gd name="connsiteX260" fmla="*/ 251945 w 413919"/>
              <a:gd name="connsiteY260" fmla="*/ 36649 h 393227"/>
              <a:gd name="connsiteX261" fmla="*/ 266843 w 413919"/>
              <a:gd name="connsiteY261" fmla="*/ 21927 h 393227"/>
              <a:gd name="connsiteX262" fmla="*/ 252252 w 413919"/>
              <a:gd name="connsiteY262" fmla="*/ 7249 h 393227"/>
              <a:gd name="connsiteX263" fmla="*/ 213432 w 413919"/>
              <a:gd name="connsiteY263" fmla="*/ 7249 h 393227"/>
              <a:gd name="connsiteX264" fmla="*/ 198579 w 413919"/>
              <a:gd name="connsiteY264" fmla="*/ 21796 h 393227"/>
              <a:gd name="connsiteX265" fmla="*/ 213257 w 413919"/>
              <a:gd name="connsiteY265" fmla="*/ 36649 h 393227"/>
              <a:gd name="connsiteX266" fmla="*/ 227979 w 413919"/>
              <a:gd name="connsiteY266" fmla="*/ 22146 h 393227"/>
              <a:gd name="connsiteX267" fmla="*/ 213432 w 413919"/>
              <a:gd name="connsiteY267" fmla="*/ 7249 h 393227"/>
              <a:gd name="connsiteX268" fmla="*/ 50790 w 413919"/>
              <a:gd name="connsiteY268" fmla="*/ 19 h 393227"/>
              <a:gd name="connsiteX269" fmla="*/ 90662 w 413919"/>
              <a:gd name="connsiteY269" fmla="*/ 19 h 393227"/>
              <a:gd name="connsiteX270" fmla="*/ 257554 w 413919"/>
              <a:gd name="connsiteY270" fmla="*/ 19 h 393227"/>
              <a:gd name="connsiteX271" fmla="*/ 278410 w 413919"/>
              <a:gd name="connsiteY271" fmla="*/ 20788 h 393227"/>
              <a:gd name="connsiteX272" fmla="*/ 278410 w 413919"/>
              <a:gd name="connsiteY272" fmla="*/ 39628 h 393227"/>
              <a:gd name="connsiteX273" fmla="*/ 271881 w 413919"/>
              <a:gd name="connsiteY273" fmla="*/ 46069 h 393227"/>
              <a:gd name="connsiteX274" fmla="*/ 154500 w 413919"/>
              <a:gd name="connsiteY274" fmla="*/ 46069 h 393227"/>
              <a:gd name="connsiteX275" fmla="*/ 36243 w 413919"/>
              <a:gd name="connsiteY275" fmla="*/ 46069 h 393227"/>
              <a:gd name="connsiteX276" fmla="*/ 30328 w 413919"/>
              <a:gd name="connsiteY276" fmla="*/ 40067 h 393227"/>
              <a:gd name="connsiteX277" fmla="*/ 30328 w 413919"/>
              <a:gd name="connsiteY277" fmla="*/ 20569 h 393227"/>
              <a:gd name="connsiteX278" fmla="*/ 50790 w 413919"/>
              <a:gd name="connsiteY278" fmla="*/ 19 h 3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413919" h="393227">
                <a:moveTo>
                  <a:pt x="335106" y="365044"/>
                </a:moveTo>
                <a:cubicBezTo>
                  <a:pt x="338699" y="365044"/>
                  <a:pt x="342029" y="365044"/>
                  <a:pt x="345490" y="365044"/>
                </a:cubicBezTo>
                <a:cubicBezTo>
                  <a:pt x="345534" y="365351"/>
                  <a:pt x="345709" y="365745"/>
                  <a:pt x="345709" y="366139"/>
                </a:cubicBezTo>
                <a:cubicBezTo>
                  <a:pt x="345709" y="373369"/>
                  <a:pt x="345709" y="380555"/>
                  <a:pt x="345709" y="387784"/>
                </a:cubicBezTo>
                <a:cubicBezTo>
                  <a:pt x="345709" y="390019"/>
                  <a:pt x="344658" y="391684"/>
                  <a:pt x="342598" y="392648"/>
                </a:cubicBezTo>
                <a:cubicBezTo>
                  <a:pt x="340539" y="393611"/>
                  <a:pt x="338524" y="393392"/>
                  <a:pt x="336946" y="391859"/>
                </a:cubicBezTo>
                <a:cubicBezTo>
                  <a:pt x="336070" y="391026"/>
                  <a:pt x="335237" y="389668"/>
                  <a:pt x="335194" y="388529"/>
                </a:cubicBezTo>
                <a:cubicBezTo>
                  <a:pt x="335062" y="380730"/>
                  <a:pt x="335106" y="372931"/>
                  <a:pt x="335106" y="365044"/>
                </a:cubicBezTo>
                <a:close/>
                <a:moveTo>
                  <a:pt x="142013" y="261640"/>
                </a:moveTo>
                <a:cubicBezTo>
                  <a:pt x="136974" y="261640"/>
                  <a:pt x="131936" y="261640"/>
                  <a:pt x="126897" y="261728"/>
                </a:cubicBezTo>
                <a:cubicBezTo>
                  <a:pt x="124750" y="261772"/>
                  <a:pt x="123260" y="263393"/>
                  <a:pt x="123260" y="265321"/>
                </a:cubicBezTo>
                <a:cubicBezTo>
                  <a:pt x="123260" y="267249"/>
                  <a:pt x="124837" y="268738"/>
                  <a:pt x="126984" y="268914"/>
                </a:cubicBezTo>
                <a:cubicBezTo>
                  <a:pt x="127554" y="268957"/>
                  <a:pt x="128167" y="268914"/>
                  <a:pt x="128737" y="268914"/>
                </a:cubicBezTo>
                <a:cubicBezTo>
                  <a:pt x="165629" y="268914"/>
                  <a:pt x="202478" y="268914"/>
                  <a:pt x="239371" y="268914"/>
                </a:cubicBezTo>
                <a:cubicBezTo>
                  <a:pt x="239940" y="268914"/>
                  <a:pt x="240554" y="268957"/>
                  <a:pt x="241123" y="268914"/>
                </a:cubicBezTo>
                <a:cubicBezTo>
                  <a:pt x="243139" y="268738"/>
                  <a:pt x="244585" y="267292"/>
                  <a:pt x="244628" y="265408"/>
                </a:cubicBezTo>
                <a:cubicBezTo>
                  <a:pt x="244672" y="263481"/>
                  <a:pt x="243314" y="261991"/>
                  <a:pt x="241298" y="261728"/>
                </a:cubicBezTo>
                <a:cubicBezTo>
                  <a:pt x="240597" y="261640"/>
                  <a:pt x="239852" y="261684"/>
                  <a:pt x="239108" y="261684"/>
                </a:cubicBezTo>
                <a:cubicBezTo>
                  <a:pt x="220661" y="261684"/>
                  <a:pt x="202259" y="261684"/>
                  <a:pt x="183857" y="261684"/>
                </a:cubicBezTo>
                <a:cubicBezTo>
                  <a:pt x="169923" y="261640"/>
                  <a:pt x="155946" y="261640"/>
                  <a:pt x="142013" y="261640"/>
                </a:cubicBezTo>
                <a:close/>
                <a:moveTo>
                  <a:pt x="158488" y="243150"/>
                </a:moveTo>
                <a:cubicBezTo>
                  <a:pt x="148410" y="243150"/>
                  <a:pt x="138333" y="243106"/>
                  <a:pt x="128299" y="243238"/>
                </a:cubicBezTo>
                <a:cubicBezTo>
                  <a:pt x="126897" y="243238"/>
                  <a:pt x="125188" y="243808"/>
                  <a:pt x="124224" y="244728"/>
                </a:cubicBezTo>
                <a:cubicBezTo>
                  <a:pt x="123523" y="245385"/>
                  <a:pt x="123435" y="247181"/>
                  <a:pt x="123742" y="248277"/>
                </a:cubicBezTo>
                <a:cubicBezTo>
                  <a:pt x="124268" y="250161"/>
                  <a:pt x="125977" y="250511"/>
                  <a:pt x="127817" y="250511"/>
                </a:cubicBezTo>
                <a:cubicBezTo>
                  <a:pt x="146482" y="250424"/>
                  <a:pt x="165147" y="250424"/>
                  <a:pt x="183813" y="250424"/>
                </a:cubicBezTo>
                <a:cubicBezTo>
                  <a:pt x="198403" y="250424"/>
                  <a:pt x="212994" y="250424"/>
                  <a:pt x="227584" y="250424"/>
                </a:cubicBezTo>
                <a:cubicBezTo>
                  <a:pt x="231966" y="250424"/>
                  <a:pt x="236347" y="250467"/>
                  <a:pt x="240729" y="250424"/>
                </a:cubicBezTo>
                <a:cubicBezTo>
                  <a:pt x="243051" y="250380"/>
                  <a:pt x="244585" y="248890"/>
                  <a:pt x="244585" y="246831"/>
                </a:cubicBezTo>
                <a:cubicBezTo>
                  <a:pt x="244585" y="244771"/>
                  <a:pt x="243051" y="243282"/>
                  <a:pt x="240773" y="243150"/>
                </a:cubicBezTo>
                <a:cubicBezTo>
                  <a:pt x="240247" y="243106"/>
                  <a:pt x="239765" y="243150"/>
                  <a:pt x="239239" y="243150"/>
                </a:cubicBezTo>
                <a:cubicBezTo>
                  <a:pt x="212337" y="243150"/>
                  <a:pt x="185390" y="243150"/>
                  <a:pt x="158488" y="243150"/>
                </a:cubicBezTo>
                <a:close/>
                <a:moveTo>
                  <a:pt x="77473" y="225536"/>
                </a:moveTo>
                <a:cubicBezTo>
                  <a:pt x="89172" y="225711"/>
                  <a:pt x="98855" y="235745"/>
                  <a:pt x="98724" y="247575"/>
                </a:cubicBezTo>
                <a:cubicBezTo>
                  <a:pt x="98592" y="259755"/>
                  <a:pt x="88646" y="269482"/>
                  <a:pt x="76509" y="269307"/>
                </a:cubicBezTo>
                <a:cubicBezTo>
                  <a:pt x="64504" y="269132"/>
                  <a:pt x="54777" y="259186"/>
                  <a:pt x="54908" y="247137"/>
                </a:cubicBezTo>
                <a:cubicBezTo>
                  <a:pt x="55040" y="234956"/>
                  <a:pt x="65073" y="225317"/>
                  <a:pt x="77473" y="225536"/>
                </a:cubicBezTo>
                <a:close/>
                <a:moveTo>
                  <a:pt x="318194" y="220585"/>
                </a:moveTo>
                <a:cubicBezTo>
                  <a:pt x="322181" y="220585"/>
                  <a:pt x="325862" y="220585"/>
                  <a:pt x="329586" y="220585"/>
                </a:cubicBezTo>
                <a:cubicBezTo>
                  <a:pt x="338699" y="220585"/>
                  <a:pt x="347857" y="220585"/>
                  <a:pt x="356970" y="220585"/>
                </a:cubicBezTo>
                <a:cubicBezTo>
                  <a:pt x="360914" y="220585"/>
                  <a:pt x="362579" y="222250"/>
                  <a:pt x="362579" y="226193"/>
                </a:cubicBezTo>
                <a:cubicBezTo>
                  <a:pt x="362579" y="262341"/>
                  <a:pt x="362666" y="298488"/>
                  <a:pt x="362535" y="334636"/>
                </a:cubicBezTo>
                <a:cubicBezTo>
                  <a:pt x="362491" y="348788"/>
                  <a:pt x="351756" y="358866"/>
                  <a:pt x="338305" y="357814"/>
                </a:cubicBezTo>
                <a:cubicBezTo>
                  <a:pt x="327308" y="356982"/>
                  <a:pt x="318325" y="347430"/>
                  <a:pt x="318194" y="336388"/>
                </a:cubicBezTo>
                <a:cubicBezTo>
                  <a:pt x="318106" y="329597"/>
                  <a:pt x="318194" y="322806"/>
                  <a:pt x="318194" y="316014"/>
                </a:cubicBezTo>
                <a:cubicBezTo>
                  <a:pt x="318194" y="285037"/>
                  <a:pt x="318194" y="254104"/>
                  <a:pt x="318194" y="223126"/>
                </a:cubicBezTo>
                <a:cubicBezTo>
                  <a:pt x="318194" y="222425"/>
                  <a:pt x="318194" y="221724"/>
                  <a:pt x="318194" y="220585"/>
                </a:cubicBezTo>
                <a:close/>
                <a:moveTo>
                  <a:pt x="76991" y="218351"/>
                </a:moveTo>
                <a:cubicBezTo>
                  <a:pt x="60867" y="218263"/>
                  <a:pt x="47723" y="231189"/>
                  <a:pt x="47723" y="247225"/>
                </a:cubicBezTo>
                <a:cubicBezTo>
                  <a:pt x="47679" y="263349"/>
                  <a:pt x="60648" y="276494"/>
                  <a:pt x="76641" y="276537"/>
                </a:cubicBezTo>
                <a:cubicBezTo>
                  <a:pt x="92809" y="276581"/>
                  <a:pt x="105822" y="263656"/>
                  <a:pt x="105997" y="247357"/>
                </a:cubicBezTo>
                <a:cubicBezTo>
                  <a:pt x="106085" y="231583"/>
                  <a:pt x="92984" y="218439"/>
                  <a:pt x="76991" y="218351"/>
                </a:cubicBezTo>
                <a:close/>
                <a:moveTo>
                  <a:pt x="128562" y="188776"/>
                </a:moveTo>
                <a:cubicBezTo>
                  <a:pt x="127773" y="188776"/>
                  <a:pt x="126941" y="188732"/>
                  <a:pt x="126152" y="188907"/>
                </a:cubicBezTo>
                <a:cubicBezTo>
                  <a:pt x="123611" y="189477"/>
                  <a:pt x="122384" y="192456"/>
                  <a:pt x="124093" y="194340"/>
                </a:cubicBezTo>
                <a:cubicBezTo>
                  <a:pt x="124925" y="195260"/>
                  <a:pt x="126590" y="195874"/>
                  <a:pt x="127861" y="195874"/>
                </a:cubicBezTo>
                <a:cubicBezTo>
                  <a:pt x="146526" y="195918"/>
                  <a:pt x="165191" y="195918"/>
                  <a:pt x="183900" y="195918"/>
                </a:cubicBezTo>
                <a:cubicBezTo>
                  <a:pt x="183900" y="195918"/>
                  <a:pt x="183900" y="195961"/>
                  <a:pt x="183900" y="195961"/>
                </a:cubicBezTo>
                <a:cubicBezTo>
                  <a:pt x="192357" y="195961"/>
                  <a:pt x="200813" y="195961"/>
                  <a:pt x="209313" y="195961"/>
                </a:cubicBezTo>
                <a:cubicBezTo>
                  <a:pt x="219741" y="195961"/>
                  <a:pt x="230213" y="195961"/>
                  <a:pt x="240641" y="195918"/>
                </a:cubicBezTo>
                <a:cubicBezTo>
                  <a:pt x="243095" y="195918"/>
                  <a:pt x="244585" y="194559"/>
                  <a:pt x="244628" y="192500"/>
                </a:cubicBezTo>
                <a:cubicBezTo>
                  <a:pt x="244672" y="190353"/>
                  <a:pt x="243139" y="188863"/>
                  <a:pt x="240685" y="188776"/>
                </a:cubicBezTo>
                <a:cubicBezTo>
                  <a:pt x="240247" y="188732"/>
                  <a:pt x="239809" y="188776"/>
                  <a:pt x="239371" y="188776"/>
                </a:cubicBezTo>
                <a:cubicBezTo>
                  <a:pt x="202434" y="188776"/>
                  <a:pt x="165498" y="188776"/>
                  <a:pt x="128562" y="188776"/>
                </a:cubicBezTo>
                <a:close/>
                <a:moveTo>
                  <a:pt x="127642" y="170329"/>
                </a:moveTo>
                <a:cubicBezTo>
                  <a:pt x="124881" y="170329"/>
                  <a:pt x="123348" y="171644"/>
                  <a:pt x="123304" y="173879"/>
                </a:cubicBezTo>
                <a:cubicBezTo>
                  <a:pt x="123260" y="176025"/>
                  <a:pt x="124925" y="177471"/>
                  <a:pt x="127598" y="177515"/>
                </a:cubicBezTo>
                <a:cubicBezTo>
                  <a:pt x="127948" y="177515"/>
                  <a:pt x="128343" y="177515"/>
                  <a:pt x="128693" y="177515"/>
                </a:cubicBezTo>
                <a:cubicBezTo>
                  <a:pt x="147052" y="177471"/>
                  <a:pt x="165454" y="177471"/>
                  <a:pt x="183857" y="177471"/>
                </a:cubicBezTo>
                <a:cubicBezTo>
                  <a:pt x="198973" y="177515"/>
                  <a:pt x="214089" y="177515"/>
                  <a:pt x="229205" y="177515"/>
                </a:cubicBezTo>
                <a:cubicBezTo>
                  <a:pt x="233149" y="177515"/>
                  <a:pt x="237092" y="177559"/>
                  <a:pt x="241035" y="177471"/>
                </a:cubicBezTo>
                <a:cubicBezTo>
                  <a:pt x="243182" y="177428"/>
                  <a:pt x="244628" y="175850"/>
                  <a:pt x="244585" y="173835"/>
                </a:cubicBezTo>
                <a:cubicBezTo>
                  <a:pt x="244541" y="171951"/>
                  <a:pt x="243139" y="170505"/>
                  <a:pt x="241123" y="170329"/>
                </a:cubicBezTo>
                <a:cubicBezTo>
                  <a:pt x="240466" y="170286"/>
                  <a:pt x="239809" y="170329"/>
                  <a:pt x="239151" y="170329"/>
                </a:cubicBezTo>
                <a:cubicBezTo>
                  <a:pt x="220661" y="170329"/>
                  <a:pt x="202215" y="170329"/>
                  <a:pt x="183725" y="170329"/>
                </a:cubicBezTo>
                <a:cubicBezTo>
                  <a:pt x="165016" y="170329"/>
                  <a:pt x="146351" y="170329"/>
                  <a:pt x="127642" y="170329"/>
                </a:cubicBezTo>
                <a:close/>
                <a:moveTo>
                  <a:pt x="73229" y="152562"/>
                </a:moveTo>
                <a:cubicBezTo>
                  <a:pt x="78547" y="151631"/>
                  <a:pt x="84111" y="152650"/>
                  <a:pt x="88602" y="155870"/>
                </a:cubicBezTo>
                <a:cubicBezTo>
                  <a:pt x="84702" y="162705"/>
                  <a:pt x="80759" y="169584"/>
                  <a:pt x="76640" y="176770"/>
                </a:cubicBezTo>
                <a:cubicBezTo>
                  <a:pt x="74537" y="173484"/>
                  <a:pt x="72697" y="170461"/>
                  <a:pt x="70725" y="167525"/>
                </a:cubicBezTo>
                <a:cubicBezTo>
                  <a:pt x="69498" y="165729"/>
                  <a:pt x="67483" y="165290"/>
                  <a:pt x="65774" y="166342"/>
                </a:cubicBezTo>
                <a:cubicBezTo>
                  <a:pt x="64065" y="167394"/>
                  <a:pt x="63627" y="169365"/>
                  <a:pt x="64635" y="171293"/>
                </a:cubicBezTo>
                <a:cubicBezTo>
                  <a:pt x="64766" y="171556"/>
                  <a:pt x="64898" y="171819"/>
                  <a:pt x="65073" y="172038"/>
                </a:cubicBezTo>
                <a:cubicBezTo>
                  <a:pt x="67790" y="176288"/>
                  <a:pt x="70462" y="180538"/>
                  <a:pt x="73179" y="184788"/>
                </a:cubicBezTo>
                <a:cubicBezTo>
                  <a:pt x="75545" y="188425"/>
                  <a:pt x="78393" y="188337"/>
                  <a:pt x="80540" y="184569"/>
                </a:cubicBezTo>
                <a:cubicBezTo>
                  <a:pt x="84834" y="177121"/>
                  <a:pt x="89084" y="169628"/>
                  <a:pt x="93334" y="162180"/>
                </a:cubicBezTo>
                <a:cubicBezTo>
                  <a:pt x="93553" y="161829"/>
                  <a:pt x="93772" y="161478"/>
                  <a:pt x="94035" y="161084"/>
                </a:cubicBezTo>
                <a:cubicBezTo>
                  <a:pt x="98986" y="166035"/>
                  <a:pt x="101790" y="178873"/>
                  <a:pt x="93246" y="188600"/>
                </a:cubicBezTo>
                <a:cubicBezTo>
                  <a:pt x="85447" y="197451"/>
                  <a:pt x="71952" y="198546"/>
                  <a:pt x="62882" y="191054"/>
                </a:cubicBezTo>
                <a:cubicBezTo>
                  <a:pt x="53856" y="183605"/>
                  <a:pt x="52279" y="170110"/>
                  <a:pt x="59333" y="160953"/>
                </a:cubicBezTo>
                <a:cubicBezTo>
                  <a:pt x="62839" y="156374"/>
                  <a:pt x="67911" y="153493"/>
                  <a:pt x="73229" y="152562"/>
                </a:cubicBezTo>
                <a:close/>
                <a:moveTo>
                  <a:pt x="102316" y="135759"/>
                </a:moveTo>
                <a:cubicBezTo>
                  <a:pt x="101046" y="135935"/>
                  <a:pt x="99556" y="137074"/>
                  <a:pt x="98811" y="138213"/>
                </a:cubicBezTo>
                <a:cubicBezTo>
                  <a:pt x="96489" y="141762"/>
                  <a:pt x="94474" y="145574"/>
                  <a:pt x="92283" y="149430"/>
                </a:cubicBezTo>
                <a:cubicBezTo>
                  <a:pt x="91713" y="149123"/>
                  <a:pt x="91450" y="149035"/>
                  <a:pt x="91187" y="148904"/>
                </a:cubicBezTo>
                <a:cubicBezTo>
                  <a:pt x="71733" y="138125"/>
                  <a:pt x="48424" y="151314"/>
                  <a:pt x="47679" y="173484"/>
                </a:cubicBezTo>
                <a:cubicBezTo>
                  <a:pt x="47109" y="191186"/>
                  <a:pt x="63189" y="205688"/>
                  <a:pt x="80672" y="203016"/>
                </a:cubicBezTo>
                <a:cubicBezTo>
                  <a:pt x="91626" y="201351"/>
                  <a:pt x="99556" y="195304"/>
                  <a:pt x="103719" y="185051"/>
                </a:cubicBezTo>
                <a:cubicBezTo>
                  <a:pt x="107969" y="174580"/>
                  <a:pt x="106304" y="164721"/>
                  <a:pt x="99293" y="155870"/>
                </a:cubicBezTo>
                <a:cubicBezTo>
                  <a:pt x="98154" y="154468"/>
                  <a:pt x="98154" y="153548"/>
                  <a:pt x="99030" y="152102"/>
                </a:cubicBezTo>
                <a:cubicBezTo>
                  <a:pt x="101221" y="148466"/>
                  <a:pt x="103324" y="144829"/>
                  <a:pt x="105340" y="141105"/>
                </a:cubicBezTo>
                <a:cubicBezTo>
                  <a:pt x="106742" y="138476"/>
                  <a:pt x="105033" y="135365"/>
                  <a:pt x="102316" y="135759"/>
                </a:cubicBezTo>
                <a:close/>
                <a:moveTo>
                  <a:pt x="166331" y="115867"/>
                </a:moveTo>
                <a:cubicBezTo>
                  <a:pt x="153274" y="115867"/>
                  <a:pt x="140173" y="115867"/>
                  <a:pt x="127116" y="115911"/>
                </a:cubicBezTo>
                <a:cubicBezTo>
                  <a:pt x="124750" y="115911"/>
                  <a:pt x="123260" y="117401"/>
                  <a:pt x="123260" y="119460"/>
                </a:cubicBezTo>
                <a:cubicBezTo>
                  <a:pt x="123260" y="121388"/>
                  <a:pt x="124794" y="122878"/>
                  <a:pt x="126984" y="123053"/>
                </a:cubicBezTo>
                <a:cubicBezTo>
                  <a:pt x="127510" y="123097"/>
                  <a:pt x="127992" y="123097"/>
                  <a:pt x="128518" y="123097"/>
                </a:cubicBezTo>
                <a:cubicBezTo>
                  <a:pt x="165367" y="123097"/>
                  <a:pt x="202259" y="123097"/>
                  <a:pt x="239108" y="123097"/>
                </a:cubicBezTo>
                <a:cubicBezTo>
                  <a:pt x="239984" y="123097"/>
                  <a:pt x="240904" y="123141"/>
                  <a:pt x="241737" y="122965"/>
                </a:cubicBezTo>
                <a:cubicBezTo>
                  <a:pt x="243402" y="122615"/>
                  <a:pt x="244409" y="121476"/>
                  <a:pt x="244541" y="119767"/>
                </a:cubicBezTo>
                <a:cubicBezTo>
                  <a:pt x="244672" y="118058"/>
                  <a:pt x="243883" y="116744"/>
                  <a:pt x="242262" y="116174"/>
                </a:cubicBezTo>
                <a:cubicBezTo>
                  <a:pt x="241474" y="115867"/>
                  <a:pt x="240554" y="115911"/>
                  <a:pt x="239677" y="115911"/>
                </a:cubicBezTo>
                <a:cubicBezTo>
                  <a:pt x="221100" y="115867"/>
                  <a:pt x="202478" y="115867"/>
                  <a:pt x="183857" y="115867"/>
                </a:cubicBezTo>
                <a:cubicBezTo>
                  <a:pt x="178029" y="115867"/>
                  <a:pt x="172158" y="115867"/>
                  <a:pt x="166331" y="115867"/>
                </a:cubicBezTo>
                <a:close/>
                <a:moveTo>
                  <a:pt x="291773" y="105307"/>
                </a:moveTo>
                <a:cubicBezTo>
                  <a:pt x="294621" y="105307"/>
                  <a:pt x="297469" y="105264"/>
                  <a:pt x="300317" y="105307"/>
                </a:cubicBezTo>
                <a:cubicBezTo>
                  <a:pt x="302639" y="105351"/>
                  <a:pt x="303384" y="106271"/>
                  <a:pt x="303252" y="108637"/>
                </a:cubicBezTo>
                <a:cubicBezTo>
                  <a:pt x="303077" y="111529"/>
                  <a:pt x="302902" y="114465"/>
                  <a:pt x="302902" y="117400"/>
                </a:cubicBezTo>
                <a:cubicBezTo>
                  <a:pt x="302858" y="149824"/>
                  <a:pt x="302902" y="182247"/>
                  <a:pt x="302902" y="214670"/>
                </a:cubicBezTo>
                <a:cubicBezTo>
                  <a:pt x="302902" y="219709"/>
                  <a:pt x="303778" y="220585"/>
                  <a:pt x="308948" y="220673"/>
                </a:cubicBezTo>
                <a:cubicBezTo>
                  <a:pt x="309474" y="220629"/>
                  <a:pt x="310044" y="220673"/>
                  <a:pt x="310920" y="220717"/>
                </a:cubicBezTo>
                <a:cubicBezTo>
                  <a:pt x="310920" y="226413"/>
                  <a:pt x="310920" y="231889"/>
                  <a:pt x="310920" y="237323"/>
                </a:cubicBezTo>
                <a:cubicBezTo>
                  <a:pt x="310920" y="260326"/>
                  <a:pt x="310920" y="283328"/>
                  <a:pt x="310920" y="306331"/>
                </a:cubicBezTo>
                <a:cubicBezTo>
                  <a:pt x="310920" y="320440"/>
                  <a:pt x="300623" y="330868"/>
                  <a:pt x="286515" y="330912"/>
                </a:cubicBezTo>
                <a:cubicBezTo>
                  <a:pt x="262285" y="330956"/>
                  <a:pt x="238011" y="330956"/>
                  <a:pt x="213782" y="330956"/>
                </a:cubicBezTo>
                <a:cubicBezTo>
                  <a:pt x="209970" y="330956"/>
                  <a:pt x="208918" y="331963"/>
                  <a:pt x="208918" y="335688"/>
                </a:cubicBezTo>
                <a:cubicBezTo>
                  <a:pt x="208918" y="343662"/>
                  <a:pt x="208874" y="351593"/>
                  <a:pt x="208874" y="359567"/>
                </a:cubicBezTo>
                <a:cubicBezTo>
                  <a:pt x="208874" y="363379"/>
                  <a:pt x="210057" y="364562"/>
                  <a:pt x="213825" y="364562"/>
                </a:cubicBezTo>
                <a:cubicBezTo>
                  <a:pt x="223158" y="364562"/>
                  <a:pt x="232534" y="364562"/>
                  <a:pt x="241867" y="364562"/>
                </a:cubicBezTo>
                <a:cubicBezTo>
                  <a:pt x="245854" y="364562"/>
                  <a:pt x="246906" y="365613"/>
                  <a:pt x="246906" y="369644"/>
                </a:cubicBezTo>
                <a:cubicBezTo>
                  <a:pt x="246906" y="374683"/>
                  <a:pt x="246906" y="379722"/>
                  <a:pt x="246906" y="384761"/>
                </a:cubicBezTo>
                <a:cubicBezTo>
                  <a:pt x="246906" y="388573"/>
                  <a:pt x="245811" y="389668"/>
                  <a:pt x="241911" y="389668"/>
                </a:cubicBezTo>
                <a:cubicBezTo>
                  <a:pt x="220222" y="389668"/>
                  <a:pt x="198534" y="389668"/>
                  <a:pt x="176845" y="389668"/>
                </a:cubicBezTo>
                <a:cubicBezTo>
                  <a:pt x="149329" y="389668"/>
                  <a:pt x="121770" y="389668"/>
                  <a:pt x="94254" y="389668"/>
                </a:cubicBezTo>
                <a:cubicBezTo>
                  <a:pt x="93728" y="389668"/>
                  <a:pt x="93246" y="389668"/>
                  <a:pt x="92720" y="389668"/>
                </a:cubicBezTo>
                <a:cubicBezTo>
                  <a:pt x="89916" y="389536"/>
                  <a:pt x="88601" y="388222"/>
                  <a:pt x="88601" y="385374"/>
                </a:cubicBezTo>
                <a:cubicBezTo>
                  <a:pt x="88558" y="379897"/>
                  <a:pt x="88558" y="374420"/>
                  <a:pt x="88601" y="368943"/>
                </a:cubicBezTo>
                <a:cubicBezTo>
                  <a:pt x="88601" y="365876"/>
                  <a:pt x="89960" y="364562"/>
                  <a:pt x="93027" y="364562"/>
                </a:cubicBezTo>
                <a:cubicBezTo>
                  <a:pt x="102535" y="364518"/>
                  <a:pt x="111999" y="364562"/>
                  <a:pt x="121507" y="364562"/>
                </a:cubicBezTo>
                <a:cubicBezTo>
                  <a:pt x="125538" y="364562"/>
                  <a:pt x="126721" y="363423"/>
                  <a:pt x="126721" y="359392"/>
                </a:cubicBezTo>
                <a:cubicBezTo>
                  <a:pt x="126721" y="351593"/>
                  <a:pt x="126721" y="343750"/>
                  <a:pt x="126721" y="335950"/>
                </a:cubicBezTo>
                <a:cubicBezTo>
                  <a:pt x="126721" y="332139"/>
                  <a:pt x="125538" y="330956"/>
                  <a:pt x="121813" y="330956"/>
                </a:cubicBezTo>
                <a:cubicBezTo>
                  <a:pt x="90617" y="330956"/>
                  <a:pt x="59464" y="330999"/>
                  <a:pt x="28268" y="330956"/>
                </a:cubicBezTo>
                <a:cubicBezTo>
                  <a:pt x="16569" y="330912"/>
                  <a:pt x="7675" y="325829"/>
                  <a:pt x="2636" y="315138"/>
                </a:cubicBezTo>
                <a:cubicBezTo>
                  <a:pt x="1059" y="311765"/>
                  <a:pt x="138" y="307690"/>
                  <a:pt x="95" y="303965"/>
                </a:cubicBezTo>
                <a:cubicBezTo>
                  <a:pt x="-37" y="246655"/>
                  <a:pt x="7" y="189433"/>
                  <a:pt x="7" y="132166"/>
                </a:cubicBezTo>
                <a:cubicBezTo>
                  <a:pt x="7" y="120949"/>
                  <a:pt x="7368" y="110653"/>
                  <a:pt x="18015" y="106885"/>
                </a:cubicBezTo>
                <a:cubicBezTo>
                  <a:pt x="21915" y="105483"/>
                  <a:pt x="23141" y="106359"/>
                  <a:pt x="23141" y="110434"/>
                </a:cubicBezTo>
                <a:cubicBezTo>
                  <a:pt x="23141" y="164765"/>
                  <a:pt x="23185" y="219095"/>
                  <a:pt x="23098" y="273426"/>
                </a:cubicBezTo>
                <a:cubicBezTo>
                  <a:pt x="23098" y="281006"/>
                  <a:pt x="24938" y="287710"/>
                  <a:pt x="30020" y="293406"/>
                </a:cubicBezTo>
                <a:cubicBezTo>
                  <a:pt x="35410" y="299409"/>
                  <a:pt x="42201" y="302651"/>
                  <a:pt x="50307" y="302651"/>
                </a:cubicBezTo>
                <a:cubicBezTo>
                  <a:pt x="119623" y="302695"/>
                  <a:pt x="188895" y="302695"/>
                  <a:pt x="258210" y="302651"/>
                </a:cubicBezTo>
                <a:cubicBezTo>
                  <a:pt x="273765" y="302651"/>
                  <a:pt x="285770" y="290383"/>
                  <a:pt x="285770" y="274653"/>
                </a:cubicBezTo>
                <a:cubicBezTo>
                  <a:pt x="285770" y="227114"/>
                  <a:pt x="285770" y="179574"/>
                  <a:pt x="285770" y="132035"/>
                </a:cubicBezTo>
                <a:cubicBezTo>
                  <a:pt x="285770" y="125112"/>
                  <a:pt x="285770" y="118145"/>
                  <a:pt x="285770" y="111223"/>
                </a:cubicBezTo>
                <a:cubicBezTo>
                  <a:pt x="285770" y="106972"/>
                  <a:pt x="287479" y="105307"/>
                  <a:pt x="291773" y="105307"/>
                </a:cubicBezTo>
                <a:close/>
                <a:moveTo>
                  <a:pt x="239327" y="97246"/>
                </a:moveTo>
                <a:cubicBezTo>
                  <a:pt x="220793" y="97290"/>
                  <a:pt x="202347" y="97290"/>
                  <a:pt x="183857" y="97290"/>
                </a:cubicBezTo>
                <a:cubicBezTo>
                  <a:pt x="165761" y="97290"/>
                  <a:pt x="147621" y="97290"/>
                  <a:pt x="129526" y="97290"/>
                </a:cubicBezTo>
                <a:cubicBezTo>
                  <a:pt x="128562" y="97290"/>
                  <a:pt x="127642" y="97246"/>
                  <a:pt x="126678" y="97333"/>
                </a:cubicBezTo>
                <a:cubicBezTo>
                  <a:pt x="124662" y="97509"/>
                  <a:pt x="123260" y="99086"/>
                  <a:pt x="123260" y="100926"/>
                </a:cubicBezTo>
                <a:cubicBezTo>
                  <a:pt x="123260" y="102635"/>
                  <a:pt x="124662" y="104212"/>
                  <a:pt x="126546" y="104475"/>
                </a:cubicBezTo>
                <a:cubicBezTo>
                  <a:pt x="127028" y="104563"/>
                  <a:pt x="127554" y="104519"/>
                  <a:pt x="128080" y="104519"/>
                </a:cubicBezTo>
                <a:cubicBezTo>
                  <a:pt x="165235" y="104519"/>
                  <a:pt x="202390" y="104519"/>
                  <a:pt x="239590" y="104519"/>
                </a:cubicBezTo>
                <a:cubicBezTo>
                  <a:pt x="240334" y="104519"/>
                  <a:pt x="241079" y="104519"/>
                  <a:pt x="241780" y="104344"/>
                </a:cubicBezTo>
                <a:cubicBezTo>
                  <a:pt x="243664" y="103906"/>
                  <a:pt x="244672" y="102679"/>
                  <a:pt x="244628" y="100707"/>
                </a:cubicBezTo>
                <a:cubicBezTo>
                  <a:pt x="244585" y="98736"/>
                  <a:pt x="243358" y="97640"/>
                  <a:pt x="241517" y="97290"/>
                </a:cubicBezTo>
                <a:cubicBezTo>
                  <a:pt x="240816" y="97158"/>
                  <a:pt x="240072" y="97246"/>
                  <a:pt x="239327" y="97246"/>
                </a:cubicBezTo>
                <a:close/>
                <a:moveTo>
                  <a:pt x="329148" y="87738"/>
                </a:moveTo>
                <a:cubicBezTo>
                  <a:pt x="336509" y="87694"/>
                  <a:pt x="343914" y="87781"/>
                  <a:pt x="351275" y="87738"/>
                </a:cubicBezTo>
                <a:cubicBezTo>
                  <a:pt x="358855" y="87694"/>
                  <a:pt x="363236" y="92338"/>
                  <a:pt x="366698" y="98297"/>
                </a:cubicBezTo>
                <a:cubicBezTo>
                  <a:pt x="369370" y="102854"/>
                  <a:pt x="370553" y="107893"/>
                  <a:pt x="370553" y="113150"/>
                </a:cubicBezTo>
                <a:cubicBezTo>
                  <a:pt x="370553" y="144391"/>
                  <a:pt x="370553" y="175631"/>
                  <a:pt x="370510" y="206871"/>
                </a:cubicBezTo>
                <a:cubicBezTo>
                  <a:pt x="370510" y="211778"/>
                  <a:pt x="369064" y="213268"/>
                  <a:pt x="364113" y="213268"/>
                </a:cubicBezTo>
                <a:cubicBezTo>
                  <a:pt x="346762" y="213268"/>
                  <a:pt x="329367" y="213268"/>
                  <a:pt x="312016" y="213268"/>
                </a:cubicBezTo>
                <a:cubicBezTo>
                  <a:pt x="311534" y="213268"/>
                  <a:pt x="311052" y="213268"/>
                  <a:pt x="310176" y="213268"/>
                </a:cubicBezTo>
                <a:cubicBezTo>
                  <a:pt x="310176" y="212173"/>
                  <a:pt x="310176" y="211384"/>
                  <a:pt x="310176" y="210595"/>
                </a:cubicBezTo>
                <a:cubicBezTo>
                  <a:pt x="310176" y="178172"/>
                  <a:pt x="310176" y="145793"/>
                  <a:pt x="310176" y="113370"/>
                </a:cubicBezTo>
                <a:cubicBezTo>
                  <a:pt x="310176" y="105658"/>
                  <a:pt x="312673" y="98954"/>
                  <a:pt x="317668" y="93127"/>
                </a:cubicBezTo>
                <a:cubicBezTo>
                  <a:pt x="320692" y="89578"/>
                  <a:pt x="324504" y="87738"/>
                  <a:pt x="329148" y="87738"/>
                </a:cubicBezTo>
                <a:close/>
                <a:moveTo>
                  <a:pt x="74872" y="79123"/>
                </a:moveTo>
                <a:cubicBezTo>
                  <a:pt x="80190" y="78537"/>
                  <a:pt x="85514" y="79829"/>
                  <a:pt x="89260" y="83181"/>
                </a:cubicBezTo>
                <a:cubicBezTo>
                  <a:pt x="88953" y="83707"/>
                  <a:pt x="88646" y="84276"/>
                  <a:pt x="88339" y="84846"/>
                </a:cubicBezTo>
                <a:cubicBezTo>
                  <a:pt x="84528" y="91550"/>
                  <a:pt x="80672" y="98253"/>
                  <a:pt x="76641" y="105307"/>
                </a:cubicBezTo>
                <a:cubicBezTo>
                  <a:pt x="74844" y="102503"/>
                  <a:pt x="73223" y="99918"/>
                  <a:pt x="71602" y="97421"/>
                </a:cubicBezTo>
                <a:cubicBezTo>
                  <a:pt x="71120" y="96676"/>
                  <a:pt x="70682" y="95887"/>
                  <a:pt x="70025" y="95318"/>
                </a:cubicBezTo>
                <a:cubicBezTo>
                  <a:pt x="68666" y="94135"/>
                  <a:pt x="67133" y="93959"/>
                  <a:pt x="65599" y="95011"/>
                </a:cubicBezTo>
                <a:cubicBezTo>
                  <a:pt x="64022" y="96106"/>
                  <a:pt x="63409" y="97771"/>
                  <a:pt x="64416" y="99436"/>
                </a:cubicBezTo>
                <a:cubicBezTo>
                  <a:pt x="67527" y="104563"/>
                  <a:pt x="70682" y="109645"/>
                  <a:pt x="74056" y="114596"/>
                </a:cubicBezTo>
                <a:cubicBezTo>
                  <a:pt x="75633" y="116918"/>
                  <a:pt x="78569" y="116437"/>
                  <a:pt x="80146" y="113764"/>
                </a:cubicBezTo>
                <a:cubicBezTo>
                  <a:pt x="83257" y="108462"/>
                  <a:pt x="86236" y="103161"/>
                  <a:pt x="89303" y="97815"/>
                </a:cubicBezTo>
                <a:cubicBezTo>
                  <a:pt x="91056" y="94792"/>
                  <a:pt x="92765" y="91769"/>
                  <a:pt x="94517" y="88702"/>
                </a:cubicBezTo>
                <a:cubicBezTo>
                  <a:pt x="99512" y="93959"/>
                  <a:pt x="101177" y="107060"/>
                  <a:pt x="92765" y="115955"/>
                </a:cubicBezTo>
                <a:cubicBezTo>
                  <a:pt x="84484" y="124718"/>
                  <a:pt x="70813" y="125200"/>
                  <a:pt x="61831" y="116918"/>
                </a:cubicBezTo>
                <a:cubicBezTo>
                  <a:pt x="53112" y="108900"/>
                  <a:pt x="52542" y="95142"/>
                  <a:pt x="60517" y="86336"/>
                </a:cubicBezTo>
                <a:cubicBezTo>
                  <a:pt x="64241" y="82174"/>
                  <a:pt x="69554" y="79709"/>
                  <a:pt x="74872" y="79123"/>
                </a:cubicBezTo>
                <a:close/>
                <a:moveTo>
                  <a:pt x="103981" y="64560"/>
                </a:moveTo>
                <a:cubicBezTo>
                  <a:pt x="102010" y="63508"/>
                  <a:pt x="100126" y="64253"/>
                  <a:pt x="98767" y="66619"/>
                </a:cubicBezTo>
                <a:cubicBezTo>
                  <a:pt x="96883" y="69905"/>
                  <a:pt x="95043" y="73191"/>
                  <a:pt x="93071" y="76609"/>
                </a:cubicBezTo>
                <a:cubicBezTo>
                  <a:pt x="77210" y="66926"/>
                  <a:pt x="60648" y="72972"/>
                  <a:pt x="52674" y="84496"/>
                </a:cubicBezTo>
                <a:cubicBezTo>
                  <a:pt x="44612" y="96194"/>
                  <a:pt x="46496" y="112756"/>
                  <a:pt x="57011" y="122220"/>
                </a:cubicBezTo>
                <a:cubicBezTo>
                  <a:pt x="68360" y="132429"/>
                  <a:pt x="84571" y="132648"/>
                  <a:pt x="95919" y="122790"/>
                </a:cubicBezTo>
                <a:cubicBezTo>
                  <a:pt x="105997" y="114071"/>
                  <a:pt x="110904" y="96589"/>
                  <a:pt x="98592" y="81385"/>
                </a:cubicBezTo>
                <a:cubicBezTo>
                  <a:pt x="100739" y="77617"/>
                  <a:pt x="102930" y="73848"/>
                  <a:pt x="105077" y="70037"/>
                </a:cubicBezTo>
                <a:cubicBezTo>
                  <a:pt x="106391" y="67714"/>
                  <a:pt x="105909" y="65611"/>
                  <a:pt x="103981" y="64560"/>
                </a:cubicBezTo>
                <a:close/>
                <a:moveTo>
                  <a:pt x="367354" y="62106"/>
                </a:moveTo>
                <a:cubicBezTo>
                  <a:pt x="378133" y="63990"/>
                  <a:pt x="387071" y="69072"/>
                  <a:pt x="393950" y="77616"/>
                </a:cubicBezTo>
                <a:cubicBezTo>
                  <a:pt x="401443" y="86905"/>
                  <a:pt x="404729" y="97903"/>
                  <a:pt x="405736" y="109557"/>
                </a:cubicBezTo>
                <a:cubicBezTo>
                  <a:pt x="406306" y="115648"/>
                  <a:pt x="406394" y="121782"/>
                  <a:pt x="406657" y="127872"/>
                </a:cubicBezTo>
                <a:cubicBezTo>
                  <a:pt x="405955" y="145004"/>
                  <a:pt x="403852" y="161916"/>
                  <a:pt x="401574" y="178873"/>
                </a:cubicBezTo>
                <a:cubicBezTo>
                  <a:pt x="399252" y="196443"/>
                  <a:pt x="396842" y="214013"/>
                  <a:pt x="394607" y="231583"/>
                </a:cubicBezTo>
                <a:cubicBezTo>
                  <a:pt x="394213" y="234737"/>
                  <a:pt x="394082" y="238067"/>
                  <a:pt x="394607" y="241178"/>
                </a:cubicBezTo>
                <a:cubicBezTo>
                  <a:pt x="395747" y="247794"/>
                  <a:pt x="400785" y="251913"/>
                  <a:pt x="407796" y="252570"/>
                </a:cubicBezTo>
                <a:cubicBezTo>
                  <a:pt x="410863" y="252877"/>
                  <a:pt x="412922" y="254410"/>
                  <a:pt x="413667" y="256995"/>
                </a:cubicBezTo>
                <a:cubicBezTo>
                  <a:pt x="414850" y="261026"/>
                  <a:pt x="411739" y="264838"/>
                  <a:pt x="407270" y="264838"/>
                </a:cubicBezTo>
                <a:cubicBezTo>
                  <a:pt x="395221" y="264794"/>
                  <a:pt x="383259" y="254410"/>
                  <a:pt x="382558" y="242405"/>
                </a:cubicBezTo>
                <a:cubicBezTo>
                  <a:pt x="382120" y="234518"/>
                  <a:pt x="382777" y="226500"/>
                  <a:pt x="383741" y="218657"/>
                </a:cubicBezTo>
                <a:cubicBezTo>
                  <a:pt x="386239" y="198108"/>
                  <a:pt x="389393" y="177602"/>
                  <a:pt x="391935" y="157053"/>
                </a:cubicBezTo>
                <a:cubicBezTo>
                  <a:pt x="393731" y="142769"/>
                  <a:pt x="394826" y="128442"/>
                  <a:pt x="393906" y="114026"/>
                </a:cubicBezTo>
                <a:cubicBezTo>
                  <a:pt x="393293" y="104475"/>
                  <a:pt x="391409" y="95230"/>
                  <a:pt x="385800" y="87124"/>
                </a:cubicBezTo>
                <a:cubicBezTo>
                  <a:pt x="381068" y="80333"/>
                  <a:pt x="374628" y="76126"/>
                  <a:pt x="366566" y="74418"/>
                </a:cubicBezTo>
                <a:cubicBezTo>
                  <a:pt x="361834" y="73410"/>
                  <a:pt x="359687" y="68853"/>
                  <a:pt x="361965" y="64515"/>
                </a:cubicBezTo>
                <a:cubicBezTo>
                  <a:pt x="362973" y="62587"/>
                  <a:pt x="364857" y="61667"/>
                  <a:pt x="367354" y="62106"/>
                </a:cubicBezTo>
                <a:close/>
                <a:moveTo>
                  <a:pt x="36199" y="53343"/>
                </a:moveTo>
                <a:cubicBezTo>
                  <a:pt x="60823" y="53343"/>
                  <a:pt x="85404" y="53343"/>
                  <a:pt x="110028" y="53343"/>
                </a:cubicBezTo>
                <a:cubicBezTo>
                  <a:pt x="124881" y="53343"/>
                  <a:pt x="139691" y="53343"/>
                  <a:pt x="154500" y="53343"/>
                </a:cubicBezTo>
                <a:cubicBezTo>
                  <a:pt x="192970" y="53343"/>
                  <a:pt x="231440" y="53343"/>
                  <a:pt x="269910" y="53343"/>
                </a:cubicBezTo>
                <a:cubicBezTo>
                  <a:pt x="270786" y="53343"/>
                  <a:pt x="271662" y="53343"/>
                  <a:pt x="272539" y="53343"/>
                </a:cubicBezTo>
                <a:cubicBezTo>
                  <a:pt x="276701" y="53387"/>
                  <a:pt x="278410" y="55052"/>
                  <a:pt x="278410" y="59170"/>
                </a:cubicBezTo>
                <a:cubicBezTo>
                  <a:pt x="278410" y="79457"/>
                  <a:pt x="278410" y="99743"/>
                  <a:pt x="278410" y="120073"/>
                </a:cubicBezTo>
                <a:cubicBezTo>
                  <a:pt x="278410" y="166079"/>
                  <a:pt x="278410" y="212085"/>
                  <a:pt x="278410" y="258047"/>
                </a:cubicBezTo>
                <a:cubicBezTo>
                  <a:pt x="278410" y="263875"/>
                  <a:pt x="278410" y="269746"/>
                  <a:pt x="278410" y="275574"/>
                </a:cubicBezTo>
                <a:cubicBezTo>
                  <a:pt x="278410" y="285870"/>
                  <a:pt x="270129" y="294633"/>
                  <a:pt x="259876" y="295290"/>
                </a:cubicBezTo>
                <a:cubicBezTo>
                  <a:pt x="259000" y="295334"/>
                  <a:pt x="258123" y="295378"/>
                  <a:pt x="257247" y="295378"/>
                </a:cubicBezTo>
                <a:cubicBezTo>
                  <a:pt x="188676" y="295378"/>
                  <a:pt x="120149" y="295378"/>
                  <a:pt x="51578" y="295378"/>
                </a:cubicBezTo>
                <a:cubicBezTo>
                  <a:pt x="42509" y="295378"/>
                  <a:pt x="35805" y="291522"/>
                  <a:pt x="32081" y="283197"/>
                </a:cubicBezTo>
                <a:cubicBezTo>
                  <a:pt x="30985" y="280744"/>
                  <a:pt x="30416" y="277852"/>
                  <a:pt x="30416" y="275135"/>
                </a:cubicBezTo>
                <a:cubicBezTo>
                  <a:pt x="30328" y="203147"/>
                  <a:pt x="30328" y="131159"/>
                  <a:pt x="30328" y="59170"/>
                </a:cubicBezTo>
                <a:cubicBezTo>
                  <a:pt x="30328" y="55096"/>
                  <a:pt x="32037" y="53343"/>
                  <a:pt x="36199" y="53343"/>
                </a:cubicBezTo>
                <a:close/>
                <a:moveTo>
                  <a:pt x="340452" y="34458"/>
                </a:moveTo>
                <a:cubicBezTo>
                  <a:pt x="348076" y="34458"/>
                  <a:pt x="354035" y="40461"/>
                  <a:pt x="354166" y="48304"/>
                </a:cubicBezTo>
                <a:cubicBezTo>
                  <a:pt x="354210" y="52685"/>
                  <a:pt x="354166" y="57067"/>
                  <a:pt x="354166" y="61448"/>
                </a:cubicBezTo>
                <a:cubicBezTo>
                  <a:pt x="354166" y="65961"/>
                  <a:pt x="354210" y="70518"/>
                  <a:pt x="354166" y="75031"/>
                </a:cubicBezTo>
                <a:cubicBezTo>
                  <a:pt x="354122" y="78711"/>
                  <a:pt x="352238" y="80508"/>
                  <a:pt x="348602" y="80508"/>
                </a:cubicBezTo>
                <a:cubicBezTo>
                  <a:pt x="343125" y="80508"/>
                  <a:pt x="337648" y="80508"/>
                  <a:pt x="332171" y="80508"/>
                </a:cubicBezTo>
                <a:cubicBezTo>
                  <a:pt x="328491" y="80508"/>
                  <a:pt x="326606" y="78668"/>
                  <a:pt x="326606" y="74987"/>
                </a:cubicBezTo>
                <a:cubicBezTo>
                  <a:pt x="326606" y="66136"/>
                  <a:pt x="326563" y="57330"/>
                  <a:pt x="326606" y="48479"/>
                </a:cubicBezTo>
                <a:cubicBezTo>
                  <a:pt x="326650" y="40636"/>
                  <a:pt x="332784" y="34458"/>
                  <a:pt x="340452" y="34458"/>
                </a:cubicBezTo>
                <a:close/>
                <a:moveTo>
                  <a:pt x="252251" y="14435"/>
                </a:moveTo>
                <a:cubicBezTo>
                  <a:pt x="256326" y="14522"/>
                  <a:pt x="259569" y="17808"/>
                  <a:pt x="259525" y="21927"/>
                </a:cubicBezTo>
                <a:cubicBezTo>
                  <a:pt x="259569" y="26133"/>
                  <a:pt x="256239" y="29376"/>
                  <a:pt x="252032" y="29332"/>
                </a:cubicBezTo>
                <a:cubicBezTo>
                  <a:pt x="247826" y="29288"/>
                  <a:pt x="244496" y="25914"/>
                  <a:pt x="244584" y="21796"/>
                </a:cubicBezTo>
                <a:cubicBezTo>
                  <a:pt x="244671" y="17677"/>
                  <a:pt x="248089" y="14347"/>
                  <a:pt x="252251" y="14435"/>
                </a:cubicBezTo>
                <a:close/>
                <a:moveTo>
                  <a:pt x="213300" y="14434"/>
                </a:moveTo>
                <a:cubicBezTo>
                  <a:pt x="217507" y="14478"/>
                  <a:pt x="220793" y="17808"/>
                  <a:pt x="220793" y="21927"/>
                </a:cubicBezTo>
                <a:cubicBezTo>
                  <a:pt x="220749" y="26089"/>
                  <a:pt x="217375" y="29375"/>
                  <a:pt x="213169" y="29332"/>
                </a:cubicBezTo>
                <a:cubicBezTo>
                  <a:pt x="209006" y="29288"/>
                  <a:pt x="205764" y="25958"/>
                  <a:pt x="205852" y="21708"/>
                </a:cubicBezTo>
                <a:cubicBezTo>
                  <a:pt x="205896" y="17633"/>
                  <a:pt x="209269" y="14391"/>
                  <a:pt x="213300" y="14434"/>
                </a:cubicBezTo>
                <a:close/>
                <a:moveTo>
                  <a:pt x="252252" y="7249"/>
                </a:moveTo>
                <a:cubicBezTo>
                  <a:pt x="244015" y="7205"/>
                  <a:pt x="237399" y="13734"/>
                  <a:pt x="237399" y="21883"/>
                </a:cubicBezTo>
                <a:cubicBezTo>
                  <a:pt x="237399" y="29901"/>
                  <a:pt x="243971" y="36561"/>
                  <a:pt x="251945" y="36649"/>
                </a:cubicBezTo>
                <a:cubicBezTo>
                  <a:pt x="259964" y="36737"/>
                  <a:pt x="266799" y="29989"/>
                  <a:pt x="266843" y="21927"/>
                </a:cubicBezTo>
                <a:cubicBezTo>
                  <a:pt x="266843" y="13909"/>
                  <a:pt x="260270" y="7293"/>
                  <a:pt x="252252" y="7249"/>
                </a:cubicBezTo>
                <a:close/>
                <a:moveTo>
                  <a:pt x="213432" y="7249"/>
                </a:moveTo>
                <a:cubicBezTo>
                  <a:pt x="205238" y="7161"/>
                  <a:pt x="198666" y="13646"/>
                  <a:pt x="198579" y="21796"/>
                </a:cubicBezTo>
                <a:cubicBezTo>
                  <a:pt x="198491" y="29858"/>
                  <a:pt x="205107" y="36561"/>
                  <a:pt x="213257" y="36649"/>
                </a:cubicBezTo>
                <a:cubicBezTo>
                  <a:pt x="221187" y="36693"/>
                  <a:pt x="227891" y="30120"/>
                  <a:pt x="227979" y="22146"/>
                </a:cubicBezTo>
                <a:cubicBezTo>
                  <a:pt x="228066" y="13953"/>
                  <a:pt x="221582" y="7337"/>
                  <a:pt x="213432" y="7249"/>
                </a:cubicBezTo>
                <a:close/>
                <a:moveTo>
                  <a:pt x="50790" y="19"/>
                </a:moveTo>
                <a:cubicBezTo>
                  <a:pt x="64066" y="-24"/>
                  <a:pt x="77342" y="19"/>
                  <a:pt x="90662" y="19"/>
                </a:cubicBezTo>
                <a:cubicBezTo>
                  <a:pt x="146307" y="19"/>
                  <a:pt x="201908" y="19"/>
                  <a:pt x="257554" y="19"/>
                </a:cubicBezTo>
                <a:cubicBezTo>
                  <a:pt x="269734" y="19"/>
                  <a:pt x="278410" y="8651"/>
                  <a:pt x="278410" y="20788"/>
                </a:cubicBezTo>
                <a:cubicBezTo>
                  <a:pt x="278410" y="27053"/>
                  <a:pt x="278410" y="33363"/>
                  <a:pt x="278410" y="39628"/>
                </a:cubicBezTo>
                <a:cubicBezTo>
                  <a:pt x="278410" y="44667"/>
                  <a:pt x="276964" y="46069"/>
                  <a:pt x="271881" y="46069"/>
                </a:cubicBezTo>
                <a:cubicBezTo>
                  <a:pt x="232798" y="46113"/>
                  <a:pt x="193671" y="46113"/>
                  <a:pt x="154500" y="46069"/>
                </a:cubicBezTo>
                <a:cubicBezTo>
                  <a:pt x="115067" y="46069"/>
                  <a:pt x="75633" y="46069"/>
                  <a:pt x="36243" y="46069"/>
                </a:cubicBezTo>
                <a:cubicBezTo>
                  <a:pt x="32037" y="46069"/>
                  <a:pt x="30328" y="44317"/>
                  <a:pt x="30328" y="40067"/>
                </a:cubicBezTo>
                <a:cubicBezTo>
                  <a:pt x="30328" y="33582"/>
                  <a:pt x="30328" y="27053"/>
                  <a:pt x="30328" y="20569"/>
                </a:cubicBezTo>
                <a:cubicBezTo>
                  <a:pt x="30328" y="8870"/>
                  <a:pt x="39091" y="63"/>
                  <a:pt x="50790" y="19"/>
                </a:cubicBezTo>
                <a:close/>
              </a:path>
            </a:pathLst>
          </a:custGeom>
          <a:solidFill>
            <a:schemeClr val="bg1"/>
          </a:solidFill>
          <a:ln w="4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0D55C-30F0-232E-0988-BB993DD12F99}"/>
              </a:ext>
            </a:extLst>
          </p:cNvPr>
          <p:cNvSpPr>
            <a:spLocks noChangeAspect="1"/>
          </p:cNvSpPr>
          <p:nvPr/>
        </p:nvSpPr>
        <p:spPr>
          <a:xfrm>
            <a:off x="8005489" y="3345303"/>
            <a:ext cx="452093" cy="604165"/>
          </a:xfrm>
          <a:custGeom>
            <a:avLst/>
            <a:gdLst>
              <a:gd name="connsiteX0" fmla="*/ 85776 w 323383"/>
              <a:gd name="connsiteY0" fmla="*/ 344574 h 432158"/>
              <a:gd name="connsiteX1" fmla="*/ 85792 w 323383"/>
              <a:gd name="connsiteY1" fmla="*/ 344575 h 432158"/>
              <a:gd name="connsiteX2" fmla="*/ 85793 w 323383"/>
              <a:gd name="connsiteY2" fmla="*/ 344574 h 432158"/>
              <a:gd name="connsiteX3" fmla="*/ 85793 w 323383"/>
              <a:gd name="connsiteY3" fmla="*/ 344575 h 432158"/>
              <a:gd name="connsiteX4" fmla="*/ 85793 w 323383"/>
              <a:gd name="connsiteY4" fmla="*/ 344575 h 432158"/>
              <a:gd name="connsiteX5" fmla="*/ 85792 w 323383"/>
              <a:gd name="connsiteY5" fmla="*/ 344576 h 432158"/>
              <a:gd name="connsiteX6" fmla="*/ 85760 w 323383"/>
              <a:gd name="connsiteY6" fmla="*/ 344630 h 432158"/>
              <a:gd name="connsiteX7" fmla="*/ 85751 w 323383"/>
              <a:gd name="connsiteY7" fmla="*/ 344616 h 432158"/>
              <a:gd name="connsiteX8" fmla="*/ 120072 w 323383"/>
              <a:gd name="connsiteY8" fmla="*/ 344409 h 432158"/>
              <a:gd name="connsiteX9" fmla="*/ 266971 w 323383"/>
              <a:gd name="connsiteY9" fmla="*/ 344409 h 432158"/>
              <a:gd name="connsiteX10" fmla="*/ 269250 w 323383"/>
              <a:gd name="connsiteY10" fmla="*/ 344409 h 432158"/>
              <a:gd name="connsiteX11" fmla="*/ 278286 w 323383"/>
              <a:gd name="connsiteY11" fmla="*/ 353403 h 432158"/>
              <a:gd name="connsiteX12" fmla="*/ 278286 w 323383"/>
              <a:gd name="connsiteY12" fmla="*/ 373507 h 432158"/>
              <a:gd name="connsiteX13" fmla="*/ 269914 w 323383"/>
              <a:gd name="connsiteY13" fmla="*/ 381797 h 432158"/>
              <a:gd name="connsiteX14" fmla="*/ 191946 w 323383"/>
              <a:gd name="connsiteY14" fmla="*/ 381797 h 432158"/>
              <a:gd name="connsiteX15" fmla="*/ 114269 w 323383"/>
              <a:gd name="connsiteY15" fmla="*/ 381797 h 432158"/>
              <a:gd name="connsiteX16" fmla="*/ 106642 w 323383"/>
              <a:gd name="connsiteY16" fmla="*/ 377859 h 432158"/>
              <a:gd name="connsiteX17" fmla="*/ 105647 w 323383"/>
              <a:gd name="connsiteY17" fmla="*/ 373921 h 432158"/>
              <a:gd name="connsiteX18" fmla="*/ 105647 w 323383"/>
              <a:gd name="connsiteY18" fmla="*/ 351745 h 432158"/>
              <a:gd name="connsiteX19" fmla="*/ 112611 w 323383"/>
              <a:gd name="connsiteY19" fmla="*/ 344450 h 432158"/>
              <a:gd name="connsiteX20" fmla="*/ 120072 w 323383"/>
              <a:gd name="connsiteY20" fmla="*/ 344409 h 432158"/>
              <a:gd name="connsiteX21" fmla="*/ 81067 w 323383"/>
              <a:gd name="connsiteY21" fmla="*/ 344367 h 432158"/>
              <a:gd name="connsiteX22" fmla="*/ 79699 w 323383"/>
              <a:gd name="connsiteY22" fmla="*/ 346108 h 432158"/>
              <a:gd name="connsiteX23" fmla="*/ 69295 w 323383"/>
              <a:gd name="connsiteY23" fmla="*/ 357921 h 432158"/>
              <a:gd name="connsiteX24" fmla="*/ 65979 w 323383"/>
              <a:gd name="connsiteY24" fmla="*/ 358916 h 432158"/>
              <a:gd name="connsiteX25" fmla="*/ 56405 w 323383"/>
              <a:gd name="connsiteY25" fmla="*/ 355683 h 432158"/>
              <a:gd name="connsiteX26" fmla="*/ 67513 w 323383"/>
              <a:gd name="connsiteY26" fmla="*/ 375579 h 432158"/>
              <a:gd name="connsiteX27" fmla="*/ 85760 w 323383"/>
              <a:gd name="connsiteY27" fmla="*/ 344630 h 432158"/>
              <a:gd name="connsiteX28" fmla="*/ 91223 w 323383"/>
              <a:gd name="connsiteY28" fmla="*/ 352864 h 432158"/>
              <a:gd name="connsiteX29" fmla="*/ 91181 w 323383"/>
              <a:gd name="connsiteY29" fmla="*/ 373589 h 432158"/>
              <a:gd name="connsiteX30" fmla="*/ 83057 w 323383"/>
              <a:gd name="connsiteY30" fmla="*/ 381714 h 432158"/>
              <a:gd name="connsiteX31" fmla="*/ 55700 w 323383"/>
              <a:gd name="connsiteY31" fmla="*/ 381714 h 432158"/>
              <a:gd name="connsiteX32" fmla="*/ 47700 w 323383"/>
              <a:gd name="connsiteY32" fmla="*/ 373714 h 432158"/>
              <a:gd name="connsiteX33" fmla="*/ 47700 w 323383"/>
              <a:gd name="connsiteY33" fmla="*/ 352160 h 432158"/>
              <a:gd name="connsiteX34" fmla="*/ 54664 w 323383"/>
              <a:gd name="connsiteY34" fmla="*/ 344450 h 432158"/>
              <a:gd name="connsiteX35" fmla="*/ 81067 w 323383"/>
              <a:gd name="connsiteY35" fmla="*/ 344367 h 432158"/>
              <a:gd name="connsiteX36" fmla="*/ 93792 w 323383"/>
              <a:gd name="connsiteY36" fmla="*/ 330067 h 432158"/>
              <a:gd name="connsiteX37" fmla="*/ 94207 w 323383"/>
              <a:gd name="connsiteY37" fmla="*/ 330357 h 432158"/>
              <a:gd name="connsiteX38" fmla="*/ 85776 w 323383"/>
              <a:gd name="connsiteY38" fmla="*/ 344574 h 432158"/>
              <a:gd name="connsiteX39" fmla="*/ 81233 w 323383"/>
              <a:gd name="connsiteY39" fmla="*/ 344284 h 432158"/>
              <a:gd name="connsiteX40" fmla="*/ 93792 w 323383"/>
              <a:gd name="connsiteY40" fmla="*/ 330067 h 432158"/>
              <a:gd name="connsiteX41" fmla="*/ 114145 w 323383"/>
              <a:gd name="connsiteY41" fmla="*/ 272452 h 432158"/>
              <a:gd name="connsiteX42" fmla="*/ 250018 w 323383"/>
              <a:gd name="connsiteY42" fmla="*/ 272452 h 432158"/>
              <a:gd name="connsiteX43" fmla="*/ 270121 w 323383"/>
              <a:gd name="connsiteY43" fmla="*/ 272452 h 432158"/>
              <a:gd name="connsiteX44" fmla="*/ 278287 w 323383"/>
              <a:gd name="connsiteY44" fmla="*/ 280659 h 432158"/>
              <a:gd name="connsiteX45" fmla="*/ 278287 w 323383"/>
              <a:gd name="connsiteY45" fmla="*/ 301591 h 432158"/>
              <a:gd name="connsiteX46" fmla="*/ 270121 w 323383"/>
              <a:gd name="connsiteY46" fmla="*/ 309799 h 432158"/>
              <a:gd name="connsiteX47" fmla="*/ 191780 w 323383"/>
              <a:gd name="connsiteY47" fmla="*/ 309799 h 432158"/>
              <a:gd name="connsiteX48" fmla="*/ 114103 w 323383"/>
              <a:gd name="connsiteY48" fmla="*/ 309881 h 432158"/>
              <a:gd name="connsiteX49" fmla="*/ 105523 w 323383"/>
              <a:gd name="connsiteY49" fmla="*/ 301260 h 432158"/>
              <a:gd name="connsiteX50" fmla="*/ 105606 w 323383"/>
              <a:gd name="connsiteY50" fmla="*/ 280991 h 432158"/>
              <a:gd name="connsiteX51" fmla="*/ 114145 w 323383"/>
              <a:gd name="connsiteY51" fmla="*/ 272452 h 432158"/>
              <a:gd name="connsiteX52" fmla="*/ 81316 w 323383"/>
              <a:gd name="connsiteY52" fmla="*/ 272078 h 432158"/>
              <a:gd name="connsiteX53" fmla="*/ 70331 w 323383"/>
              <a:gd name="connsiteY53" fmla="*/ 284430 h 432158"/>
              <a:gd name="connsiteX54" fmla="*/ 64528 w 323383"/>
              <a:gd name="connsiteY54" fmla="*/ 286088 h 432158"/>
              <a:gd name="connsiteX55" fmla="*/ 56446 w 323383"/>
              <a:gd name="connsiteY55" fmla="*/ 283394 h 432158"/>
              <a:gd name="connsiteX56" fmla="*/ 67596 w 323383"/>
              <a:gd name="connsiteY56" fmla="*/ 303373 h 432158"/>
              <a:gd name="connsiteX57" fmla="*/ 85875 w 323383"/>
              <a:gd name="connsiteY57" fmla="*/ 272078 h 432158"/>
              <a:gd name="connsiteX58" fmla="*/ 94124 w 323383"/>
              <a:gd name="connsiteY58" fmla="*/ 257322 h 432158"/>
              <a:gd name="connsiteX59" fmla="*/ 94455 w 323383"/>
              <a:gd name="connsiteY59" fmla="*/ 257571 h 432158"/>
              <a:gd name="connsiteX60" fmla="*/ 85916 w 323383"/>
              <a:gd name="connsiteY60" fmla="*/ 272161 h 432158"/>
              <a:gd name="connsiteX61" fmla="*/ 88362 w 323383"/>
              <a:gd name="connsiteY61" fmla="*/ 273695 h 432158"/>
              <a:gd name="connsiteX62" fmla="*/ 91181 w 323383"/>
              <a:gd name="connsiteY62" fmla="*/ 279912 h 432158"/>
              <a:gd name="connsiteX63" fmla="*/ 91181 w 323383"/>
              <a:gd name="connsiteY63" fmla="*/ 301052 h 432158"/>
              <a:gd name="connsiteX64" fmla="*/ 82849 w 323383"/>
              <a:gd name="connsiteY64" fmla="*/ 309425 h 432158"/>
              <a:gd name="connsiteX65" fmla="*/ 55741 w 323383"/>
              <a:gd name="connsiteY65" fmla="*/ 309425 h 432158"/>
              <a:gd name="connsiteX66" fmla="*/ 47741 w 323383"/>
              <a:gd name="connsiteY66" fmla="*/ 301466 h 432158"/>
              <a:gd name="connsiteX67" fmla="*/ 47741 w 323383"/>
              <a:gd name="connsiteY67" fmla="*/ 280120 h 432158"/>
              <a:gd name="connsiteX68" fmla="*/ 55658 w 323383"/>
              <a:gd name="connsiteY68" fmla="*/ 272078 h 432158"/>
              <a:gd name="connsiteX69" fmla="*/ 81233 w 323383"/>
              <a:gd name="connsiteY69" fmla="*/ 272078 h 432158"/>
              <a:gd name="connsiteX70" fmla="*/ 94124 w 323383"/>
              <a:gd name="connsiteY70" fmla="*/ 257322 h 432158"/>
              <a:gd name="connsiteX71" fmla="*/ 113937 w 323383"/>
              <a:gd name="connsiteY71" fmla="*/ 200411 h 432158"/>
              <a:gd name="connsiteX72" fmla="*/ 144196 w 323383"/>
              <a:gd name="connsiteY72" fmla="*/ 200411 h 432158"/>
              <a:gd name="connsiteX73" fmla="*/ 221873 w 323383"/>
              <a:gd name="connsiteY73" fmla="*/ 200411 h 432158"/>
              <a:gd name="connsiteX74" fmla="*/ 269955 w 323383"/>
              <a:gd name="connsiteY74" fmla="*/ 200411 h 432158"/>
              <a:gd name="connsiteX75" fmla="*/ 278245 w 323383"/>
              <a:gd name="connsiteY75" fmla="*/ 208577 h 432158"/>
              <a:gd name="connsiteX76" fmla="*/ 278245 w 323383"/>
              <a:gd name="connsiteY76" fmla="*/ 230131 h 432158"/>
              <a:gd name="connsiteX77" fmla="*/ 270453 w 323383"/>
              <a:gd name="connsiteY77" fmla="*/ 237882 h 432158"/>
              <a:gd name="connsiteX78" fmla="*/ 191946 w 323383"/>
              <a:gd name="connsiteY78" fmla="*/ 237841 h 432158"/>
              <a:gd name="connsiteX79" fmla="*/ 113647 w 323383"/>
              <a:gd name="connsiteY79" fmla="*/ 237841 h 432158"/>
              <a:gd name="connsiteX80" fmla="*/ 105606 w 323383"/>
              <a:gd name="connsiteY80" fmla="*/ 229924 h 432158"/>
              <a:gd name="connsiteX81" fmla="*/ 105606 w 323383"/>
              <a:gd name="connsiteY81" fmla="*/ 208784 h 432158"/>
              <a:gd name="connsiteX82" fmla="*/ 113937 w 323383"/>
              <a:gd name="connsiteY82" fmla="*/ 200411 h 432158"/>
              <a:gd name="connsiteX83" fmla="*/ 93792 w 323383"/>
              <a:gd name="connsiteY83" fmla="*/ 185034 h 432158"/>
              <a:gd name="connsiteX84" fmla="*/ 94207 w 323383"/>
              <a:gd name="connsiteY84" fmla="*/ 185283 h 432158"/>
              <a:gd name="connsiteX85" fmla="*/ 85958 w 323383"/>
              <a:gd name="connsiteY85" fmla="*/ 199376 h 432158"/>
              <a:gd name="connsiteX86" fmla="*/ 88238 w 323383"/>
              <a:gd name="connsiteY86" fmla="*/ 200868 h 432158"/>
              <a:gd name="connsiteX87" fmla="*/ 91181 w 323383"/>
              <a:gd name="connsiteY87" fmla="*/ 207003 h 432158"/>
              <a:gd name="connsiteX88" fmla="*/ 91181 w 323383"/>
              <a:gd name="connsiteY88" fmla="*/ 228971 h 432158"/>
              <a:gd name="connsiteX89" fmla="*/ 83720 w 323383"/>
              <a:gd name="connsiteY89" fmla="*/ 236764 h 432158"/>
              <a:gd name="connsiteX90" fmla="*/ 55120 w 323383"/>
              <a:gd name="connsiteY90" fmla="*/ 236764 h 432158"/>
              <a:gd name="connsiteX91" fmla="*/ 47700 w 323383"/>
              <a:gd name="connsiteY91" fmla="*/ 228971 h 432158"/>
              <a:gd name="connsiteX92" fmla="*/ 47700 w 323383"/>
              <a:gd name="connsiteY92" fmla="*/ 207210 h 432158"/>
              <a:gd name="connsiteX93" fmla="*/ 54788 w 323383"/>
              <a:gd name="connsiteY93" fmla="*/ 199376 h 432158"/>
              <a:gd name="connsiteX94" fmla="*/ 81233 w 323383"/>
              <a:gd name="connsiteY94" fmla="*/ 199293 h 432158"/>
              <a:gd name="connsiteX95" fmla="*/ 71451 w 323383"/>
              <a:gd name="connsiteY95" fmla="*/ 210567 h 432158"/>
              <a:gd name="connsiteX96" fmla="*/ 62664 w 323383"/>
              <a:gd name="connsiteY96" fmla="*/ 212806 h 432158"/>
              <a:gd name="connsiteX97" fmla="*/ 56405 w 323383"/>
              <a:gd name="connsiteY97" fmla="*/ 210609 h 432158"/>
              <a:gd name="connsiteX98" fmla="*/ 67513 w 323383"/>
              <a:gd name="connsiteY98" fmla="*/ 230588 h 432158"/>
              <a:gd name="connsiteX99" fmla="*/ 85710 w 323383"/>
              <a:gd name="connsiteY99" fmla="*/ 199624 h 432158"/>
              <a:gd name="connsiteX100" fmla="*/ 81275 w 323383"/>
              <a:gd name="connsiteY100" fmla="*/ 199210 h 432158"/>
              <a:gd name="connsiteX101" fmla="*/ 93792 w 323383"/>
              <a:gd name="connsiteY101" fmla="*/ 185034 h 432158"/>
              <a:gd name="connsiteX102" fmla="*/ 192153 w 323383"/>
              <a:gd name="connsiteY102" fmla="*/ 128620 h 432158"/>
              <a:gd name="connsiteX103" fmla="*/ 269623 w 323383"/>
              <a:gd name="connsiteY103" fmla="*/ 128620 h 432158"/>
              <a:gd name="connsiteX104" fmla="*/ 278245 w 323383"/>
              <a:gd name="connsiteY104" fmla="*/ 137242 h 432158"/>
              <a:gd name="connsiteX105" fmla="*/ 278245 w 323383"/>
              <a:gd name="connsiteY105" fmla="*/ 157760 h 432158"/>
              <a:gd name="connsiteX106" fmla="*/ 270038 w 323383"/>
              <a:gd name="connsiteY106" fmla="*/ 165967 h 432158"/>
              <a:gd name="connsiteX107" fmla="*/ 113813 w 323383"/>
              <a:gd name="connsiteY107" fmla="*/ 165967 h 432158"/>
              <a:gd name="connsiteX108" fmla="*/ 105564 w 323383"/>
              <a:gd name="connsiteY108" fmla="*/ 157760 h 432158"/>
              <a:gd name="connsiteX109" fmla="*/ 105564 w 323383"/>
              <a:gd name="connsiteY109" fmla="*/ 136827 h 432158"/>
              <a:gd name="connsiteX110" fmla="*/ 113813 w 323383"/>
              <a:gd name="connsiteY110" fmla="*/ 128662 h 432158"/>
              <a:gd name="connsiteX111" fmla="*/ 192153 w 323383"/>
              <a:gd name="connsiteY111" fmla="*/ 128620 h 432158"/>
              <a:gd name="connsiteX112" fmla="*/ 93999 w 323383"/>
              <a:gd name="connsiteY112" fmla="*/ 112828 h 432158"/>
              <a:gd name="connsiteX113" fmla="*/ 94372 w 323383"/>
              <a:gd name="connsiteY113" fmla="*/ 113077 h 432158"/>
              <a:gd name="connsiteX114" fmla="*/ 85875 w 323383"/>
              <a:gd name="connsiteY114" fmla="*/ 127626 h 432158"/>
              <a:gd name="connsiteX115" fmla="*/ 91139 w 323383"/>
              <a:gd name="connsiteY115" fmla="*/ 136828 h 432158"/>
              <a:gd name="connsiteX116" fmla="*/ 91139 w 323383"/>
              <a:gd name="connsiteY116" fmla="*/ 156682 h 432158"/>
              <a:gd name="connsiteX117" fmla="*/ 83222 w 323383"/>
              <a:gd name="connsiteY117" fmla="*/ 164765 h 432158"/>
              <a:gd name="connsiteX118" fmla="*/ 55492 w 323383"/>
              <a:gd name="connsiteY118" fmla="*/ 164765 h 432158"/>
              <a:gd name="connsiteX119" fmla="*/ 47658 w 323383"/>
              <a:gd name="connsiteY119" fmla="*/ 156806 h 432158"/>
              <a:gd name="connsiteX120" fmla="*/ 47658 w 323383"/>
              <a:gd name="connsiteY120" fmla="*/ 135460 h 432158"/>
              <a:gd name="connsiteX121" fmla="*/ 55782 w 323383"/>
              <a:gd name="connsiteY121" fmla="*/ 127377 h 432158"/>
              <a:gd name="connsiteX122" fmla="*/ 81233 w 323383"/>
              <a:gd name="connsiteY122" fmla="*/ 127377 h 432158"/>
              <a:gd name="connsiteX123" fmla="*/ 69378 w 323383"/>
              <a:gd name="connsiteY123" fmla="*/ 140848 h 432158"/>
              <a:gd name="connsiteX124" fmla="*/ 65482 w 323383"/>
              <a:gd name="connsiteY124" fmla="*/ 141802 h 432158"/>
              <a:gd name="connsiteX125" fmla="*/ 56404 w 323383"/>
              <a:gd name="connsiteY125" fmla="*/ 138776 h 432158"/>
              <a:gd name="connsiteX126" fmla="*/ 67513 w 323383"/>
              <a:gd name="connsiteY126" fmla="*/ 158713 h 432158"/>
              <a:gd name="connsiteX127" fmla="*/ 85833 w 323383"/>
              <a:gd name="connsiteY127" fmla="*/ 127377 h 432158"/>
              <a:gd name="connsiteX128" fmla="*/ 81233 w 323383"/>
              <a:gd name="connsiteY128" fmla="*/ 127418 h 432158"/>
              <a:gd name="connsiteX129" fmla="*/ 93999 w 323383"/>
              <a:gd name="connsiteY129" fmla="*/ 112828 h 432158"/>
              <a:gd name="connsiteX130" fmla="*/ 192319 w 323383"/>
              <a:gd name="connsiteY130" fmla="*/ 98071 h 432158"/>
              <a:gd name="connsiteX131" fmla="*/ 127076 w 323383"/>
              <a:gd name="connsiteY131" fmla="*/ 98195 h 432158"/>
              <a:gd name="connsiteX132" fmla="*/ 52881 w 323383"/>
              <a:gd name="connsiteY132" fmla="*/ 98195 h 432158"/>
              <a:gd name="connsiteX133" fmla="*/ 30208 w 323383"/>
              <a:gd name="connsiteY133" fmla="*/ 120868 h 432158"/>
              <a:gd name="connsiteX134" fmla="*/ 30208 w 323383"/>
              <a:gd name="connsiteY134" fmla="*/ 240825 h 432158"/>
              <a:gd name="connsiteX135" fmla="*/ 30125 w 323383"/>
              <a:gd name="connsiteY135" fmla="*/ 383164 h 432158"/>
              <a:gd name="connsiteX136" fmla="*/ 53544 w 323383"/>
              <a:gd name="connsiteY136" fmla="*/ 406501 h 432158"/>
              <a:gd name="connsiteX137" fmla="*/ 128941 w 323383"/>
              <a:gd name="connsiteY137" fmla="*/ 406418 h 432158"/>
              <a:gd name="connsiteX138" fmla="*/ 201852 w 323383"/>
              <a:gd name="connsiteY138" fmla="*/ 406418 h 432158"/>
              <a:gd name="connsiteX139" fmla="*/ 269208 w 323383"/>
              <a:gd name="connsiteY139" fmla="*/ 406418 h 432158"/>
              <a:gd name="connsiteX140" fmla="*/ 280317 w 323383"/>
              <a:gd name="connsiteY140" fmla="*/ 403724 h 432158"/>
              <a:gd name="connsiteX141" fmla="*/ 291964 w 323383"/>
              <a:gd name="connsiteY141" fmla="*/ 382791 h 432158"/>
              <a:gd name="connsiteX142" fmla="*/ 291923 w 323383"/>
              <a:gd name="connsiteY142" fmla="*/ 344077 h 432158"/>
              <a:gd name="connsiteX143" fmla="*/ 291964 w 323383"/>
              <a:gd name="connsiteY143" fmla="*/ 252307 h 432158"/>
              <a:gd name="connsiteX144" fmla="*/ 291964 w 323383"/>
              <a:gd name="connsiteY144" fmla="*/ 194525 h 432158"/>
              <a:gd name="connsiteX145" fmla="*/ 291881 w 323383"/>
              <a:gd name="connsiteY145" fmla="*/ 120744 h 432158"/>
              <a:gd name="connsiteX146" fmla="*/ 290970 w 323383"/>
              <a:gd name="connsiteY146" fmla="*/ 114029 h 432158"/>
              <a:gd name="connsiteX147" fmla="*/ 269167 w 323383"/>
              <a:gd name="connsiteY147" fmla="*/ 98195 h 432158"/>
              <a:gd name="connsiteX148" fmla="*/ 192319 w 323383"/>
              <a:gd name="connsiteY148" fmla="*/ 98071 h 432158"/>
              <a:gd name="connsiteX149" fmla="*/ 31658 w 323383"/>
              <a:gd name="connsiteY149" fmla="*/ 32911 h 432158"/>
              <a:gd name="connsiteX150" fmla="*/ 79740 w 323383"/>
              <a:gd name="connsiteY150" fmla="*/ 32911 h 432158"/>
              <a:gd name="connsiteX151" fmla="*/ 81606 w 323383"/>
              <a:gd name="connsiteY151" fmla="*/ 32953 h 432158"/>
              <a:gd name="connsiteX152" fmla="*/ 81688 w 323383"/>
              <a:gd name="connsiteY152" fmla="*/ 49574 h 432158"/>
              <a:gd name="connsiteX153" fmla="*/ 107885 w 323383"/>
              <a:gd name="connsiteY153" fmla="*/ 73491 h 432158"/>
              <a:gd name="connsiteX154" fmla="*/ 157418 w 323383"/>
              <a:gd name="connsiteY154" fmla="*/ 73532 h 432158"/>
              <a:gd name="connsiteX155" fmla="*/ 213997 w 323383"/>
              <a:gd name="connsiteY155" fmla="*/ 73532 h 432158"/>
              <a:gd name="connsiteX156" fmla="*/ 242059 w 323383"/>
              <a:gd name="connsiteY156" fmla="*/ 45512 h 432158"/>
              <a:gd name="connsiteX157" fmla="*/ 242059 w 323383"/>
              <a:gd name="connsiteY157" fmla="*/ 32994 h 432158"/>
              <a:gd name="connsiteX158" fmla="*/ 244255 w 323383"/>
              <a:gd name="connsiteY158" fmla="*/ 32911 h 432158"/>
              <a:gd name="connsiteX159" fmla="*/ 290679 w 323383"/>
              <a:gd name="connsiteY159" fmla="*/ 32911 h 432158"/>
              <a:gd name="connsiteX160" fmla="*/ 323383 w 323383"/>
              <a:gd name="connsiteY160" fmla="*/ 65781 h 432158"/>
              <a:gd name="connsiteX161" fmla="*/ 323383 w 323383"/>
              <a:gd name="connsiteY161" fmla="*/ 205675 h 432158"/>
              <a:gd name="connsiteX162" fmla="*/ 323383 w 323383"/>
              <a:gd name="connsiteY162" fmla="*/ 356305 h 432158"/>
              <a:gd name="connsiteX163" fmla="*/ 323383 w 323383"/>
              <a:gd name="connsiteY163" fmla="*/ 399371 h 432158"/>
              <a:gd name="connsiteX164" fmla="*/ 290638 w 323383"/>
              <a:gd name="connsiteY164" fmla="*/ 432158 h 432158"/>
              <a:gd name="connsiteX165" fmla="*/ 234266 w 323383"/>
              <a:gd name="connsiteY165" fmla="*/ 432158 h 432158"/>
              <a:gd name="connsiteX166" fmla="*/ 110123 w 323383"/>
              <a:gd name="connsiteY166" fmla="*/ 432158 h 432158"/>
              <a:gd name="connsiteX167" fmla="*/ 32653 w 323383"/>
              <a:gd name="connsiteY167" fmla="*/ 432158 h 432158"/>
              <a:gd name="connsiteX168" fmla="*/ 73 w 323383"/>
              <a:gd name="connsiteY168" fmla="*/ 399413 h 432158"/>
              <a:gd name="connsiteX169" fmla="*/ 73 w 323383"/>
              <a:gd name="connsiteY169" fmla="*/ 234069 h 432158"/>
              <a:gd name="connsiteX170" fmla="*/ 73 w 323383"/>
              <a:gd name="connsiteY170" fmla="*/ 76185 h 432158"/>
              <a:gd name="connsiteX171" fmla="*/ 488 w 323383"/>
              <a:gd name="connsiteY171" fmla="*/ 60476 h 432158"/>
              <a:gd name="connsiteX172" fmla="*/ 19638 w 323383"/>
              <a:gd name="connsiteY172" fmla="*/ 35523 h 432158"/>
              <a:gd name="connsiteX173" fmla="*/ 31658 w 323383"/>
              <a:gd name="connsiteY173" fmla="*/ 32911 h 432158"/>
              <a:gd name="connsiteX174" fmla="*/ 201024 w 323383"/>
              <a:gd name="connsiteY174" fmla="*/ 11980 h 432158"/>
              <a:gd name="connsiteX175" fmla="*/ 122310 w 323383"/>
              <a:gd name="connsiteY175" fmla="*/ 12021 h 432158"/>
              <a:gd name="connsiteX176" fmla="*/ 115305 w 323383"/>
              <a:gd name="connsiteY176" fmla="*/ 20104 h 432158"/>
              <a:gd name="connsiteX177" fmla="*/ 122476 w 323383"/>
              <a:gd name="connsiteY177" fmla="*/ 26778 h 432158"/>
              <a:gd name="connsiteX178" fmla="*/ 161812 w 323383"/>
              <a:gd name="connsiteY178" fmla="*/ 26736 h 432158"/>
              <a:gd name="connsiteX179" fmla="*/ 200941 w 323383"/>
              <a:gd name="connsiteY179" fmla="*/ 26695 h 432158"/>
              <a:gd name="connsiteX180" fmla="*/ 207987 w 323383"/>
              <a:gd name="connsiteY180" fmla="*/ 19482 h 432158"/>
              <a:gd name="connsiteX181" fmla="*/ 201024 w 323383"/>
              <a:gd name="connsiteY181" fmla="*/ 11980 h 432158"/>
              <a:gd name="connsiteX182" fmla="*/ 213873 w 323383"/>
              <a:gd name="connsiteY182" fmla="*/ 1 h 432158"/>
              <a:gd name="connsiteX183" fmla="*/ 228090 w 323383"/>
              <a:gd name="connsiteY183" fmla="*/ 14177 h 432158"/>
              <a:gd name="connsiteX184" fmla="*/ 228049 w 323383"/>
              <a:gd name="connsiteY184" fmla="*/ 45472 h 432158"/>
              <a:gd name="connsiteX185" fmla="*/ 213707 w 323383"/>
              <a:gd name="connsiteY185" fmla="*/ 59647 h 432158"/>
              <a:gd name="connsiteX186" fmla="*/ 109502 w 323383"/>
              <a:gd name="connsiteY186" fmla="*/ 59647 h 432158"/>
              <a:gd name="connsiteX187" fmla="*/ 95616 w 323383"/>
              <a:gd name="connsiteY187" fmla="*/ 48788 h 432158"/>
              <a:gd name="connsiteX188" fmla="*/ 95326 w 323383"/>
              <a:gd name="connsiteY188" fmla="*/ 45099 h 432158"/>
              <a:gd name="connsiteX189" fmla="*/ 95326 w 323383"/>
              <a:gd name="connsiteY189" fmla="*/ 14425 h 432158"/>
              <a:gd name="connsiteX190" fmla="*/ 109709 w 323383"/>
              <a:gd name="connsiteY190" fmla="*/ 125 h 432158"/>
              <a:gd name="connsiteX191" fmla="*/ 161646 w 323383"/>
              <a:gd name="connsiteY191" fmla="*/ 84 h 432158"/>
              <a:gd name="connsiteX192" fmla="*/ 213873 w 323383"/>
              <a:gd name="connsiteY192" fmla="*/ 1 h 43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23383" h="432158">
                <a:moveTo>
                  <a:pt x="85776" y="344574"/>
                </a:moveTo>
                <a:lnTo>
                  <a:pt x="85792" y="344575"/>
                </a:lnTo>
                <a:lnTo>
                  <a:pt x="85793" y="344574"/>
                </a:lnTo>
                <a:lnTo>
                  <a:pt x="85793" y="344575"/>
                </a:lnTo>
                <a:lnTo>
                  <a:pt x="85793" y="344575"/>
                </a:lnTo>
                <a:lnTo>
                  <a:pt x="85792" y="344576"/>
                </a:lnTo>
                <a:lnTo>
                  <a:pt x="85760" y="344630"/>
                </a:lnTo>
                <a:lnTo>
                  <a:pt x="85751" y="344616"/>
                </a:lnTo>
                <a:close/>
                <a:moveTo>
                  <a:pt x="120072" y="344409"/>
                </a:moveTo>
                <a:cubicBezTo>
                  <a:pt x="169024" y="344409"/>
                  <a:pt x="218018" y="344409"/>
                  <a:pt x="266971" y="344409"/>
                </a:cubicBezTo>
                <a:cubicBezTo>
                  <a:pt x="267717" y="344409"/>
                  <a:pt x="268504" y="344409"/>
                  <a:pt x="269250" y="344409"/>
                </a:cubicBezTo>
                <a:cubicBezTo>
                  <a:pt x="275758" y="344450"/>
                  <a:pt x="278286" y="346979"/>
                  <a:pt x="278286" y="353403"/>
                </a:cubicBezTo>
                <a:cubicBezTo>
                  <a:pt x="278286" y="360118"/>
                  <a:pt x="278286" y="366792"/>
                  <a:pt x="278286" y="373507"/>
                </a:cubicBezTo>
                <a:cubicBezTo>
                  <a:pt x="278286" y="378812"/>
                  <a:pt x="275261" y="381797"/>
                  <a:pt x="269914" y="381797"/>
                </a:cubicBezTo>
                <a:cubicBezTo>
                  <a:pt x="243883" y="381797"/>
                  <a:pt x="217935" y="381797"/>
                  <a:pt x="191946" y="381797"/>
                </a:cubicBezTo>
                <a:cubicBezTo>
                  <a:pt x="166040" y="381797"/>
                  <a:pt x="140134" y="381797"/>
                  <a:pt x="114269" y="381797"/>
                </a:cubicBezTo>
                <a:cubicBezTo>
                  <a:pt x="111036" y="381797"/>
                  <a:pt x="108176" y="380926"/>
                  <a:pt x="106642" y="377859"/>
                </a:cubicBezTo>
                <a:cubicBezTo>
                  <a:pt x="106020" y="376657"/>
                  <a:pt x="105647" y="375248"/>
                  <a:pt x="105647" y="373921"/>
                </a:cubicBezTo>
                <a:cubicBezTo>
                  <a:pt x="105564" y="366543"/>
                  <a:pt x="105564" y="359124"/>
                  <a:pt x="105647" y="351745"/>
                </a:cubicBezTo>
                <a:cubicBezTo>
                  <a:pt x="105689" y="347642"/>
                  <a:pt x="108507" y="344699"/>
                  <a:pt x="112611" y="344450"/>
                </a:cubicBezTo>
                <a:cubicBezTo>
                  <a:pt x="115098" y="344284"/>
                  <a:pt x="117585" y="344409"/>
                  <a:pt x="120072" y="344409"/>
                </a:cubicBezTo>
                <a:close/>
                <a:moveTo>
                  <a:pt x="81067" y="344367"/>
                </a:moveTo>
                <a:cubicBezTo>
                  <a:pt x="80487" y="345113"/>
                  <a:pt x="80114" y="345610"/>
                  <a:pt x="79699" y="346108"/>
                </a:cubicBezTo>
                <a:cubicBezTo>
                  <a:pt x="76218" y="350046"/>
                  <a:pt x="72736" y="353942"/>
                  <a:pt x="69295" y="357921"/>
                </a:cubicBezTo>
                <a:cubicBezTo>
                  <a:pt x="68342" y="359040"/>
                  <a:pt x="67472" y="359496"/>
                  <a:pt x="65979" y="358916"/>
                </a:cubicBezTo>
                <a:cubicBezTo>
                  <a:pt x="63037" y="357797"/>
                  <a:pt x="60011" y="356885"/>
                  <a:pt x="56405" y="355683"/>
                </a:cubicBezTo>
                <a:cubicBezTo>
                  <a:pt x="60218" y="362522"/>
                  <a:pt x="63741" y="368823"/>
                  <a:pt x="67513" y="375579"/>
                </a:cubicBezTo>
                <a:lnTo>
                  <a:pt x="85760" y="344630"/>
                </a:lnTo>
                <a:lnTo>
                  <a:pt x="91223" y="352864"/>
                </a:lnTo>
                <a:cubicBezTo>
                  <a:pt x="91140" y="359786"/>
                  <a:pt x="91223" y="366667"/>
                  <a:pt x="91181" y="373589"/>
                </a:cubicBezTo>
                <a:cubicBezTo>
                  <a:pt x="91181" y="378646"/>
                  <a:pt x="88155" y="381672"/>
                  <a:pt x="83057" y="381714"/>
                </a:cubicBezTo>
                <a:cubicBezTo>
                  <a:pt x="73938" y="381755"/>
                  <a:pt x="64819" y="381755"/>
                  <a:pt x="55700" y="381714"/>
                </a:cubicBezTo>
                <a:cubicBezTo>
                  <a:pt x="50726" y="381714"/>
                  <a:pt x="47700" y="378646"/>
                  <a:pt x="47700" y="373714"/>
                </a:cubicBezTo>
                <a:cubicBezTo>
                  <a:pt x="47700" y="366543"/>
                  <a:pt x="47700" y="359330"/>
                  <a:pt x="47700" y="352160"/>
                </a:cubicBezTo>
                <a:cubicBezTo>
                  <a:pt x="47700" y="347724"/>
                  <a:pt x="50311" y="344574"/>
                  <a:pt x="54664" y="344450"/>
                </a:cubicBezTo>
                <a:cubicBezTo>
                  <a:pt x="63327" y="344243"/>
                  <a:pt x="72031" y="344367"/>
                  <a:pt x="81067" y="344367"/>
                </a:cubicBezTo>
                <a:close/>
                <a:moveTo>
                  <a:pt x="93792" y="330067"/>
                </a:moveTo>
                <a:cubicBezTo>
                  <a:pt x="93917" y="330150"/>
                  <a:pt x="94083" y="330274"/>
                  <a:pt x="94207" y="330357"/>
                </a:cubicBezTo>
                <a:lnTo>
                  <a:pt x="85776" y="344574"/>
                </a:lnTo>
                <a:lnTo>
                  <a:pt x="81233" y="344284"/>
                </a:lnTo>
                <a:cubicBezTo>
                  <a:pt x="85585" y="339352"/>
                  <a:pt x="89689" y="334709"/>
                  <a:pt x="93792" y="330067"/>
                </a:cubicBezTo>
                <a:close/>
                <a:moveTo>
                  <a:pt x="114145" y="272452"/>
                </a:moveTo>
                <a:cubicBezTo>
                  <a:pt x="159449" y="272452"/>
                  <a:pt x="204754" y="272452"/>
                  <a:pt x="250018" y="272452"/>
                </a:cubicBezTo>
                <a:cubicBezTo>
                  <a:pt x="256733" y="272452"/>
                  <a:pt x="263406" y="272452"/>
                  <a:pt x="270121" y="272452"/>
                </a:cubicBezTo>
                <a:cubicBezTo>
                  <a:pt x="275427" y="272452"/>
                  <a:pt x="278287" y="275354"/>
                  <a:pt x="278287" y="280659"/>
                </a:cubicBezTo>
                <a:cubicBezTo>
                  <a:pt x="278287" y="287623"/>
                  <a:pt x="278287" y="294628"/>
                  <a:pt x="278287" y="301591"/>
                </a:cubicBezTo>
                <a:cubicBezTo>
                  <a:pt x="278287" y="306897"/>
                  <a:pt x="275427" y="309799"/>
                  <a:pt x="270121" y="309799"/>
                </a:cubicBezTo>
                <a:cubicBezTo>
                  <a:pt x="243966" y="309799"/>
                  <a:pt x="217894" y="309799"/>
                  <a:pt x="191780" y="309799"/>
                </a:cubicBezTo>
                <a:cubicBezTo>
                  <a:pt x="165874" y="309799"/>
                  <a:pt x="140009" y="309716"/>
                  <a:pt x="114103" y="309881"/>
                </a:cubicBezTo>
                <a:cubicBezTo>
                  <a:pt x="109171" y="309923"/>
                  <a:pt x="105316" y="306234"/>
                  <a:pt x="105523" y="301260"/>
                </a:cubicBezTo>
                <a:cubicBezTo>
                  <a:pt x="105772" y="294503"/>
                  <a:pt x="105564" y="287747"/>
                  <a:pt x="105606" y="280991"/>
                </a:cubicBezTo>
                <a:cubicBezTo>
                  <a:pt x="105647" y="275271"/>
                  <a:pt x="108466" y="272452"/>
                  <a:pt x="114145" y="272452"/>
                </a:cubicBezTo>
                <a:close/>
                <a:moveTo>
                  <a:pt x="81316" y="272078"/>
                </a:moveTo>
                <a:cubicBezTo>
                  <a:pt x="77668" y="276182"/>
                  <a:pt x="73937" y="280285"/>
                  <a:pt x="70331" y="284430"/>
                </a:cubicBezTo>
                <a:cubicBezTo>
                  <a:pt x="67927" y="287208"/>
                  <a:pt x="68010" y="287249"/>
                  <a:pt x="64528" y="286088"/>
                </a:cubicBezTo>
                <a:cubicBezTo>
                  <a:pt x="62000" y="285259"/>
                  <a:pt x="59513" y="284389"/>
                  <a:pt x="56446" y="283394"/>
                </a:cubicBezTo>
                <a:cubicBezTo>
                  <a:pt x="60300" y="290275"/>
                  <a:pt x="63824" y="296617"/>
                  <a:pt x="67596" y="303373"/>
                </a:cubicBezTo>
                <a:cubicBezTo>
                  <a:pt x="73772" y="292803"/>
                  <a:pt x="79658" y="282731"/>
                  <a:pt x="85875" y="272078"/>
                </a:cubicBezTo>
                <a:close/>
                <a:moveTo>
                  <a:pt x="94124" y="257322"/>
                </a:moveTo>
                <a:cubicBezTo>
                  <a:pt x="94248" y="257405"/>
                  <a:pt x="94372" y="257488"/>
                  <a:pt x="94455" y="257571"/>
                </a:cubicBezTo>
                <a:cubicBezTo>
                  <a:pt x="91637" y="262379"/>
                  <a:pt x="88818" y="267229"/>
                  <a:pt x="85916" y="272161"/>
                </a:cubicBezTo>
                <a:cubicBezTo>
                  <a:pt x="86787" y="272700"/>
                  <a:pt x="87699" y="273073"/>
                  <a:pt x="88362" y="273695"/>
                </a:cubicBezTo>
                <a:cubicBezTo>
                  <a:pt x="90103" y="275353"/>
                  <a:pt x="91181" y="277342"/>
                  <a:pt x="91181" y="279912"/>
                </a:cubicBezTo>
                <a:cubicBezTo>
                  <a:pt x="91139" y="286959"/>
                  <a:pt x="91181" y="294005"/>
                  <a:pt x="91181" y="301052"/>
                </a:cubicBezTo>
                <a:cubicBezTo>
                  <a:pt x="91181" y="306233"/>
                  <a:pt x="87989" y="309425"/>
                  <a:pt x="82849" y="309425"/>
                </a:cubicBezTo>
                <a:cubicBezTo>
                  <a:pt x="73813" y="309425"/>
                  <a:pt x="64777" y="309425"/>
                  <a:pt x="55741" y="309425"/>
                </a:cubicBezTo>
                <a:cubicBezTo>
                  <a:pt x="50767" y="309425"/>
                  <a:pt x="47741" y="306399"/>
                  <a:pt x="47741" y="301466"/>
                </a:cubicBezTo>
                <a:cubicBezTo>
                  <a:pt x="47741" y="294337"/>
                  <a:pt x="47741" y="287249"/>
                  <a:pt x="47741" y="280120"/>
                </a:cubicBezTo>
                <a:cubicBezTo>
                  <a:pt x="47741" y="275104"/>
                  <a:pt x="50684" y="272078"/>
                  <a:pt x="55658" y="272078"/>
                </a:cubicBezTo>
                <a:lnTo>
                  <a:pt x="81233" y="272078"/>
                </a:lnTo>
                <a:cubicBezTo>
                  <a:pt x="85543" y="267146"/>
                  <a:pt x="89813" y="262255"/>
                  <a:pt x="94124" y="257322"/>
                </a:cubicBezTo>
                <a:close/>
                <a:moveTo>
                  <a:pt x="113937" y="200411"/>
                </a:moveTo>
                <a:cubicBezTo>
                  <a:pt x="124010" y="200370"/>
                  <a:pt x="134082" y="200411"/>
                  <a:pt x="144196" y="200411"/>
                </a:cubicBezTo>
                <a:cubicBezTo>
                  <a:pt x="170102" y="200411"/>
                  <a:pt x="195967" y="200411"/>
                  <a:pt x="221873" y="200411"/>
                </a:cubicBezTo>
                <a:cubicBezTo>
                  <a:pt x="237914" y="200411"/>
                  <a:pt x="253914" y="200411"/>
                  <a:pt x="269955" y="200411"/>
                </a:cubicBezTo>
                <a:cubicBezTo>
                  <a:pt x="275261" y="200411"/>
                  <a:pt x="278245" y="203271"/>
                  <a:pt x="278245" y="208577"/>
                </a:cubicBezTo>
                <a:cubicBezTo>
                  <a:pt x="278287" y="215748"/>
                  <a:pt x="278287" y="222960"/>
                  <a:pt x="278245" y="230131"/>
                </a:cubicBezTo>
                <a:cubicBezTo>
                  <a:pt x="278204" y="234939"/>
                  <a:pt x="275302" y="237841"/>
                  <a:pt x="270453" y="237882"/>
                </a:cubicBezTo>
                <a:cubicBezTo>
                  <a:pt x="244298" y="237882"/>
                  <a:pt x="218101" y="237841"/>
                  <a:pt x="191946" y="237841"/>
                </a:cubicBezTo>
                <a:cubicBezTo>
                  <a:pt x="165833" y="237841"/>
                  <a:pt x="139761" y="237841"/>
                  <a:pt x="113647" y="237841"/>
                </a:cubicBezTo>
                <a:cubicBezTo>
                  <a:pt x="108673" y="237841"/>
                  <a:pt x="105647" y="234939"/>
                  <a:pt x="105606" y="229924"/>
                </a:cubicBezTo>
                <a:cubicBezTo>
                  <a:pt x="105523" y="222877"/>
                  <a:pt x="105564" y="215831"/>
                  <a:pt x="105606" y="208784"/>
                </a:cubicBezTo>
                <a:cubicBezTo>
                  <a:pt x="105647" y="203520"/>
                  <a:pt x="108715" y="200411"/>
                  <a:pt x="113937" y="200411"/>
                </a:cubicBezTo>
                <a:close/>
                <a:moveTo>
                  <a:pt x="93792" y="185034"/>
                </a:moveTo>
                <a:cubicBezTo>
                  <a:pt x="93917" y="185117"/>
                  <a:pt x="94041" y="185200"/>
                  <a:pt x="94207" y="185283"/>
                </a:cubicBezTo>
                <a:cubicBezTo>
                  <a:pt x="91471" y="189925"/>
                  <a:pt x="88777" y="194609"/>
                  <a:pt x="85958" y="199376"/>
                </a:cubicBezTo>
                <a:cubicBezTo>
                  <a:pt x="86787" y="199915"/>
                  <a:pt x="87616" y="200329"/>
                  <a:pt x="88238" y="200868"/>
                </a:cubicBezTo>
                <a:cubicBezTo>
                  <a:pt x="90103" y="202484"/>
                  <a:pt x="91181" y="204433"/>
                  <a:pt x="91181" y="207003"/>
                </a:cubicBezTo>
                <a:cubicBezTo>
                  <a:pt x="91140" y="214339"/>
                  <a:pt x="91181" y="221634"/>
                  <a:pt x="91181" y="228971"/>
                </a:cubicBezTo>
                <a:cubicBezTo>
                  <a:pt x="91181" y="233282"/>
                  <a:pt x="87989" y="236722"/>
                  <a:pt x="83720" y="236764"/>
                </a:cubicBezTo>
                <a:cubicBezTo>
                  <a:pt x="74187" y="236847"/>
                  <a:pt x="64653" y="236847"/>
                  <a:pt x="55120" y="236764"/>
                </a:cubicBezTo>
                <a:cubicBezTo>
                  <a:pt x="50767" y="236722"/>
                  <a:pt x="47700" y="233406"/>
                  <a:pt x="47700" y="228971"/>
                </a:cubicBezTo>
                <a:cubicBezTo>
                  <a:pt x="47659" y="221717"/>
                  <a:pt x="47659" y="214464"/>
                  <a:pt x="47700" y="207210"/>
                </a:cubicBezTo>
                <a:cubicBezTo>
                  <a:pt x="47700" y="202692"/>
                  <a:pt x="50311" y="199500"/>
                  <a:pt x="54788" y="199376"/>
                </a:cubicBezTo>
                <a:cubicBezTo>
                  <a:pt x="63410" y="199127"/>
                  <a:pt x="72031" y="199293"/>
                  <a:pt x="81233" y="199293"/>
                </a:cubicBezTo>
                <a:cubicBezTo>
                  <a:pt x="77710" y="203272"/>
                  <a:pt x="74270" y="206671"/>
                  <a:pt x="71451" y="210567"/>
                </a:cubicBezTo>
                <a:cubicBezTo>
                  <a:pt x="68922" y="214049"/>
                  <a:pt x="66353" y="214712"/>
                  <a:pt x="62664" y="212806"/>
                </a:cubicBezTo>
                <a:cubicBezTo>
                  <a:pt x="60923" y="211894"/>
                  <a:pt x="58933" y="211479"/>
                  <a:pt x="56405" y="210609"/>
                </a:cubicBezTo>
                <a:cubicBezTo>
                  <a:pt x="60218" y="217448"/>
                  <a:pt x="63741" y="223790"/>
                  <a:pt x="67513" y="230588"/>
                </a:cubicBezTo>
                <a:cubicBezTo>
                  <a:pt x="73648" y="220142"/>
                  <a:pt x="79617" y="209987"/>
                  <a:pt x="85710" y="199624"/>
                </a:cubicBezTo>
                <a:cubicBezTo>
                  <a:pt x="84176" y="199459"/>
                  <a:pt x="82974" y="199376"/>
                  <a:pt x="81275" y="199210"/>
                </a:cubicBezTo>
                <a:cubicBezTo>
                  <a:pt x="85585" y="194319"/>
                  <a:pt x="89689" y="189676"/>
                  <a:pt x="93792" y="185034"/>
                </a:cubicBezTo>
                <a:close/>
                <a:moveTo>
                  <a:pt x="192153" y="128620"/>
                </a:moveTo>
                <a:cubicBezTo>
                  <a:pt x="217976" y="128620"/>
                  <a:pt x="243800" y="128620"/>
                  <a:pt x="269623" y="128620"/>
                </a:cubicBezTo>
                <a:cubicBezTo>
                  <a:pt x="275509" y="128620"/>
                  <a:pt x="278245" y="131356"/>
                  <a:pt x="278245" y="137242"/>
                </a:cubicBezTo>
                <a:cubicBezTo>
                  <a:pt x="278245" y="144081"/>
                  <a:pt x="278245" y="150920"/>
                  <a:pt x="278245" y="157760"/>
                </a:cubicBezTo>
                <a:cubicBezTo>
                  <a:pt x="278245" y="163065"/>
                  <a:pt x="275343" y="165967"/>
                  <a:pt x="270038" y="165967"/>
                </a:cubicBezTo>
                <a:cubicBezTo>
                  <a:pt x="217976" y="165967"/>
                  <a:pt x="165874" y="165967"/>
                  <a:pt x="113813" y="165967"/>
                </a:cubicBezTo>
                <a:cubicBezTo>
                  <a:pt x="108548" y="165967"/>
                  <a:pt x="105606" y="162982"/>
                  <a:pt x="105564" y="157760"/>
                </a:cubicBezTo>
                <a:cubicBezTo>
                  <a:pt x="105523" y="150796"/>
                  <a:pt x="105523" y="143791"/>
                  <a:pt x="105564" y="136827"/>
                </a:cubicBezTo>
                <a:cubicBezTo>
                  <a:pt x="105564" y="131563"/>
                  <a:pt x="108507" y="128662"/>
                  <a:pt x="113813" y="128662"/>
                </a:cubicBezTo>
                <a:cubicBezTo>
                  <a:pt x="139926" y="128579"/>
                  <a:pt x="166040" y="128620"/>
                  <a:pt x="192153" y="128620"/>
                </a:cubicBezTo>
                <a:close/>
                <a:moveTo>
                  <a:pt x="93999" y="112828"/>
                </a:moveTo>
                <a:cubicBezTo>
                  <a:pt x="94123" y="112911"/>
                  <a:pt x="94248" y="112994"/>
                  <a:pt x="94372" y="113077"/>
                </a:cubicBezTo>
                <a:cubicBezTo>
                  <a:pt x="91554" y="117885"/>
                  <a:pt x="88776" y="122693"/>
                  <a:pt x="85875" y="127626"/>
                </a:cubicBezTo>
                <a:cubicBezTo>
                  <a:pt x="90103" y="129367"/>
                  <a:pt x="91305" y="132558"/>
                  <a:pt x="91139" y="136828"/>
                </a:cubicBezTo>
                <a:cubicBezTo>
                  <a:pt x="90932" y="143460"/>
                  <a:pt x="91139" y="150092"/>
                  <a:pt x="91139" y="156682"/>
                </a:cubicBezTo>
                <a:cubicBezTo>
                  <a:pt x="91139" y="161615"/>
                  <a:pt x="88113" y="164765"/>
                  <a:pt x="83222" y="164765"/>
                </a:cubicBezTo>
                <a:cubicBezTo>
                  <a:pt x="73979" y="164806"/>
                  <a:pt x="64735" y="164806"/>
                  <a:pt x="55492" y="164765"/>
                </a:cubicBezTo>
                <a:cubicBezTo>
                  <a:pt x="50684" y="164765"/>
                  <a:pt x="47658" y="161656"/>
                  <a:pt x="47658" y="156806"/>
                </a:cubicBezTo>
                <a:cubicBezTo>
                  <a:pt x="47658" y="149677"/>
                  <a:pt x="47658" y="142589"/>
                  <a:pt x="47658" y="135460"/>
                </a:cubicBezTo>
                <a:cubicBezTo>
                  <a:pt x="47658" y="130403"/>
                  <a:pt x="50684" y="127377"/>
                  <a:pt x="55782" y="127377"/>
                </a:cubicBezTo>
                <a:cubicBezTo>
                  <a:pt x="64279" y="127336"/>
                  <a:pt x="72777" y="127377"/>
                  <a:pt x="81233" y="127377"/>
                </a:cubicBezTo>
                <a:cubicBezTo>
                  <a:pt x="77253" y="131854"/>
                  <a:pt x="73233" y="136289"/>
                  <a:pt x="69378" y="140848"/>
                </a:cubicBezTo>
                <a:cubicBezTo>
                  <a:pt x="68176" y="142258"/>
                  <a:pt x="67140" y="142423"/>
                  <a:pt x="65482" y="141802"/>
                </a:cubicBezTo>
                <a:cubicBezTo>
                  <a:pt x="62663" y="140724"/>
                  <a:pt x="59803" y="139895"/>
                  <a:pt x="56404" y="138776"/>
                </a:cubicBezTo>
                <a:cubicBezTo>
                  <a:pt x="60259" y="145656"/>
                  <a:pt x="63824" y="152081"/>
                  <a:pt x="67513" y="158713"/>
                </a:cubicBezTo>
                <a:cubicBezTo>
                  <a:pt x="73647" y="148226"/>
                  <a:pt x="79575" y="138071"/>
                  <a:pt x="85833" y="127377"/>
                </a:cubicBezTo>
                <a:cubicBezTo>
                  <a:pt x="83927" y="127418"/>
                  <a:pt x="82600" y="127418"/>
                  <a:pt x="81233" y="127418"/>
                </a:cubicBezTo>
                <a:cubicBezTo>
                  <a:pt x="85502" y="122569"/>
                  <a:pt x="89771" y="117678"/>
                  <a:pt x="93999" y="112828"/>
                </a:cubicBezTo>
                <a:close/>
                <a:moveTo>
                  <a:pt x="192319" y="98071"/>
                </a:moveTo>
                <a:cubicBezTo>
                  <a:pt x="170557" y="98071"/>
                  <a:pt x="148837" y="98154"/>
                  <a:pt x="127076" y="98195"/>
                </a:cubicBezTo>
                <a:cubicBezTo>
                  <a:pt x="102331" y="98195"/>
                  <a:pt x="77626" y="98195"/>
                  <a:pt x="52881" y="98195"/>
                </a:cubicBezTo>
                <a:cubicBezTo>
                  <a:pt x="39948" y="98195"/>
                  <a:pt x="30208" y="107977"/>
                  <a:pt x="30208" y="120868"/>
                </a:cubicBezTo>
                <a:cubicBezTo>
                  <a:pt x="30208" y="160868"/>
                  <a:pt x="30208" y="200826"/>
                  <a:pt x="30208" y="240825"/>
                </a:cubicBezTo>
                <a:cubicBezTo>
                  <a:pt x="30208" y="288285"/>
                  <a:pt x="30332" y="335704"/>
                  <a:pt x="30125" y="383164"/>
                </a:cubicBezTo>
                <a:cubicBezTo>
                  <a:pt x="30083" y="395724"/>
                  <a:pt x="40031" y="406625"/>
                  <a:pt x="53544" y="406501"/>
                </a:cubicBezTo>
                <a:cubicBezTo>
                  <a:pt x="78663" y="406252"/>
                  <a:pt x="103823" y="406418"/>
                  <a:pt x="128941" y="406418"/>
                </a:cubicBezTo>
                <a:cubicBezTo>
                  <a:pt x="153231" y="406418"/>
                  <a:pt x="177562" y="406418"/>
                  <a:pt x="201852" y="406418"/>
                </a:cubicBezTo>
                <a:cubicBezTo>
                  <a:pt x="224318" y="406418"/>
                  <a:pt x="246742" y="406418"/>
                  <a:pt x="269208" y="406418"/>
                </a:cubicBezTo>
                <a:cubicBezTo>
                  <a:pt x="273146" y="406418"/>
                  <a:pt x="277001" y="405713"/>
                  <a:pt x="280317" y="403724"/>
                </a:cubicBezTo>
                <a:cubicBezTo>
                  <a:pt x="288234" y="399081"/>
                  <a:pt x="292089" y="392076"/>
                  <a:pt x="291964" y="382791"/>
                </a:cubicBezTo>
                <a:cubicBezTo>
                  <a:pt x="291799" y="369900"/>
                  <a:pt x="291923" y="356968"/>
                  <a:pt x="291923" y="344077"/>
                </a:cubicBezTo>
                <a:cubicBezTo>
                  <a:pt x="291923" y="313528"/>
                  <a:pt x="291923" y="282938"/>
                  <a:pt x="291964" y="252307"/>
                </a:cubicBezTo>
                <a:cubicBezTo>
                  <a:pt x="291964" y="233032"/>
                  <a:pt x="291964" y="213799"/>
                  <a:pt x="291964" y="194525"/>
                </a:cubicBezTo>
                <a:cubicBezTo>
                  <a:pt x="291964" y="169945"/>
                  <a:pt x="291964" y="145365"/>
                  <a:pt x="291881" y="120744"/>
                </a:cubicBezTo>
                <a:cubicBezTo>
                  <a:pt x="291881" y="118506"/>
                  <a:pt x="291633" y="116143"/>
                  <a:pt x="290970" y="114029"/>
                </a:cubicBezTo>
                <a:cubicBezTo>
                  <a:pt x="288068" y="104371"/>
                  <a:pt x="279488" y="98195"/>
                  <a:pt x="269167" y="98195"/>
                </a:cubicBezTo>
                <a:cubicBezTo>
                  <a:pt x="243551" y="98154"/>
                  <a:pt x="217935" y="98071"/>
                  <a:pt x="192319" y="98071"/>
                </a:cubicBezTo>
                <a:close/>
                <a:moveTo>
                  <a:pt x="31658" y="32911"/>
                </a:moveTo>
                <a:cubicBezTo>
                  <a:pt x="47699" y="32911"/>
                  <a:pt x="63699" y="32911"/>
                  <a:pt x="79740" y="32911"/>
                </a:cubicBezTo>
                <a:cubicBezTo>
                  <a:pt x="80155" y="32870"/>
                  <a:pt x="80611" y="32911"/>
                  <a:pt x="81606" y="32953"/>
                </a:cubicBezTo>
                <a:cubicBezTo>
                  <a:pt x="81606" y="38673"/>
                  <a:pt x="81191" y="44144"/>
                  <a:pt x="81688" y="49574"/>
                </a:cubicBezTo>
                <a:cubicBezTo>
                  <a:pt x="82849" y="62631"/>
                  <a:pt x="94745" y="73408"/>
                  <a:pt x="107885" y="73491"/>
                </a:cubicBezTo>
                <a:cubicBezTo>
                  <a:pt x="124382" y="73574"/>
                  <a:pt x="140879" y="73532"/>
                  <a:pt x="157418" y="73532"/>
                </a:cubicBezTo>
                <a:cubicBezTo>
                  <a:pt x="176277" y="73532"/>
                  <a:pt x="195137" y="73532"/>
                  <a:pt x="213997" y="73532"/>
                </a:cubicBezTo>
                <a:cubicBezTo>
                  <a:pt x="229955" y="73532"/>
                  <a:pt x="242059" y="61429"/>
                  <a:pt x="242059" y="45512"/>
                </a:cubicBezTo>
                <a:cubicBezTo>
                  <a:pt x="242059" y="41367"/>
                  <a:pt x="242059" y="37264"/>
                  <a:pt x="242059" y="32994"/>
                </a:cubicBezTo>
                <a:cubicBezTo>
                  <a:pt x="242929" y="32953"/>
                  <a:pt x="243592" y="32911"/>
                  <a:pt x="244255" y="32911"/>
                </a:cubicBezTo>
                <a:cubicBezTo>
                  <a:pt x="259716" y="32911"/>
                  <a:pt x="275177" y="32870"/>
                  <a:pt x="290679" y="32911"/>
                </a:cubicBezTo>
                <a:cubicBezTo>
                  <a:pt x="309208" y="32953"/>
                  <a:pt x="323383" y="47212"/>
                  <a:pt x="323383" y="65781"/>
                </a:cubicBezTo>
                <a:cubicBezTo>
                  <a:pt x="323383" y="112413"/>
                  <a:pt x="323383" y="159044"/>
                  <a:pt x="323383" y="205675"/>
                </a:cubicBezTo>
                <a:cubicBezTo>
                  <a:pt x="323383" y="255871"/>
                  <a:pt x="323383" y="306109"/>
                  <a:pt x="323383" y="356305"/>
                </a:cubicBezTo>
                <a:cubicBezTo>
                  <a:pt x="323383" y="370646"/>
                  <a:pt x="323383" y="385030"/>
                  <a:pt x="323383" y="399371"/>
                </a:cubicBezTo>
                <a:cubicBezTo>
                  <a:pt x="323383" y="417941"/>
                  <a:pt x="309208" y="432158"/>
                  <a:pt x="290638" y="432158"/>
                </a:cubicBezTo>
                <a:cubicBezTo>
                  <a:pt x="271861" y="432158"/>
                  <a:pt x="253084" y="432158"/>
                  <a:pt x="234266" y="432158"/>
                </a:cubicBezTo>
                <a:cubicBezTo>
                  <a:pt x="192899" y="432158"/>
                  <a:pt x="151532" y="432158"/>
                  <a:pt x="110123" y="432158"/>
                </a:cubicBezTo>
                <a:cubicBezTo>
                  <a:pt x="84300" y="432158"/>
                  <a:pt x="58476" y="432158"/>
                  <a:pt x="32653" y="432158"/>
                </a:cubicBezTo>
                <a:cubicBezTo>
                  <a:pt x="14208" y="432158"/>
                  <a:pt x="73" y="417899"/>
                  <a:pt x="73" y="399413"/>
                </a:cubicBezTo>
                <a:cubicBezTo>
                  <a:pt x="73" y="344284"/>
                  <a:pt x="73" y="289197"/>
                  <a:pt x="73" y="234069"/>
                </a:cubicBezTo>
                <a:cubicBezTo>
                  <a:pt x="73" y="181427"/>
                  <a:pt x="73" y="128827"/>
                  <a:pt x="73" y="76185"/>
                </a:cubicBezTo>
                <a:cubicBezTo>
                  <a:pt x="73" y="70963"/>
                  <a:pt x="-258" y="65616"/>
                  <a:pt x="488" y="60476"/>
                </a:cubicBezTo>
                <a:cubicBezTo>
                  <a:pt x="2187" y="48745"/>
                  <a:pt x="8861" y="40455"/>
                  <a:pt x="19638" y="35523"/>
                </a:cubicBezTo>
                <a:cubicBezTo>
                  <a:pt x="23451" y="33782"/>
                  <a:pt x="27472" y="32911"/>
                  <a:pt x="31658" y="32911"/>
                </a:cubicBezTo>
                <a:close/>
                <a:moveTo>
                  <a:pt x="201024" y="11980"/>
                </a:moveTo>
                <a:cubicBezTo>
                  <a:pt x="174786" y="11938"/>
                  <a:pt x="148548" y="11980"/>
                  <a:pt x="122310" y="12021"/>
                </a:cubicBezTo>
                <a:cubicBezTo>
                  <a:pt x="117668" y="12021"/>
                  <a:pt x="115264" y="14881"/>
                  <a:pt x="115305" y="20104"/>
                </a:cubicBezTo>
                <a:cubicBezTo>
                  <a:pt x="115305" y="23876"/>
                  <a:pt x="118455" y="26778"/>
                  <a:pt x="122476" y="26778"/>
                </a:cubicBezTo>
                <a:cubicBezTo>
                  <a:pt x="135615" y="26736"/>
                  <a:pt x="148714" y="26736"/>
                  <a:pt x="161812" y="26736"/>
                </a:cubicBezTo>
                <a:cubicBezTo>
                  <a:pt x="174869" y="26736"/>
                  <a:pt x="187925" y="26736"/>
                  <a:pt x="200941" y="26695"/>
                </a:cubicBezTo>
                <a:cubicBezTo>
                  <a:pt x="205210" y="26695"/>
                  <a:pt x="207946" y="23835"/>
                  <a:pt x="207987" y="19482"/>
                </a:cubicBezTo>
                <a:cubicBezTo>
                  <a:pt x="208029" y="14881"/>
                  <a:pt x="205417" y="11980"/>
                  <a:pt x="201024" y="11980"/>
                </a:cubicBezTo>
                <a:close/>
                <a:moveTo>
                  <a:pt x="213873" y="1"/>
                </a:moveTo>
                <a:cubicBezTo>
                  <a:pt x="221624" y="-123"/>
                  <a:pt x="228215" y="5970"/>
                  <a:pt x="228090" y="14177"/>
                </a:cubicBezTo>
                <a:cubicBezTo>
                  <a:pt x="227966" y="24622"/>
                  <a:pt x="228090" y="35026"/>
                  <a:pt x="228049" y="45472"/>
                </a:cubicBezTo>
                <a:cubicBezTo>
                  <a:pt x="228008" y="54093"/>
                  <a:pt x="222329" y="59647"/>
                  <a:pt x="213707" y="59647"/>
                </a:cubicBezTo>
                <a:cubicBezTo>
                  <a:pt x="178972" y="59647"/>
                  <a:pt x="144237" y="59647"/>
                  <a:pt x="109502" y="59647"/>
                </a:cubicBezTo>
                <a:cubicBezTo>
                  <a:pt x="102248" y="59647"/>
                  <a:pt x="97233" y="55710"/>
                  <a:pt x="95616" y="48788"/>
                </a:cubicBezTo>
                <a:cubicBezTo>
                  <a:pt x="95326" y="47586"/>
                  <a:pt x="95326" y="46342"/>
                  <a:pt x="95326" y="45099"/>
                </a:cubicBezTo>
                <a:cubicBezTo>
                  <a:pt x="95285" y="34860"/>
                  <a:pt x="95285" y="24664"/>
                  <a:pt x="95326" y="14425"/>
                </a:cubicBezTo>
                <a:cubicBezTo>
                  <a:pt x="95326" y="5597"/>
                  <a:pt x="100880" y="125"/>
                  <a:pt x="109709" y="125"/>
                </a:cubicBezTo>
                <a:cubicBezTo>
                  <a:pt x="126952" y="84"/>
                  <a:pt x="144320" y="84"/>
                  <a:pt x="161646" y="84"/>
                </a:cubicBezTo>
                <a:cubicBezTo>
                  <a:pt x="179055" y="84"/>
                  <a:pt x="196464" y="250"/>
                  <a:pt x="213873" y="1"/>
                </a:cubicBezTo>
                <a:close/>
              </a:path>
            </a:pathLst>
          </a:custGeom>
          <a:solidFill>
            <a:schemeClr val="bg1"/>
          </a:solidFill>
          <a:ln w="4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3D5AA7C-FB46-E6F4-3CFB-F5F377E54765}"/>
              </a:ext>
            </a:extLst>
          </p:cNvPr>
          <p:cNvSpPr>
            <a:spLocks noChangeAspect="1"/>
          </p:cNvSpPr>
          <p:nvPr/>
        </p:nvSpPr>
        <p:spPr>
          <a:xfrm>
            <a:off x="3695511" y="3345303"/>
            <a:ext cx="548724" cy="604165"/>
          </a:xfrm>
          <a:custGeom>
            <a:avLst/>
            <a:gdLst>
              <a:gd name="connsiteX0" fmla="*/ 353580 w 381812"/>
              <a:gd name="connsiteY0" fmla="*/ 238655 h 420391"/>
              <a:gd name="connsiteX1" fmla="*/ 357536 w 381812"/>
              <a:gd name="connsiteY1" fmla="*/ 240150 h 420391"/>
              <a:gd name="connsiteX2" fmla="*/ 377053 w 381812"/>
              <a:gd name="connsiteY2" fmla="*/ 256765 h 420391"/>
              <a:gd name="connsiteX3" fmla="*/ 380481 w 381812"/>
              <a:gd name="connsiteY3" fmla="*/ 261336 h 420391"/>
              <a:gd name="connsiteX4" fmla="*/ 380569 w 381812"/>
              <a:gd name="connsiteY4" fmla="*/ 269336 h 420391"/>
              <a:gd name="connsiteX5" fmla="*/ 374591 w 381812"/>
              <a:gd name="connsiteY5" fmla="*/ 276897 h 420391"/>
              <a:gd name="connsiteX6" fmla="*/ 301712 w 381812"/>
              <a:gd name="connsiteY6" fmla="*/ 354875 h 420391"/>
              <a:gd name="connsiteX7" fmla="*/ 244042 w 381812"/>
              <a:gd name="connsiteY7" fmla="*/ 416677 h 420391"/>
              <a:gd name="connsiteX8" fmla="*/ 229625 w 381812"/>
              <a:gd name="connsiteY8" fmla="*/ 416589 h 420391"/>
              <a:gd name="connsiteX9" fmla="*/ 148922 w 381812"/>
              <a:gd name="connsiteY9" fmla="*/ 326743 h 420391"/>
              <a:gd name="connsiteX10" fmla="*/ 145669 w 381812"/>
              <a:gd name="connsiteY10" fmla="*/ 319534 h 420391"/>
              <a:gd name="connsiteX11" fmla="*/ 148482 w 381812"/>
              <a:gd name="connsiteY11" fmla="*/ 311886 h 420391"/>
              <a:gd name="connsiteX12" fmla="*/ 162548 w 381812"/>
              <a:gd name="connsiteY12" fmla="*/ 297732 h 420391"/>
              <a:gd name="connsiteX13" fmla="*/ 176878 w 381812"/>
              <a:gd name="connsiteY13" fmla="*/ 298347 h 420391"/>
              <a:gd name="connsiteX14" fmla="*/ 228833 w 381812"/>
              <a:gd name="connsiteY14" fmla="*/ 352061 h 420391"/>
              <a:gd name="connsiteX15" fmla="*/ 244218 w 381812"/>
              <a:gd name="connsiteY15" fmla="*/ 351886 h 420391"/>
              <a:gd name="connsiteX16" fmla="*/ 343734 w 381812"/>
              <a:gd name="connsiteY16" fmla="*/ 242875 h 420391"/>
              <a:gd name="connsiteX17" fmla="*/ 353580 w 381812"/>
              <a:gd name="connsiteY17" fmla="*/ 238655 h 420391"/>
              <a:gd name="connsiteX18" fmla="*/ 132835 w 381812"/>
              <a:gd name="connsiteY18" fmla="*/ 207974 h 420391"/>
              <a:gd name="connsiteX19" fmla="*/ 118681 w 381812"/>
              <a:gd name="connsiteY19" fmla="*/ 220809 h 420391"/>
              <a:gd name="connsiteX20" fmla="*/ 129494 w 381812"/>
              <a:gd name="connsiteY20" fmla="*/ 236985 h 420391"/>
              <a:gd name="connsiteX21" fmla="*/ 134593 w 381812"/>
              <a:gd name="connsiteY21" fmla="*/ 237600 h 420391"/>
              <a:gd name="connsiteX22" fmla="*/ 199999 w 381812"/>
              <a:gd name="connsiteY22" fmla="*/ 237512 h 420391"/>
              <a:gd name="connsiteX23" fmla="*/ 265406 w 381812"/>
              <a:gd name="connsiteY23" fmla="*/ 237512 h 420391"/>
              <a:gd name="connsiteX24" fmla="*/ 269889 w 381812"/>
              <a:gd name="connsiteY24" fmla="*/ 237161 h 420391"/>
              <a:gd name="connsiteX25" fmla="*/ 281581 w 381812"/>
              <a:gd name="connsiteY25" fmla="*/ 223183 h 420391"/>
              <a:gd name="connsiteX26" fmla="*/ 270680 w 381812"/>
              <a:gd name="connsiteY26" fmla="*/ 208589 h 420391"/>
              <a:gd name="connsiteX27" fmla="*/ 265406 w 381812"/>
              <a:gd name="connsiteY27" fmla="*/ 207974 h 420391"/>
              <a:gd name="connsiteX28" fmla="*/ 134769 w 381812"/>
              <a:gd name="connsiteY28" fmla="*/ 207974 h 420391"/>
              <a:gd name="connsiteX29" fmla="*/ 132835 w 381812"/>
              <a:gd name="connsiteY29" fmla="*/ 207974 h 420391"/>
              <a:gd name="connsiteX30" fmla="*/ 59253 w 381812"/>
              <a:gd name="connsiteY30" fmla="*/ 207886 h 420391"/>
              <a:gd name="connsiteX31" fmla="*/ 46242 w 381812"/>
              <a:gd name="connsiteY31" fmla="*/ 215095 h 420391"/>
              <a:gd name="connsiteX32" fmla="*/ 56879 w 381812"/>
              <a:gd name="connsiteY32" fmla="*/ 237073 h 420391"/>
              <a:gd name="connsiteX33" fmla="*/ 75428 w 381812"/>
              <a:gd name="connsiteY33" fmla="*/ 237337 h 420391"/>
              <a:gd name="connsiteX34" fmla="*/ 88967 w 381812"/>
              <a:gd name="connsiteY34" fmla="*/ 223359 h 420391"/>
              <a:gd name="connsiteX35" fmla="*/ 76219 w 381812"/>
              <a:gd name="connsiteY35" fmla="*/ 208150 h 420391"/>
              <a:gd name="connsiteX36" fmla="*/ 66725 w 381812"/>
              <a:gd name="connsiteY36" fmla="*/ 208062 h 420391"/>
              <a:gd name="connsiteX37" fmla="*/ 66725 w 381812"/>
              <a:gd name="connsiteY37" fmla="*/ 207886 h 420391"/>
              <a:gd name="connsiteX38" fmla="*/ 59253 w 381812"/>
              <a:gd name="connsiteY38" fmla="*/ 207886 h 420391"/>
              <a:gd name="connsiteX39" fmla="*/ 132659 w 381812"/>
              <a:gd name="connsiteY39" fmla="*/ 148634 h 420391"/>
              <a:gd name="connsiteX40" fmla="*/ 118505 w 381812"/>
              <a:gd name="connsiteY40" fmla="*/ 161469 h 420391"/>
              <a:gd name="connsiteX41" fmla="*/ 129406 w 381812"/>
              <a:gd name="connsiteY41" fmla="*/ 177644 h 420391"/>
              <a:gd name="connsiteX42" fmla="*/ 134505 w 381812"/>
              <a:gd name="connsiteY42" fmla="*/ 178172 h 420391"/>
              <a:gd name="connsiteX43" fmla="*/ 199823 w 381812"/>
              <a:gd name="connsiteY43" fmla="*/ 178260 h 420391"/>
              <a:gd name="connsiteX44" fmla="*/ 231823 w 381812"/>
              <a:gd name="connsiteY44" fmla="*/ 178260 h 420391"/>
              <a:gd name="connsiteX45" fmla="*/ 266373 w 381812"/>
              <a:gd name="connsiteY45" fmla="*/ 178260 h 420391"/>
              <a:gd name="connsiteX46" fmla="*/ 280702 w 381812"/>
              <a:gd name="connsiteY46" fmla="*/ 169029 h 420391"/>
              <a:gd name="connsiteX47" fmla="*/ 268658 w 381812"/>
              <a:gd name="connsiteY47" fmla="*/ 148809 h 420391"/>
              <a:gd name="connsiteX48" fmla="*/ 264878 w 381812"/>
              <a:gd name="connsiteY48" fmla="*/ 148634 h 420391"/>
              <a:gd name="connsiteX49" fmla="*/ 135208 w 381812"/>
              <a:gd name="connsiteY49" fmla="*/ 148634 h 420391"/>
              <a:gd name="connsiteX50" fmla="*/ 132659 w 381812"/>
              <a:gd name="connsiteY50" fmla="*/ 148634 h 420391"/>
              <a:gd name="connsiteX51" fmla="*/ 66813 w 381812"/>
              <a:gd name="connsiteY51" fmla="*/ 148458 h 420391"/>
              <a:gd name="connsiteX52" fmla="*/ 66813 w 381812"/>
              <a:gd name="connsiteY52" fmla="*/ 148634 h 420391"/>
              <a:gd name="connsiteX53" fmla="*/ 59077 w 381812"/>
              <a:gd name="connsiteY53" fmla="*/ 148634 h 420391"/>
              <a:gd name="connsiteX54" fmla="*/ 46154 w 381812"/>
              <a:gd name="connsiteY54" fmla="*/ 155930 h 420391"/>
              <a:gd name="connsiteX55" fmla="*/ 58901 w 381812"/>
              <a:gd name="connsiteY55" fmla="*/ 178172 h 420391"/>
              <a:gd name="connsiteX56" fmla="*/ 74461 w 381812"/>
              <a:gd name="connsiteY56" fmla="*/ 178172 h 420391"/>
              <a:gd name="connsiteX57" fmla="*/ 87033 w 381812"/>
              <a:gd name="connsiteY57" fmla="*/ 171227 h 420391"/>
              <a:gd name="connsiteX58" fmla="*/ 77011 w 381812"/>
              <a:gd name="connsiteY58" fmla="*/ 149073 h 420391"/>
              <a:gd name="connsiteX59" fmla="*/ 66813 w 381812"/>
              <a:gd name="connsiteY59" fmla="*/ 148458 h 420391"/>
              <a:gd name="connsiteX60" fmla="*/ 156131 w 381812"/>
              <a:gd name="connsiteY60" fmla="*/ 62479 h 420391"/>
              <a:gd name="connsiteX61" fmla="*/ 170461 w 381812"/>
              <a:gd name="connsiteY61" fmla="*/ 63007 h 420391"/>
              <a:gd name="connsiteX62" fmla="*/ 174768 w 381812"/>
              <a:gd name="connsiteY62" fmla="*/ 70479 h 420391"/>
              <a:gd name="connsiteX63" fmla="*/ 177845 w 381812"/>
              <a:gd name="connsiteY63" fmla="*/ 89205 h 420391"/>
              <a:gd name="connsiteX64" fmla="*/ 148131 w 381812"/>
              <a:gd name="connsiteY64" fmla="*/ 89205 h 420391"/>
              <a:gd name="connsiteX65" fmla="*/ 148922 w 381812"/>
              <a:gd name="connsiteY65" fmla="*/ 81117 h 420391"/>
              <a:gd name="connsiteX66" fmla="*/ 152175 w 381812"/>
              <a:gd name="connsiteY66" fmla="*/ 68545 h 420391"/>
              <a:gd name="connsiteX67" fmla="*/ 156131 w 381812"/>
              <a:gd name="connsiteY67" fmla="*/ 62479 h 420391"/>
              <a:gd name="connsiteX68" fmla="*/ 162549 w 381812"/>
              <a:gd name="connsiteY68" fmla="*/ 31974 h 420391"/>
              <a:gd name="connsiteX69" fmla="*/ 127472 w 381812"/>
              <a:gd name="connsiteY69" fmla="*/ 53513 h 420391"/>
              <a:gd name="connsiteX70" fmla="*/ 119824 w 381812"/>
              <a:gd name="connsiteY70" fmla="*/ 77073 h 420391"/>
              <a:gd name="connsiteX71" fmla="*/ 118329 w 381812"/>
              <a:gd name="connsiteY71" fmla="*/ 89381 h 420391"/>
              <a:gd name="connsiteX72" fmla="*/ 115956 w 381812"/>
              <a:gd name="connsiteY72" fmla="*/ 89381 h 420391"/>
              <a:gd name="connsiteX73" fmla="*/ 61187 w 381812"/>
              <a:gd name="connsiteY73" fmla="*/ 89381 h 420391"/>
              <a:gd name="connsiteX74" fmla="*/ 56088 w 381812"/>
              <a:gd name="connsiteY74" fmla="*/ 89557 h 420391"/>
              <a:gd name="connsiteX75" fmla="*/ 29802 w 381812"/>
              <a:gd name="connsiteY75" fmla="*/ 118743 h 420391"/>
              <a:gd name="connsiteX76" fmla="*/ 296614 w 381812"/>
              <a:gd name="connsiteY76" fmla="*/ 118743 h 420391"/>
              <a:gd name="connsiteX77" fmla="*/ 295647 w 381812"/>
              <a:gd name="connsiteY77" fmla="*/ 112326 h 420391"/>
              <a:gd name="connsiteX78" fmla="*/ 278153 w 381812"/>
              <a:gd name="connsiteY78" fmla="*/ 91139 h 420391"/>
              <a:gd name="connsiteX79" fmla="*/ 265757 w 381812"/>
              <a:gd name="connsiteY79" fmla="*/ 89381 h 420391"/>
              <a:gd name="connsiteX80" fmla="*/ 210197 w 381812"/>
              <a:gd name="connsiteY80" fmla="*/ 89293 h 420391"/>
              <a:gd name="connsiteX81" fmla="*/ 207647 w 381812"/>
              <a:gd name="connsiteY81" fmla="*/ 89293 h 420391"/>
              <a:gd name="connsiteX82" fmla="*/ 207647 w 381812"/>
              <a:gd name="connsiteY82" fmla="*/ 87183 h 420391"/>
              <a:gd name="connsiteX83" fmla="*/ 198593 w 381812"/>
              <a:gd name="connsiteY83" fmla="*/ 52985 h 420391"/>
              <a:gd name="connsiteX84" fmla="*/ 162549 w 381812"/>
              <a:gd name="connsiteY84" fmla="*/ 31974 h 420391"/>
              <a:gd name="connsiteX85" fmla="*/ 168230 w 381812"/>
              <a:gd name="connsiteY85" fmla="*/ 128 h 420391"/>
              <a:gd name="connsiteX86" fmla="*/ 206768 w 381812"/>
              <a:gd name="connsiteY86" fmla="*/ 12458 h 420391"/>
              <a:gd name="connsiteX87" fmla="*/ 236834 w 381812"/>
              <a:gd name="connsiteY87" fmla="*/ 58260 h 420391"/>
              <a:gd name="connsiteX88" fmla="*/ 237098 w 381812"/>
              <a:gd name="connsiteY88" fmla="*/ 59755 h 420391"/>
              <a:gd name="connsiteX89" fmla="*/ 239384 w 381812"/>
              <a:gd name="connsiteY89" fmla="*/ 59755 h 420391"/>
              <a:gd name="connsiteX90" fmla="*/ 295295 w 381812"/>
              <a:gd name="connsiteY90" fmla="*/ 59755 h 420391"/>
              <a:gd name="connsiteX91" fmla="*/ 315515 w 381812"/>
              <a:gd name="connsiteY91" fmla="*/ 66172 h 420391"/>
              <a:gd name="connsiteX92" fmla="*/ 325889 w 381812"/>
              <a:gd name="connsiteY92" fmla="*/ 86831 h 420391"/>
              <a:gd name="connsiteX93" fmla="*/ 325977 w 381812"/>
              <a:gd name="connsiteY93" fmla="*/ 90963 h 420391"/>
              <a:gd name="connsiteX94" fmla="*/ 325977 w 381812"/>
              <a:gd name="connsiteY94" fmla="*/ 222567 h 420391"/>
              <a:gd name="connsiteX95" fmla="*/ 324394 w 381812"/>
              <a:gd name="connsiteY95" fmla="*/ 226611 h 420391"/>
              <a:gd name="connsiteX96" fmla="*/ 239472 w 381812"/>
              <a:gd name="connsiteY96" fmla="*/ 318128 h 420391"/>
              <a:gd name="connsiteX97" fmla="*/ 237625 w 381812"/>
              <a:gd name="connsiteY97" fmla="*/ 319886 h 420391"/>
              <a:gd name="connsiteX98" fmla="*/ 235603 w 381812"/>
              <a:gd name="connsiteY98" fmla="*/ 317688 h 420391"/>
              <a:gd name="connsiteX99" fmla="*/ 204483 w 381812"/>
              <a:gd name="connsiteY99" fmla="*/ 283754 h 420391"/>
              <a:gd name="connsiteX100" fmla="*/ 176263 w 381812"/>
              <a:gd name="connsiteY100" fmla="*/ 268282 h 420391"/>
              <a:gd name="connsiteX101" fmla="*/ 150593 w 381812"/>
              <a:gd name="connsiteY101" fmla="*/ 276545 h 420391"/>
              <a:gd name="connsiteX102" fmla="*/ 129406 w 381812"/>
              <a:gd name="connsiteY102" fmla="*/ 297820 h 420391"/>
              <a:gd name="connsiteX103" fmla="*/ 116747 w 381812"/>
              <a:gd name="connsiteY103" fmla="*/ 318040 h 420391"/>
              <a:gd name="connsiteX104" fmla="*/ 123164 w 381812"/>
              <a:gd name="connsiteY104" fmla="*/ 342743 h 420391"/>
              <a:gd name="connsiteX105" fmla="*/ 194197 w 381812"/>
              <a:gd name="connsiteY105" fmla="*/ 413336 h 420391"/>
              <a:gd name="connsiteX106" fmla="*/ 196043 w 381812"/>
              <a:gd name="connsiteY106" fmla="*/ 414743 h 420391"/>
              <a:gd name="connsiteX107" fmla="*/ 195779 w 381812"/>
              <a:gd name="connsiteY107" fmla="*/ 415446 h 420391"/>
              <a:gd name="connsiteX108" fmla="*/ 193845 w 381812"/>
              <a:gd name="connsiteY108" fmla="*/ 415446 h 420391"/>
              <a:gd name="connsiteX109" fmla="*/ 30593 w 381812"/>
              <a:gd name="connsiteY109" fmla="*/ 415446 h 420391"/>
              <a:gd name="connsiteX110" fmla="*/ 14593 w 381812"/>
              <a:gd name="connsiteY110" fmla="*/ 411578 h 420391"/>
              <a:gd name="connsiteX111" fmla="*/ 0 w 381812"/>
              <a:gd name="connsiteY111" fmla="*/ 388106 h 420391"/>
              <a:gd name="connsiteX112" fmla="*/ 0 w 381812"/>
              <a:gd name="connsiteY112" fmla="*/ 384150 h 420391"/>
              <a:gd name="connsiteX113" fmla="*/ 0 w 381812"/>
              <a:gd name="connsiteY113" fmla="*/ 90875 h 420391"/>
              <a:gd name="connsiteX114" fmla="*/ 967 w 381812"/>
              <a:gd name="connsiteY114" fmla="*/ 80678 h 420391"/>
              <a:gd name="connsiteX115" fmla="*/ 23121 w 381812"/>
              <a:gd name="connsiteY115" fmla="*/ 60458 h 420391"/>
              <a:gd name="connsiteX116" fmla="*/ 31121 w 381812"/>
              <a:gd name="connsiteY116" fmla="*/ 59667 h 420391"/>
              <a:gd name="connsiteX117" fmla="*/ 86241 w 381812"/>
              <a:gd name="connsiteY117" fmla="*/ 59667 h 420391"/>
              <a:gd name="connsiteX118" fmla="*/ 88439 w 381812"/>
              <a:gd name="connsiteY118" fmla="*/ 59667 h 420391"/>
              <a:gd name="connsiteX119" fmla="*/ 91077 w 381812"/>
              <a:gd name="connsiteY119" fmla="*/ 48150 h 420391"/>
              <a:gd name="connsiteX120" fmla="*/ 128439 w 381812"/>
              <a:gd name="connsiteY120" fmla="*/ 7447 h 420391"/>
              <a:gd name="connsiteX121" fmla="*/ 168230 w 381812"/>
              <a:gd name="connsiteY121" fmla="*/ 128 h 42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81812" h="420391">
                <a:moveTo>
                  <a:pt x="353580" y="238655"/>
                </a:moveTo>
                <a:cubicBezTo>
                  <a:pt x="354987" y="238919"/>
                  <a:pt x="356481" y="239358"/>
                  <a:pt x="357536" y="240150"/>
                </a:cubicBezTo>
                <a:cubicBezTo>
                  <a:pt x="364305" y="245424"/>
                  <a:pt x="371426" y="250259"/>
                  <a:pt x="377053" y="256765"/>
                </a:cubicBezTo>
                <a:cubicBezTo>
                  <a:pt x="378283" y="258172"/>
                  <a:pt x="379514" y="259754"/>
                  <a:pt x="380481" y="261336"/>
                </a:cubicBezTo>
                <a:cubicBezTo>
                  <a:pt x="382152" y="263974"/>
                  <a:pt x="382327" y="266787"/>
                  <a:pt x="380569" y="269336"/>
                </a:cubicBezTo>
                <a:cubicBezTo>
                  <a:pt x="378723" y="271974"/>
                  <a:pt x="376789" y="274523"/>
                  <a:pt x="374591" y="276897"/>
                </a:cubicBezTo>
                <a:cubicBezTo>
                  <a:pt x="350328" y="302919"/>
                  <a:pt x="326064" y="328853"/>
                  <a:pt x="301712" y="354875"/>
                </a:cubicBezTo>
                <a:cubicBezTo>
                  <a:pt x="282460" y="375446"/>
                  <a:pt x="263207" y="396105"/>
                  <a:pt x="244042" y="416677"/>
                </a:cubicBezTo>
                <a:cubicBezTo>
                  <a:pt x="239383" y="421688"/>
                  <a:pt x="234108" y="421600"/>
                  <a:pt x="229625" y="416589"/>
                </a:cubicBezTo>
                <a:cubicBezTo>
                  <a:pt x="202724" y="386611"/>
                  <a:pt x="175823" y="356721"/>
                  <a:pt x="148922" y="326743"/>
                </a:cubicBezTo>
                <a:cubicBezTo>
                  <a:pt x="147076" y="324633"/>
                  <a:pt x="145669" y="322171"/>
                  <a:pt x="145669" y="319534"/>
                </a:cubicBezTo>
                <a:cubicBezTo>
                  <a:pt x="145669" y="316281"/>
                  <a:pt x="146548" y="313908"/>
                  <a:pt x="148482" y="311886"/>
                </a:cubicBezTo>
                <a:cubicBezTo>
                  <a:pt x="153141" y="307138"/>
                  <a:pt x="157801" y="302391"/>
                  <a:pt x="162548" y="297732"/>
                </a:cubicBezTo>
                <a:cubicBezTo>
                  <a:pt x="166856" y="293600"/>
                  <a:pt x="172570" y="293776"/>
                  <a:pt x="176878" y="298347"/>
                </a:cubicBezTo>
                <a:cubicBezTo>
                  <a:pt x="194196" y="316193"/>
                  <a:pt x="211515" y="334127"/>
                  <a:pt x="228833" y="352061"/>
                </a:cubicBezTo>
                <a:cubicBezTo>
                  <a:pt x="234020" y="357424"/>
                  <a:pt x="239207" y="357424"/>
                  <a:pt x="244218" y="351886"/>
                </a:cubicBezTo>
                <a:cubicBezTo>
                  <a:pt x="277361" y="315578"/>
                  <a:pt x="310591" y="279183"/>
                  <a:pt x="343734" y="242875"/>
                </a:cubicBezTo>
                <a:cubicBezTo>
                  <a:pt x="346459" y="239886"/>
                  <a:pt x="349448" y="238040"/>
                  <a:pt x="353580" y="238655"/>
                </a:cubicBezTo>
                <a:close/>
                <a:moveTo>
                  <a:pt x="132835" y="207974"/>
                </a:moveTo>
                <a:cubicBezTo>
                  <a:pt x="124923" y="208414"/>
                  <a:pt x="119472" y="213337"/>
                  <a:pt x="118681" y="220809"/>
                </a:cubicBezTo>
                <a:cubicBezTo>
                  <a:pt x="117802" y="229073"/>
                  <a:pt x="121758" y="235051"/>
                  <a:pt x="129494" y="236985"/>
                </a:cubicBezTo>
                <a:cubicBezTo>
                  <a:pt x="131164" y="237425"/>
                  <a:pt x="132835" y="237600"/>
                  <a:pt x="134593" y="237600"/>
                </a:cubicBezTo>
                <a:cubicBezTo>
                  <a:pt x="156395" y="237512"/>
                  <a:pt x="178197" y="237512"/>
                  <a:pt x="199999" y="237512"/>
                </a:cubicBezTo>
                <a:cubicBezTo>
                  <a:pt x="221801" y="237512"/>
                  <a:pt x="243603" y="237512"/>
                  <a:pt x="265406" y="237512"/>
                </a:cubicBezTo>
                <a:cubicBezTo>
                  <a:pt x="266900" y="237512"/>
                  <a:pt x="268482" y="237425"/>
                  <a:pt x="269889" y="237161"/>
                </a:cubicBezTo>
                <a:cubicBezTo>
                  <a:pt x="277186" y="235754"/>
                  <a:pt x="281405" y="230743"/>
                  <a:pt x="281581" y="223183"/>
                </a:cubicBezTo>
                <a:cubicBezTo>
                  <a:pt x="281757" y="215534"/>
                  <a:pt x="277977" y="210348"/>
                  <a:pt x="270680" y="208589"/>
                </a:cubicBezTo>
                <a:cubicBezTo>
                  <a:pt x="269010" y="208150"/>
                  <a:pt x="267164" y="207974"/>
                  <a:pt x="265406" y="207974"/>
                </a:cubicBezTo>
                <a:cubicBezTo>
                  <a:pt x="221889" y="207974"/>
                  <a:pt x="178285" y="207974"/>
                  <a:pt x="134769" y="207974"/>
                </a:cubicBezTo>
                <a:cubicBezTo>
                  <a:pt x="134153" y="207974"/>
                  <a:pt x="133450" y="207974"/>
                  <a:pt x="132835" y="207974"/>
                </a:cubicBezTo>
                <a:close/>
                <a:moveTo>
                  <a:pt x="59253" y="207886"/>
                </a:moveTo>
                <a:cubicBezTo>
                  <a:pt x="53802" y="208238"/>
                  <a:pt x="49055" y="209996"/>
                  <a:pt x="46242" y="215095"/>
                </a:cubicBezTo>
                <a:cubicBezTo>
                  <a:pt x="41055" y="224501"/>
                  <a:pt x="46242" y="235666"/>
                  <a:pt x="56879" y="237073"/>
                </a:cubicBezTo>
                <a:cubicBezTo>
                  <a:pt x="62945" y="237864"/>
                  <a:pt x="69274" y="237776"/>
                  <a:pt x="75428" y="237337"/>
                </a:cubicBezTo>
                <a:cubicBezTo>
                  <a:pt x="83780" y="236721"/>
                  <a:pt x="88791" y="231271"/>
                  <a:pt x="88967" y="223359"/>
                </a:cubicBezTo>
                <a:cubicBezTo>
                  <a:pt x="89230" y="214831"/>
                  <a:pt x="84835" y="209381"/>
                  <a:pt x="76219" y="208150"/>
                </a:cubicBezTo>
                <a:cubicBezTo>
                  <a:pt x="73055" y="207710"/>
                  <a:pt x="69890" y="208062"/>
                  <a:pt x="66725" y="208062"/>
                </a:cubicBezTo>
                <a:cubicBezTo>
                  <a:pt x="66725" y="207974"/>
                  <a:pt x="66725" y="207886"/>
                  <a:pt x="66725" y="207886"/>
                </a:cubicBezTo>
                <a:cubicBezTo>
                  <a:pt x="64263" y="207886"/>
                  <a:pt x="61714" y="207798"/>
                  <a:pt x="59253" y="207886"/>
                </a:cubicBezTo>
                <a:close/>
                <a:moveTo>
                  <a:pt x="132659" y="148634"/>
                </a:moveTo>
                <a:cubicBezTo>
                  <a:pt x="124747" y="149073"/>
                  <a:pt x="119296" y="154084"/>
                  <a:pt x="118505" y="161469"/>
                </a:cubicBezTo>
                <a:cubicBezTo>
                  <a:pt x="117714" y="169732"/>
                  <a:pt x="121670" y="175710"/>
                  <a:pt x="129406" y="177644"/>
                </a:cubicBezTo>
                <a:cubicBezTo>
                  <a:pt x="131076" y="178084"/>
                  <a:pt x="132835" y="178172"/>
                  <a:pt x="134505" y="178172"/>
                </a:cubicBezTo>
                <a:cubicBezTo>
                  <a:pt x="156395" y="178260"/>
                  <a:pt x="178109" y="178260"/>
                  <a:pt x="199823" y="178260"/>
                </a:cubicBezTo>
                <a:cubicBezTo>
                  <a:pt x="210461" y="178260"/>
                  <a:pt x="221186" y="178260"/>
                  <a:pt x="231823" y="178260"/>
                </a:cubicBezTo>
                <a:cubicBezTo>
                  <a:pt x="243340" y="178260"/>
                  <a:pt x="254856" y="178260"/>
                  <a:pt x="266373" y="178260"/>
                </a:cubicBezTo>
                <a:cubicBezTo>
                  <a:pt x="273230" y="178260"/>
                  <a:pt x="278768" y="174655"/>
                  <a:pt x="280702" y="169029"/>
                </a:cubicBezTo>
                <a:cubicBezTo>
                  <a:pt x="284131" y="159183"/>
                  <a:pt x="278944" y="150392"/>
                  <a:pt x="268658" y="148809"/>
                </a:cubicBezTo>
                <a:cubicBezTo>
                  <a:pt x="267427" y="148634"/>
                  <a:pt x="266197" y="148634"/>
                  <a:pt x="264878" y="148634"/>
                </a:cubicBezTo>
                <a:cubicBezTo>
                  <a:pt x="221625" y="148634"/>
                  <a:pt x="178461" y="148634"/>
                  <a:pt x="135208" y="148634"/>
                </a:cubicBezTo>
                <a:cubicBezTo>
                  <a:pt x="134329" y="148634"/>
                  <a:pt x="133450" y="148634"/>
                  <a:pt x="132659" y="148634"/>
                </a:cubicBezTo>
                <a:close/>
                <a:moveTo>
                  <a:pt x="66813" y="148458"/>
                </a:moveTo>
                <a:cubicBezTo>
                  <a:pt x="66813" y="148546"/>
                  <a:pt x="66813" y="148546"/>
                  <a:pt x="66813" y="148634"/>
                </a:cubicBezTo>
                <a:cubicBezTo>
                  <a:pt x="64263" y="148634"/>
                  <a:pt x="61626" y="148458"/>
                  <a:pt x="59077" y="148634"/>
                </a:cubicBezTo>
                <a:cubicBezTo>
                  <a:pt x="53626" y="148985"/>
                  <a:pt x="48879" y="150831"/>
                  <a:pt x="46154" y="155930"/>
                </a:cubicBezTo>
                <a:cubicBezTo>
                  <a:pt x="40703" y="166128"/>
                  <a:pt x="47384" y="177732"/>
                  <a:pt x="58901" y="178172"/>
                </a:cubicBezTo>
                <a:cubicBezTo>
                  <a:pt x="64088" y="178348"/>
                  <a:pt x="69274" y="178436"/>
                  <a:pt x="74461" y="178172"/>
                </a:cubicBezTo>
                <a:cubicBezTo>
                  <a:pt x="79736" y="177908"/>
                  <a:pt x="84219" y="175974"/>
                  <a:pt x="87033" y="171227"/>
                </a:cubicBezTo>
                <a:cubicBezTo>
                  <a:pt x="92307" y="161996"/>
                  <a:pt x="87384" y="151007"/>
                  <a:pt x="77011" y="149073"/>
                </a:cubicBezTo>
                <a:cubicBezTo>
                  <a:pt x="73670" y="148458"/>
                  <a:pt x="70241" y="148634"/>
                  <a:pt x="66813" y="148458"/>
                </a:cubicBezTo>
                <a:close/>
                <a:moveTo>
                  <a:pt x="156131" y="62479"/>
                </a:moveTo>
                <a:cubicBezTo>
                  <a:pt x="160175" y="58348"/>
                  <a:pt x="166680" y="58523"/>
                  <a:pt x="170461" y="63007"/>
                </a:cubicBezTo>
                <a:cubicBezTo>
                  <a:pt x="172307" y="65117"/>
                  <a:pt x="173713" y="67842"/>
                  <a:pt x="174768" y="70479"/>
                </a:cubicBezTo>
                <a:cubicBezTo>
                  <a:pt x="177054" y="76457"/>
                  <a:pt x="177669" y="82699"/>
                  <a:pt x="177845" y="89205"/>
                </a:cubicBezTo>
                <a:cubicBezTo>
                  <a:pt x="167911" y="89205"/>
                  <a:pt x="158153" y="89205"/>
                  <a:pt x="148131" y="89205"/>
                </a:cubicBezTo>
                <a:cubicBezTo>
                  <a:pt x="148395" y="86479"/>
                  <a:pt x="148395" y="83754"/>
                  <a:pt x="148922" y="81117"/>
                </a:cubicBezTo>
                <a:cubicBezTo>
                  <a:pt x="149801" y="76897"/>
                  <a:pt x="150768" y="72589"/>
                  <a:pt x="152175" y="68545"/>
                </a:cubicBezTo>
                <a:cubicBezTo>
                  <a:pt x="152966" y="66348"/>
                  <a:pt x="154461" y="64238"/>
                  <a:pt x="156131" y="62479"/>
                </a:cubicBezTo>
                <a:close/>
                <a:moveTo>
                  <a:pt x="162549" y="31974"/>
                </a:moveTo>
                <a:cubicBezTo>
                  <a:pt x="146549" y="32150"/>
                  <a:pt x="135032" y="39623"/>
                  <a:pt x="127472" y="53513"/>
                </a:cubicBezTo>
                <a:cubicBezTo>
                  <a:pt x="123428" y="60897"/>
                  <a:pt x="121142" y="68809"/>
                  <a:pt x="119824" y="77073"/>
                </a:cubicBezTo>
                <a:cubicBezTo>
                  <a:pt x="119208" y="81117"/>
                  <a:pt x="118857" y="85161"/>
                  <a:pt x="118329" y="89381"/>
                </a:cubicBezTo>
                <a:cubicBezTo>
                  <a:pt x="117538" y="89381"/>
                  <a:pt x="116747" y="89381"/>
                  <a:pt x="115956" y="89381"/>
                </a:cubicBezTo>
                <a:cubicBezTo>
                  <a:pt x="97670" y="89381"/>
                  <a:pt x="79472" y="89381"/>
                  <a:pt x="61187" y="89381"/>
                </a:cubicBezTo>
                <a:cubicBezTo>
                  <a:pt x="59516" y="89381"/>
                  <a:pt x="57758" y="89381"/>
                  <a:pt x="56088" y="89557"/>
                </a:cubicBezTo>
                <a:cubicBezTo>
                  <a:pt x="40527" y="90700"/>
                  <a:pt x="29099" y="103271"/>
                  <a:pt x="29802" y="118743"/>
                </a:cubicBezTo>
                <a:cubicBezTo>
                  <a:pt x="118681" y="118743"/>
                  <a:pt x="207560" y="118743"/>
                  <a:pt x="296614" y="118743"/>
                </a:cubicBezTo>
                <a:cubicBezTo>
                  <a:pt x="296263" y="116458"/>
                  <a:pt x="296087" y="114348"/>
                  <a:pt x="295647" y="112326"/>
                </a:cubicBezTo>
                <a:cubicBezTo>
                  <a:pt x="293361" y="102392"/>
                  <a:pt x="288263" y="94480"/>
                  <a:pt x="278153" y="91139"/>
                </a:cubicBezTo>
                <a:cubicBezTo>
                  <a:pt x="274197" y="89820"/>
                  <a:pt x="269889" y="89381"/>
                  <a:pt x="265757" y="89381"/>
                </a:cubicBezTo>
                <a:cubicBezTo>
                  <a:pt x="247208" y="89205"/>
                  <a:pt x="228746" y="89293"/>
                  <a:pt x="210197" y="89293"/>
                </a:cubicBezTo>
                <a:cubicBezTo>
                  <a:pt x="209406" y="89293"/>
                  <a:pt x="208615" y="89293"/>
                  <a:pt x="207647" y="89293"/>
                </a:cubicBezTo>
                <a:cubicBezTo>
                  <a:pt x="207647" y="88414"/>
                  <a:pt x="207647" y="87798"/>
                  <a:pt x="207647" y="87183"/>
                </a:cubicBezTo>
                <a:cubicBezTo>
                  <a:pt x="207208" y="75051"/>
                  <a:pt x="204571" y="63535"/>
                  <a:pt x="198593" y="52985"/>
                </a:cubicBezTo>
                <a:cubicBezTo>
                  <a:pt x="190681" y="38919"/>
                  <a:pt x="178725" y="31799"/>
                  <a:pt x="162549" y="31974"/>
                </a:cubicBezTo>
                <a:close/>
                <a:moveTo>
                  <a:pt x="168230" y="128"/>
                </a:moveTo>
                <a:cubicBezTo>
                  <a:pt x="181340" y="876"/>
                  <a:pt x="194241" y="4898"/>
                  <a:pt x="206768" y="12458"/>
                </a:cubicBezTo>
                <a:cubicBezTo>
                  <a:pt x="223823" y="22744"/>
                  <a:pt x="234109" y="38216"/>
                  <a:pt x="236834" y="58260"/>
                </a:cubicBezTo>
                <a:cubicBezTo>
                  <a:pt x="236922" y="58612"/>
                  <a:pt x="236922" y="59051"/>
                  <a:pt x="237098" y="59755"/>
                </a:cubicBezTo>
                <a:cubicBezTo>
                  <a:pt x="237889" y="59755"/>
                  <a:pt x="238592" y="59755"/>
                  <a:pt x="239384" y="59755"/>
                </a:cubicBezTo>
                <a:cubicBezTo>
                  <a:pt x="258021" y="59755"/>
                  <a:pt x="276658" y="59667"/>
                  <a:pt x="295295" y="59755"/>
                </a:cubicBezTo>
                <a:cubicBezTo>
                  <a:pt x="302680" y="59755"/>
                  <a:pt x="309537" y="61689"/>
                  <a:pt x="315515" y="66172"/>
                </a:cubicBezTo>
                <a:cubicBezTo>
                  <a:pt x="322372" y="71271"/>
                  <a:pt x="325361" y="78480"/>
                  <a:pt x="325889" y="86831"/>
                </a:cubicBezTo>
                <a:cubicBezTo>
                  <a:pt x="325977" y="88238"/>
                  <a:pt x="325977" y="89557"/>
                  <a:pt x="325977" y="90963"/>
                </a:cubicBezTo>
                <a:cubicBezTo>
                  <a:pt x="325977" y="134831"/>
                  <a:pt x="325977" y="178699"/>
                  <a:pt x="325977" y="222567"/>
                </a:cubicBezTo>
                <a:cubicBezTo>
                  <a:pt x="325977" y="224238"/>
                  <a:pt x="325537" y="225381"/>
                  <a:pt x="324394" y="226611"/>
                </a:cubicBezTo>
                <a:cubicBezTo>
                  <a:pt x="296087" y="257117"/>
                  <a:pt x="267779" y="287622"/>
                  <a:pt x="239472" y="318128"/>
                </a:cubicBezTo>
                <a:cubicBezTo>
                  <a:pt x="238944" y="318743"/>
                  <a:pt x="238329" y="319271"/>
                  <a:pt x="237625" y="319886"/>
                </a:cubicBezTo>
                <a:cubicBezTo>
                  <a:pt x="236922" y="319095"/>
                  <a:pt x="236219" y="318391"/>
                  <a:pt x="235603" y="317688"/>
                </a:cubicBezTo>
                <a:cubicBezTo>
                  <a:pt x="225230" y="306348"/>
                  <a:pt x="215032" y="294919"/>
                  <a:pt x="204483" y="283754"/>
                </a:cubicBezTo>
                <a:cubicBezTo>
                  <a:pt x="196746" y="275666"/>
                  <a:pt x="187428" y="269776"/>
                  <a:pt x="176263" y="268282"/>
                </a:cubicBezTo>
                <a:cubicBezTo>
                  <a:pt x="166681" y="266963"/>
                  <a:pt x="157714" y="268897"/>
                  <a:pt x="150593" y="276545"/>
                </a:cubicBezTo>
                <a:cubicBezTo>
                  <a:pt x="143736" y="283842"/>
                  <a:pt x="136439" y="290699"/>
                  <a:pt x="129406" y="297820"/>
                </a:cubicBezTo>
                <a:cubicBezTo>
                  <a:pt x="123692" y="303622"/>
                  <a:pt x="119032" y="310040"/>
                  <a:pt x="116747" y="318040"/>
                </a:cubicBezTo>
                <a:cubicBezTo>
                  <a:pt x="114109" y="327534"/>
                  <a:pt x="116219" y="335798"/>
                  <a:pt x="123164" y="342743"/>
                </a:cubicBezTo>
                <a:cubicBezTo>
                  <a:pt x="146813" y="366303"/>
                  <a:pt x="170549" y="389864"/>
                  <a:pt x="194197" y="413336"/>
                </a:cubicBezTo>
                <a:cubicBezTo>
                  <a:pt x="194724" y="413864"/>
                  <a:pt x="195428" y="414303"/>
                  <a:pt x="196043" y="414743"/>
                </a:cubicBezTo>
                <a:cubicBezTo>
                  <a:pt x="196131" y="414919"/>
                  <a:pt x="195955" y="415182"/>
                  <a:pt x="195779" y="415446"/>
                </a:cubicBezTo>
                <a:cubicBezTo>
                  <a:pt x="195164" y="415446"/>
                  <a:pt x="194461" y="415446"/>
                  <a:pt x="193845" y="415446"/>
                </a:cubicBezTo>
                <a:cubicBezTo>
                  <a:pt x="139428" y="415446"/>
                  <a:pt x="85011" y="415446"/>
                  <a:pt x="30593" y="415446"/>
                </a:cubicBezTo>
                <a:cubicBezTo>
                  <a:pt x="24967" y="415446"/>
                  <a:pt x="19604" y="414215"/>
                  <a:pt x="14593" y="411578"/>
                </a:cubicBezTo>
                <a:cubicBezTo>
                  <a:pt x="5099" y="406655"/>
                  <a:pt x="703" y="398567"/>
                  <a:pt x="0" y="388106"/>
                </a:cubicBezTo>
                <a:cubicBezTo>
                  <a:pt x="0" y="386787"/>
                  <a:pt x="0" y="385468"/>
                  <a:pt x="0" y="384150"/>
                </a:cubicBezTo>
                <a:cubicBezTo>
                  <a:pt x="0" y="286391"/>
                  <a:pt x="0" y="188633"/>
                  <a:pt x="0" y="90875"/>
                </a:cubicBezTo>
                <a:cubicBezTo>
                  <a:pt x="0" y="87447"/>
                  <a:pt x="176" y="84018"/>
                  <a:pt x="967" y="80678"/>
                </a:cubicBezTo>
                <a:cubicBezTo>
                  <a:pt x="3780" y="69073"/>
                  <a:pt x="11956" y="63007"/>
                  <a:pt x="23121" y="60458"/>
                </a:cubicBezTo>
                <a:cubicBezTo>
                  <a:pt x="25758" y="59842"/>
                  <a:pt x="28483" y="59667"/>
                  <a:pt x="31121" y="59667"/>
                </a:cubicBezTo>
                <a:cubicBezTo>
                  <a:pt x="49494" y="59579"/>
                  <a:pt x="67868" y="59667"/>
                  <a:pt x="86241" y="59667"/>
                </a:cubicBezTo>
                <a:cubicBezTo>
                  <a:pt x="87033" y="59667"/>
                  <a:pt x="87824" y="59667"/>
                  <a:pt x="88439" y="59667"/>
                </a:cubicBezTo>
                <a:cubicBezTo>
                  <a:pt x="89318" y="55711"/>
                  <a:pt x="89934" y="51842"/>
                  <a:pt x="91077" y="48150"/>
                </a:cubicBezTo>
                <a:cubicBezTo>
                  <a:pt x="97230" y="28810"/>
                  <a:pt x="109978" y="15095"/>
                  <a:pt x="128439" y="7447"/>
                </a:cubicBezTo>
                <a:cubicBezTo>
                  <a:pt x="141802" y="1909"/>
                  <a:pt x="155121" y="-619"/>
                  <a:pt x="168230" y="128"/>
                </a:cubicBezTo>
                <a:close/>
              </a:path>
            </a:pathLst>
          </a:custGeom>
          <a:solidFill>
            <a:schemeClr val="bg1"/>
          </a:solidFill>
          <a:ln w="8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25D7A33-650E-72B7-F8A7-CAD951BA0542}"/>
              </a:ext>
            </a:extLst>
          </p:cNvPr>
          <p:cNvSpPr>
            <a:spLocks noChangeAspect="1"/>
          </p:cNvSpPr>
          <p:nvPr/>
        </p:nvSpPr>
        <p:spPr>
          <a:xfrm>
            <a:off x="5031048" y="1499945"/>
            <a:ext cx="591812" cy="731040"/>
          </a:xfrm>
          <a:custGeom>
            <a:avLst/>
            <a:gdLst>
              <a:gd name="connsiteX0" fmla="*/ 498501 w 561699"/>
              <a:gd name="connsiteY0" fmla="*/ 470011 h 693841"/>
              <a:gd name="connsiteX1" fmla="*/ 499144 w 561699"/>
              <a:gd name="connsiteY1" fmla="*/ 477605 h 693841"/>
              <a:gd name="connsiteX2" fmla="*/ 499273 w 561699"/>
              <a:gd name="connsiteY2" fmla="*/ 592673 h 693841"/>
              <a:gd name="connsiteX3" fmla="*/ 493224 w 561699"/>
              <a:gd name="connsiteY3" fmla="*/ 602455 h 693841"/>
              <a:gd name="connsiteX4" fmla="*/ 293334 w 561699"/>
              <a:gd name="connsiteY4" fmla="*/ 690880 h 693841"/>
              <a:gd name="connsiteX5" fmla="*/ 286126 w 561699"/>
              <a:gd name="connsiteY5" fmla="*/ 693841 h 693841"/>
              <a:gd name="connsiteX6" fmla="*/ 286126 w 561699"/>
              <a:gd name="connsiteY6" fmla="*/ 483268 h 693841"/>
              <a:gd name="connsiteX7" fmla="*/ 292047 w 561699"/>
              <a:gd name="connsiteY7" fmla="*/ 487902 h 693841"/>
              <a:gd name="connsiteX8" fmla="*/ 332076 w 561699"/>
              <a:gd name="connsiteY8" fmla="*/ 523169 h 693841"/>
              <a:gd name="connsiteX9" fmla="*/ 343532 w 561699"/>
              <a:gd name="connsiteY9" fmla="*/ 525357 h 693841"/>
              <a:gd name="connsiteX10" fmla="*/ 491164 w 561699"/>
              <a:gd name="connsiteY10" fmla="*/ 472328 h 693841"/>
              <a:gd name="connsiteX11" fmla="*/ 498501 w 561699"/>
              <a:gd name="connsiteY11" fmla="*/ 470011 h 693841"/>
              <a:gd name="connsiteX12" fmla="*/ 60495 w 561699"/>
              <a:gd name="connsiteY12" fmla="*/ 467050 h 693841"/>
              <a:gd name="connsiteX13" fmla="*/ 68089 w 561699"/>
              <a:gd name="connsiteY13" fmla="*/ 470010 h 693841"/>
              <a:gd name="connsiteX14" fmla="*/ 211216 w 561699"/>
              <a:gd name="connsiteY14" fmla="*/ 531148 h 693841"/>
              <a:gd name="connsiteX15" fmla="*/ 222929 w 561699"/>
              <a:gd name="connsiteY15" fmla="*/ 529089 h 693841"/>
              <a:gd name="connsiteX16" fmla="*/ 267721 w 561699"/>
              <a:gd name="connsiteY16" fmla="*/ 486614 h 693841"/>
              <a:gd name="connsiteX17" fmla="*/ 273384 w 561699"/>
              <a:gd name="connsiteY17" fmla="*/ 481723 h 693841"/>
              <a:gd name="connsiteX18" fmla="*/ 273513 w 561699"/>
              <a:gd name="connsiteY18" fmla="*/ 692167 h 693841"/>
              <a:gd name="connsiteX19" fmla="*/ 266305 w 561699"/>
              <a:gd name="connsiteY19" fmla="*/ 689206 h 693841"/>
              <a:gd name="connsiteX20" fmla="*/ 66673 w 561699"/>
              <a:gd name="connsiteY20" fmla="*/ 601425 h 693841"/>
              <a:gd name="connsiteX21" fmla="*/ 60108 w 561699"/>
              <a:gd name="connsiteY21" fmla="*/ 591386 h 693841"/>
              <a:gd name="connsiteX22" fmla="*/ 60237 w 561699"/>
              <a:gd name="connsiteY22" fmla="*/ 474258 h 693841"/>
              <a:gd name="connsiteX23" fmla="*/ 60495 w 561699"/>
              <a:gd name="connsiteY23" fmla="*/ 467050 h 693841"/>
              <a:gd name="connsiteX24" fmla="*/ 314056 w 561699"/>
              <a:gd name="connsiteY24" fmla="*/ 329200 h 693841"/>
              <a:gd name="connsiteX25" fmla="*/ 323838 w 561699"/>
              <a:gd name="connsiteY25" fmla="*/ 343744 h 693841"/>
              <a:gd name="connsiteX26" fmla="*/ 314056 w 561699"/>
              <a:gd name="connsiteY26" fmla="*/ 358289 h 693841"/>
              <a:gd name="connsiteX27" fmla="*/ 304017 w 561699"/>
              <a:gd name="connsiteY27" fmla="*/ 343358 h 693841"/>
              <a:gd name="connsiteX28" fmla="*/ 314056 w 561699"/>
              <a:gd name="connsiteY28" fmla="*/ 329200 h 693841"/>
              <a:gd name="connsiteX29" fmla="*/ 231037 w 561699"/>
              <a:gd name="connsiteY29" fmla="*/ 329200 h 693841"/>
              <a:gd name="connsiteX30" fmla="*/ 240176 w 561699"/>
              <a:gd name="connsiteY30" fmla="*/ 345160 h 693841"/>
              <a:gd name="connsiteX31" fmla="*/ 230522 w 561699"/>
              <a:gd name="connsiteY31" fmla="*/ 358160 h 693841"/>
              <a:gd name="connsiteX32" fmla="*/ 221255 w 561699"/>
              <a:gd name="connsiteY32" fmla="*/ 343744 h 693841"/>
              <a:gd name="connsiteX33" fmla="*/ 231037 w 561699"/>
              <a:gd name="connsiteY33" fmla="*/ 329200 h 693841"/>
              <a:gd name="connsiteX34" fmla="*/ 324290 w 561699"/>
              <a:gd name="connsiteY34" fmla="*/ 302638 h 693841"/>
              <a:gd name="connsiteX35" fmla="*/ 334007 w 561699"/>
              <a:gd name="connsiteY35" fmla="*/ 304488 h 693841"/>
              <a:gd name="connsiteX36" fmla="*/ 480096 w 561699"/>
              <a:gd name="connsiteY36" fmla="*/ 354428 h 693841"/>
              <a:gd name="connsiteX37" fmla="*/ 492323 w 561699"/>
              <a:gd name="connsiteY37" fmla="*/ 363953 h 693841"/>
              <a:gd name="connsiteX38" fmla="*/ 539689 w 561699"/>
              <a:gd name="connsiteY38" fmla="*/ 413893 h 693841"/>
              <a:gd name="connsiteX39" fmla="*/ 561699 w 561699"/>
              <a:gd name="connsiteY39" fmla="*/ 437447 h 693841"/>
              <a:gd name="connsiteX40" fmla="*/ 555263 w 561699"/>
              <a:gd name="connsiteY40" fmla="*/ 440279 h 693841"/>
              <a:gd name="connsiteX41" fmla="*/ 345077 w 561699"/>
              <a:gd name="connsiteY41" fmla="*/ 515447 h 693841"/>
              <a:gd name="connsiteX42" fmla="*/ 334780 w 561699"/>
              <a:gd name="connsiteY42" fmla="*/ 513516 h 693841"/>
              <a:gd name="connsiteX43" fmla="*/ 284582 w 561699"/>
              <a:gd name="connsiteY43" fmla="*/ 469239 h 693841"/>
              <a:gd name="connsiteX44" fmla="*/ 273642 w 561699"/>
              <a:gd name="connsiteY44" fmla="*/ 469625 h 693841"/>
              <a:gd name="connsiteX45" fmla="*/ 222929 w 561699"/>
              <a:gd name="connsiteY45" fmla="*/ 518021 h 693841"/>
              <a:gd name="connsiteX46" fmla="*/ 212890 w 561699"/>
              <a:gd name="connsiteY46" fmla="*/ 520080 h 693841"/>
              <a:gd name="connsiteX47" fmla="*/ 5792 w 561699"/>
              <a:gd name="connsiteY47" fmla="*/ 431784 h 693841"/>
              <a:gd name="connsiteX48" fmla="*/ 0 w 561699"/>
              <a:gd name="connsiteY48" fmla="*/ 428952 h 693841"/>
              <a:gd name="connsiteX49" fmla="*/ 9267 w 561699"/>
              <a:gd name="connsiteY49" fmla="*/ 418655 h 693841"/>
              <a:gd name="connsiteX50" fmla="*/ 59722 w 561699"/>
              <a:gd name="connsiteY50" fmla="*/ 364596 h 693841"/>
              <a:gd name="connsiteX51" fmla="*/ 82890 w 561699"/>
              <a:gd name="connsiteY51" fmla="*/ 349795 h 693841"/>
              <a:gd name="connsiteX52" fmla="*/ 208256 w 561699"/>
              <a:gd name="connsiteY52" fmla="*/ 305003 h 693841"/>
              <a:gd name="connsiteX53" fmla="*/ 222028 w 561699"/>
              <a:gd name="connsiteY53" fmla="*/ 313755 h 693841"/>
              <a:gd name="connsiteX54" fmla="*/ 83534 w 561699"/>
              <a:gd name="connsiteY54" fmla="*/ 363309 h 693841"/>
              <a:gd name="connsiteX55" fmla="*/ 87653 w 561699"/>
              <a:gd name="connsiteY55" fmla="*/ 365755 h 693841"/>
              <a:gd name="connsiteX56" fmla="*/ 272354 w 561699"/>
              <a:gd name="connsiteY56" fmla="*/ 444140 h 693841"/>
              <a:gd name="connsiteX57" fmla="*/ 283166 w 561699"/>
              <a:gd name="connsiteY57" fmla="*/ 444012 h 693841"/>
              <a:gd name="connsiteX58" fmla="*/ 460660 w 561699"/>
              <a:gd name="connsiteY58" fmla="*/ 366656 h 693841"/>
              <a:gd name="connsiteX59" fmla="*/ 466581 w 561699"/>
              <a:gd name="connsiteY59" fmla="*/ 363567 h 693841"/>
              <a:gd name="connsiteX60" fmla="*/ 321265 w 561699"/>
              <a:gd name="connsiteY60" fmla="*/ 314013 h 693841"/>
              <a:gd name="connsiteX61" fmla="*/ 320750 w 561699"/>
              <a:gd name="connsiteY61" fmla="*/ 312082 h 693841"/>
              <a:gd name="connsiteX62" fmla="*/ 324290 w 561699"/>
              <a:gd name="connsiteY62" fmla="*/ 302638 h 693841"/>
              <a:gd name="connsiteX63" fmla="*/ 286126 w 561699"/>
              <a:gd name="connsiteY63" fmla="*/ 275270 h 693841"/>
              <a:gd name="connsiteX64" fmla="*/ 295522 w 561699"/>
              <a:gd name="connsiteY64" fmla="*/ 286725 h 693841"/>
              <a:gd name="connsiteX65" fmla="*/ 295522 w 561699"/>
              <a:gd name="connsiteY65" fmla="*/ 359447 h 693841"/>
              <a:gd name="connsiteX66" fmla="*/ 285869 w 561699"/>
              <a:gd name="connsiteY66" fmla="*/ 369873 h 693841"/>
              <a:gd name="connsiteX67" fmla="*/ 276988 w 561699"/>
              <a:gd name="connsiteY67" fmla="*/ 359447 h 693841"/>
              <a:gd name="connsiteX68" fmla="*/ 276859 w 561699"/>
              <a:gd name="connsiteY68" fmla="*/ 322893 h 693841"/>
              <a:gd name="connsiteX69" fmla="*/ 276859 w 561699"/>
              <a:gd name="connsiteY69" fmla="*/ 286854 h 693841"/>
              <a:gd name="connsiteX70" fmla="*/ 286126 w 561699"/>
              <a:gd name="connsiteY70" fmla="*/ 275270 h 693841"/>
              <a:gd name="connsiteX71" fmla="*/ 258195 w 561699"/>
              <a:gd name="connsiteY71" fmla="*/ 275270 h 693841"/>
              <a:gd name="connsiteX72" fmla="*/ 267591 w 561699"/>
              <a:gd name="connsiteY72" fmla="*/ 287240 h 693841"/>
              <a:gd name="connsiteX73" fmla="*/ 267591 w 561699"/>
              <a:gd name="connsiteY73" fmla="*/ 323151 h 693841"/>
              <a:gd name="connsiteX74" fmla="*/ 267591 w 561699"/>
              <a:gd name="connsiteY74" fmla="*/ 358546 h 693841"/>
              <a:gd name="connsiteX75" fmla="*/ 257681 w 561699"/>
              <a:gd name="connsiteY75" fmla="*/ 369873 h 693841"/>
              <a:gd name="connsiteX76" fmla="*/ 248542 w 561699"/>
              <a:gd name="connsiteY76" fmla="*/ 358289 h 693841"/>
              <a:gd name="connsiteX77" fmla="*/ 248542 w 561699"/>
              <a:gd name="connsiteY77" fmla="*/ 286983 h 693841"/>
              <a:gd name="connsiteX78" fmla="*/ 258195 w 561699"/>
              <a:gd name="connsiteY78" fmla="*/ 275270 h 693841"/>
              <a:gd name="connsiteX79" fmla="*/ 352927 w 561699"/>
              <a:gd name="connsiteY79" fmla="*/ 194825 h 693841"/>
              <a:gd name="connsiteX80" fmla="*/ 387422 w 561699"/>
              <a:gd name="connsiteY80" fmla="*/ 303586 h 693841"/>
              <a:gd name="connsiteX81" fmla="*/ 385877 w 561699"/>
              <a:gd name="connsiteY81" fmla="*/ 304873 h 693841"/>
              <a:gd name="connsiteX82" fmla="*/ 327571 w 561699"/>
              <a:gd name="connsiteY82" fmla="*/ 270894 h 693841"/>
              <a:gd name="connsiteX83" fmla="*/ 352927 w 561699"/>
              <a:gd name="connsiteY83" fmla="*/ 194825 h 693841"/>
              <a:gd name="connsiteX84" fmla="*/ 188176 w 561699"/>
              <a:gd name="connsiteY84" fmla="*/ 194825 h 693841"/>
              <a:gd name="connsiteX85" fmla="*/ 212889 w 561699"/>
              <a:gd name="connsiteY85" fmla="*/ 270894 h 693841"/>
              <a:gd name="connsiteX86" fmla="*/ 155870 w 561699"/>
              <a:gd name="connsiteY86" fmla="*/ 305002 h 693841"/>
              <a:gd name="connsiteX87" fmla="*/ 154325 w 561699"/>
              <a:gd name="connsiteY87" fmla="*/ 303844 h 693841"/>
              <a:gd name="connsiteX88" fmla="*/ 188176 w 561699"/>
              <a:gd name="connsiteY88" fmla="*/ 194825 h 693841"/>
              <a:gd name="connsiteX89" fmla="*/ 270938 w 561699"/>
              <a:gd name="connsiteY89" fmla="*/ 177063 h 693841"/>
              <a:gd name="connsiteX90" fmla="*/ 255750 w 561699"/>
              <a:gd name="connsiteY90" fmla="*/ 192251 h 693841"/>
              <a:gd name="connsiteX91" fmla="*/ 270295 w 561699"/>
              <a:gd name="connsiteY91" fmla="*/ 207053 h 693841"/>
              <a:gd name="connsiteX92" fmla="*/ 285869 w 561699"/>
              <a:gd name="connsiteY92" fmla="*/ 192637 h 693841"/>
              <a:gd name="connsiteX93" fmla="*/ 270938 w 561699"/>
              <a:gd name="connsiteY93" fmla="*/ 177063 h 693841"/>
              <a:gd name="connsiteX94" fmla="*/ 270552 w 561699"/>
              <a:gd name="connsiteY94" fmla="*/ 103955 h 693841"/>
              <a:gd name="connsiteX95" fmla="*/ 248285 w 561699"/>
              <a:gd name="connsiteY95" fmla="*/ 126994 h 693841"/>
              <a:gd name="connsiteX96" fmla="*/ 270938 w 561699"/>
              <a:gd name="connsiteY96" fmla="*/ 149132 h 693841"/>
              <a:gd name="connsiteX97" fmla="*/ 293592 w 561699"/>
              <a:gd name="connsiteY97" fmla="*/ 126865 h 693841"/>
              <a:gd name="connsiteX98" fmla="*/ 270552 w 561699"/>
              <a:gd name="connsiteY98" fmla="*/ 103955 h 693841"/>
              <a:gd name="connsiteX99" fmla="*/ 267158 w 561699"/>
              <a:gd name="connsiteY99" fmla="*/ 4 h 693841"/>
              <a:gd name="connsiteX100" fmla="*/ 274414 w 561699"/>
              <a:gd name="connsiteY100" fmla="*/ 5748 h 693841"/>
              <a:gd name="connsiteX101" fmla="*/ 327443 w 561699"/>
              <a:gd name="connsiteY101" fmla="*/ 96747 h 693841"/>
              <a:gd name="connsiteX102" fmla="*/ 332205 w 561699"/>
              <a:gd name="connsiteY102" fmla="*/ 159172 h 693841"/>
              <a:gd name="connsiteX103" fmla="*/ 321393 w 561699"/>
              <a:gd name="connsiteY103" fmla="*/ 241290 h 693841"/>
              <a:gd name="connsiteX104" fmla="*/ 318819 w 561699"/>
              <a:gd name="connsiteY104" fmla="*/ 251201 h 693841"/>
              <a:gd name="connsiteX105" fmla="*/ 292691 w 561699"/>
              <a:gd name="connsiteY105" fmla="*/ 269735 h 693841"/>
              <a:gd name="connsiteX106" fmla="*/ 284968 w 561699"/>
              <a:gd name="connsiteY106" fmla="*/ 269735 h 693841"/>
              <a:gd name="connsiteX107" fmla="*/ 284968 w 561699"/>
              <a:gd name="connsiteY107" fmla="*/ 271022 h 693841"/>
              <a:gd name="connsiteX108" fmla="*/ 248414 w 561699"/>
              <a:gd name="connsiteY108" fmla="*/ 271022 h 693841"/>
              <a:gd name="connsiteX109" fmla="*/ 226919 w 561699"/>
              <a:gd name="connsiteY109" fmla="*/ 255448 h 693841"/>
              <a:gd name="connsiteX110" fmla="*/ 209543 w 561699"/>
              <a:gd name="connsiteY110" fmla="*/ 159043 h 693841"/>
              <a:gd name="connsiteX111" fmla="*/ 215206 w 561699"/>
              <a:gd name="connsiteY111" fmla="*/ 90955 h 693841"/>
              <a:gd name="connsiteX112" fmla="*/ 259612 w 561699"/>
              <a:gd name="connsiteY112" fmla="*/ 6134 h 693841"/>
              <a:gd name="connsiteX113" fmla="*/ 267158 w 561699"/>
              <a:gd name="connsiteY113" fmla="*/ 4 h 69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61699" h="693841">
                <a:moveTo>
                  <a:pt x="498501" y="470011"/>
                </a:moveTo>
                <a:cubicBezTo>
                  <a:pt x="498758" y="473100"/>
                  <a:pt x="499144" y="475288"/>
                  <a:pt x="499144" y="477605"/>
                </a:cubicBezTo>
                <a:cubicBezTo>
                  <a:pt x="499144" y="515961"/>
                  <a:pt x="499144" y="554317"/>
                  <a:pt x="499273" y="592673"/>
                </a:cubicBezTo>
                <a:cubicBezTo>
                  <a:pt x="499273" y="597564"/>
                  <a:pt x="497986" y="600396"/>
                  <a:pt x="493224" y="602455"/>
                </a:cubicBezTo>
                <a:cubicBezTo>
                  <a:pt x="426551" y="631802"/>
                  <a:pt x="360007" y="661405"/>
                  <a:pt x="293334" y="690880"/>
                </a:cubicBezTo>
                <a:cubicBezTo>
                  <a:pt x="291274" y="691910"/>
                  <a:pt x="289344" y="692554"/>
                  <a:pt x="286126" y="693841"/>
                </a:cubicBezTo>
                <a:cubicBezTo>
                  <a:pt x="286126" y="623307"/>
                  <a:pt x="286126" y="553931"/>
                  <a:pt x="286126" y="483268"/>
                </a:cubicBezTo>
                <a:cubicBezTo>
                  <a:pt x="288572" y="485199"/>
                  <a:pt x="290373" y="486486"/>
                  <a:pt x="292047" y="487902"/>
                </a:cubicBezTo>
                <a:cubicBezTo>
                  <a:pt x="305433" y="499615"/>
                  <a:pt x="318948" y="511199"/>
                  <a:pt x="332076" y="523169"/>
                </a:cubicBezTo>
                <a:cubicBezTo>
                  <a:pt x="335809" y="526515"/>
                  <a:pt x="338898" y="527030"/>
                  <a:pt x="343532" y="525357"/>
                </a:cubicBezTo>
                <a:cubicBezTo>
                  <a:pt x="392699" y="507595"/>
                  <a:pt x="441867" y="489961"/>
                  <a:pt x="491164" y="472328"/>
                </a:cubicBezTo>
                <a:cubicBezTo>
                  <a:pt x="493352" y="471556"/>
                  <a:pt x="495540" y="470912"/>
                  <a:pt x="498501" y="470011"/>
                </a:cubicBezTo>
                <a:close/>
                <a:moveTo>
                  <a:pt x="60495" y="467050"/>
                </a:moveTo>
                <a:cubicBezTo>
                  <a:pt x="63455" y="468208"/>
                  <a:pt x="65900" y="468981"/>
                  <a:pt x="68089" y="470010"/>
                </a:cubicBezTo>
                <a:cubicBezTo>
                  <a:pt x="115841" y="490347"/>
                  <a:pt x="163593" y="510555"/>
                  <a:pt x="211216" y="531148"/>
                </a:cubicBezTo>
                <a:cubicBezTo>
                  <a:pt x="216107" y="533208"/>
                  <a:pt x="219068" y="532822"/>
                  <a:pt x="222929" y="529089"/>
                </a:cubicBezTo>
                <a:cubicBezTo>
                  <a:pt x="237602" y="514673"/>
                  <a:pt x="252790" y="500644"/>
                  <a:pt x="267721" y="486614"/>
                </a:cubicBezTo>
                <a:cubicBezTo>
                  <a:pt x="269137" y="485198"/>
                  <a:pt x="270810" y="483911"/>
                  <a:pt x="273384" y="481723"/>
                </a:cubicBezTo>
                <a:cubicBezTo>
                  <a:pt x="273513" y="552515"/>
                  <a:pt x="273513" y="621761"/>
                  <a:pt x="273513" y="692167"/>
                </a:cubicBezTo>
                <a:cubicBezTo>
                  <a:pt x="270552" y="691008"/>
                  <a:pt x="268364" y="690236"/>
                  <a:pt x="266305" y="689206"/>
                </a:cubicBezTo>
                <a:cubicBezTo>
                  <a:pt x="199761" y="659989"/>
                  <a:pt x="133217" y="630643"/>
                  <a:pt x="66673" y="601425"/>
                </a:cubicBezTo>
                <a:cubicBezTo>
                  <a:pt x="61782" y="599366"/>
                  <a:pt x="59980" y="596791"/>
                  <a:pt x="60108" y="591386"/>
                </a:cubicBezTo>
                <a:cubicBezTo>
                  <a:pt x="60366" y="552386"/>
                  <a:pt x="60237" y="513258"/>
                  <a:pt x="60237" y="474258"/>
                </a:cubicBezTo>
                <a:cubicBezTo>
                  <a:pt x="60237" y="472198"/>
                  <a:pt x="60366" y="470010"/>
                  <a:pt x="60495" y="467050"/>
                </a:cubicBezTo>
                <a:close/>
                <a:moveTo>
                  <a:pt x="314056" y="329200"/>
                </a:moveTo>
                <a:cubicBezTo>
                  <a:pt x="319591" y="329329"/>
                  <a:pt x="323838" y="335636"/>
                  <a:pt x="323838" y="343744"/>
                </a:cubicBezTo>
                <a:cubicBezTo>
                  <a:pt x="323838" y="351725"/>
                  <a:pt x="319591" y="358160"/>
                  <a:pt x="314056" y="358289"/>
                </a:cubicBezTo>
                <a:cubicBezTo>
                  <a:pt x="308393" y="358418"/>
                  <a:pt x="303888" y="351725"/>
                  <a:pt x="304017" y="343358"/>
                </a:cubicBezTo>
                <a:cubicBezTo>
                  <a:pt x="304274" y="334992"/>
                  <a:pt x="308393" y="329071"/>
                  <a:pt x="314056" y="329200"/>
                </a:cubicBezTo>
                <a:close/>
                <a:moveTo>
                  <a:pt x="231037" y="329200"/>
                </a:moveTo>
                <a:cubicBezTo>
                  <a:pt x="236958" y="329586"/>
                  <a:pt x="241077" y="336665"/>
                  <a:pt x="240176" y="345160"/>
                </a:cubicBezTo>
                <a:cubicBezTo>
                  <a:pt x="239403" y="353269"/>
                  <a:pt x="235542" y="358418"/>
                  <a:pt x="230522" y="358160"/>
                </a:cubicBezTo>
                <a:cubicBezTo>
                  <a:pt x="224859" y="358031"/>
                  <a:pt x="221255" y="352497"/>
                  <a:pt x="221255" y="343744"/>
                </a:cubicBezTo>
                <a:cubicBezTo>
                  <a:pt x="221255" y="334348"/>
                  <a:pt x="224988" y="328814"/>
                  <a:pt x="231037" y="329200"/>
                </a:cubicBezTo>
                <a:close/>
                <a:moveTo>
                  <a:pt x="324290" y="302638"/>
                </a:moveTo>
                <a:cubicBezTo>
                  <a:pt x="325963" y="301688"/>
                  <a:pt x="328666" y="302622"/>
                  <a:pt x="334007" y="304488"/>
                </a:cubicBezTo>
                <a:cubicBezTo>
                  <a:pt x="382661" y="321092"/>
                  <a:pt x="431442" y="337567"/>
                  <a:pt x="480096" y="354428"/>
                </a:cubicBezTo>
                <a:cubicBezTo>
                  <a:pt x="484729" y="356102"/>
                  <a:pt x="488719" y="360220"/>
                  <a:pt x="492323" y="363953"/>
                </a:cubicBezTo>
                <a:cubicBezTo>
                  <a:pt x="508283" y="380428"/>
                  <a:pt x="523986" y="397161"/>
                  <a:pt x="539689" y="413893"/>
                </a:cubicBezTo>
                <a:cubicBezTo>
                  <a:pt x="546897" y="421487"/>
                  <a:pt x="553976" y="429081"/>
                  <a:pt x="561699" y="437447"/>
                </a:cubicBezTo>
                <a:cubicBezTo>
                  <a:pt x="558996" y="438606"/>
                  <a:pt x="557194" y="439507"/>
                  <a:pt x="555263" y="440279"/>
                </a:cubicBezTo>
                <a:cubicBezTo>
                  <a:pt x="485244" y="465249"/>
                  <a:pt x="415096" y="490219"/>
                  <a:pt x="345077" y="515447"/>
                </a:cubicBezTo>
                <a:cubicBezTo>
                  <a:pt x="340958" y="516991"/>
                  <a:pt x="338126" y="516476"/>
                  <a:pt x="334780" y="513516"/>
                </a:cubicBezTo>
                <a:cubicBezTo>
                  <a:pt x="318176" y="498714"/>
                  <a:pt x="301057" y="484298"/>
                  <a:pt x="284582" y="469239"/>
                </a:cubicBezTo>
                <a:cubicBezTo>
                  <a:pt x="280077" y="465249"/>
                  <a:pt x="277632" y="465764"/>
                  <a:pt x="273642" y="469625"/>
                </a:cubicBezTo>
                <a:cubicBezTo>
                  <a:pt x="256909" y="485972"/>
                  <a:pt x="239790" y="501803"/>
                  <a:pt x="222929" y="518021"/>
                </a:cubicBezTo>
                <a:cubicBezTo>
                  <a:pt x="219711" y="521110"/>
                  <a:pt x="217137" y="521882"/>
                  <a:pt x="212890" y="520080"/>
                </a:cubicBezTo>
                <a:cubicBezTo>
                  <a:pt x="143900" y="490477"/>
                  <a:pt x="74910" y="461130"/>
                  <a:pt x="5792" y="431784"/>
                </a:cubicBezTo>
                <a:cubicBezTo>
                  <a:pt x="4119" y="431012"/>
                  <a:pt x="2446" y="430111"/>
                  <a:pt x="0" y="428952"/>
                </a:cubicBezTo>
                <a:cubicBezTo>
                  <a:pt x="3347" y="425220"/>
                  <a:pt x="6307" y="421873"/>
                  <a:pt x="9267" y="418655"/>
                </a:cubicBezTo>
                <a:cubicBezTo>
                  <a:pt x="26129" y="400636"/>
                  <a:pt x="43762" y="383260"/>
                  <a:pt x="59722" y="364596"/>
                </a:cubicBezTo>
                <a:cubicBezTo>
                  <a:pt x="66287" y="356874"/>
                  <a:pt x="73881" y="352884"/>
                  <a:pt x="82890" y="349795"/>
                </a:cubicBezTo>
                <a:cubicBezTo>
                  <a:pt x="124722" y="334993"/>
                  <a:pt x="166425" y="319934"/>
                  <a:pt x="208256" y="305003"/>
                </a:cubicBezTo>
                <a:cubicBezTo>
                  <a:pt x="219068" y="300755"/>
                  <a:pt x="219068" y="300755"/>
                  <a:pt x="222028" y="313755"/>
                </a:cubicBezTo>
                <a:cubicBezTo>
                  <a:pt x="176078" y="330230"/>
                  <a:pt x="130385" y="346577"/>
                  <a:pt x="83534" y="363309"/>
                </a:cubicBezTo>
                <a:cubicBezTo>
                  <a:pt x="85593" y="364596"/>
                  <a:pt x="86623" y="365369"/>
                  <a:pt x="87653" y="365755"/>
                </a:cubicBezTo>
                <a:cubicBezTo>
                  <a:pt x="149177" y="392012"/>
                  <a:pt x="210701" y="418141"/>
                  <a:pt x="272354" y="444140"/>
                </a:cubicBezTo>
                <a:cubicBezTo>
                  <a:pt x="275444" y="445427"/>
                  <a:pt x="280077" y="445427"/>
                  <a:pt x="283166" y="444012"/>
                </a:cubicBezTo>
                <a:cubicBezTo>
                  <a:pt x="342374" y="418398"/>
                  <a:pt x="401453" y="392527"/>
                  <a:pt x="460660" y="366656"/>
                </a:cubicBezTo>
                <a:cubicBezTo>
                  <a:pt x="462205" y="366012"/>
                  <a:pt x="463620" y="365111"/>
                  <a:pt x="466581" y="363567"/>
                </a:cubicBezTo>
                <a:cubicBezTo>
                  <a:pt x="417027" y="346706"/>
                  <a:pt x="369017" y="330230"/>
                  <a:pt x="321265" y="314013"/>
                </a:cubicBezTo>
                <a:cubicBezTo>
                  <a:pt x="321008" y="312854"/>
                  <a:pt x="320621" y="312468"/>
                  <a:pt x="320750" y="312082"/>
                </a:cubicBezTo>
                <a:cubicBezTo>
                  <a:pt x="321973" y="306419"/>
                  <a:pt x="322617" y="303587"/>
                  <a:pt x="324290" y="302638"/>
                </a:cubicBezTo>
                <a:close/>
                <a:moveTo>
                  <a:pt x="286126" y="275270"/>
                </a:moveTo>
                <a:cubicBezTo>
                  <a:pt x="291790" y="275270"/>
                  <a:pt x="295522" y="279389"/>
                  <a:pt x="295522" y="286725"/>
                </a:cubicBezTo>
                <a:cubicBezTo>
                  <a:pt x="295651" y="310923"/>
                  <a:pt x="295651" y="335250"/>
                  <a:pt x="295522" y="359447"/>
                </a:cubicBezTo>
                <a:cubicBezTo>
                  <a:pt x="295522" y="366012"/>
                  <a:pt x="291532" y="370002"/>
                  <a:pt x="285869" y="369873"/>
                </a:cubicBezTo>
                <a:cubicBezTo>
                  <a:pt x="280463" y="369873"/>
                  <a:pt x="276988" y="366012"/>
                  <a:pt x="276988" y="359447"/>
                </a:cubicBezTo>
                <a:cubicBezTo>
                  <a:pt x="276730" y="347349"/>
                  <a:pt x="276859" y="335121"/>
                  <a:pt x="276859" y="322893"/>
                </a:cubicBezTo>
                <a:cubicBezTo>
                  <a:pt x="276859" y="310923"/>
                  <a:pt x="276730" y="298824"/>
                  <a:pt x="276859" y="286854"/>
                </a:cubicBezTo>
                <a:cubicBezTo>
                  <a:pt x="276859" y="279517"/>
                  <a:pt x="280463" y="275399"/>
                  <a:pt x="286126" y="275270"/>
                </a:cubicBezTo>
                <a:close/>
                <a:moveTo>
                  <a:pt x="258195" y="275270"/>
                </a:moveTo>
                <a:cubicBezTo>
                  <a:pt x="264245" y="275270"/>
                  <a:pt x="267591" y="279517"/>
                  <a:pt x="267591" y="287240"/>
                </a:cubicBezTo>
                <a:cubicBezTo>
                  <a:pt x="267591" y="299210"/>
                  <a:pt x="267591" y="311180"/>
                  <a:pt x="267591" y="323151"/>
                </a:cubicBezTo>
                <a:cubicBezTo>
                  <a:pt x="267591" y="334992"/>
                  <a:pt x="267591" y="346705"/>
                  <a:pt x="267591" y="358546"/>
                </a:cubicBezTo>
                <a:cubicBezTo>
                  <a:pt x="267591" y="366012"/>
                  <a:pt x="263859" y="370130"/>
                  <a:pt x="257681" y="369873"/>
                </a:cubicBezTo>
                <a:cubicBezTo>
                  <a:pt x="251760" y="369616"/>
                  <a:pt x="248542" y="365754"/>
                  <a:pt x="248542" y="358289"/>
                </a:cubicBezTo>
                <a:cubicBezTo>
                  <a:pt x="248542" y="334477"/>
                  <a:pt x="248542" y="310794"/>
                  <a:pt x="248542" y="286983"/>
                </a:cubicBezTo>
                <a:cubicBezTo>
                  <a:pt x="248542" y="279389"/>
                  <a:pt x="252146" y="275141"/>
                  <a:pt x="258195" y="275270"/>
                </a:cubicBezTo>
                <a:close/>
                <a:moveTo>
                  <a:pt x="352927" y="194825"/>
                </a:moveTo>
                <a:cubicBezTo>
                  <a:pt x="370947" y="229191"/>
                  <a:pt x="377640" y="266904"/>
                  <a:pt x="387422" y="303586"/>
                </a:cubicBezTo>
                <a:cubicBezTo>
                  <a:pt x="386907" y="303973"/>
                  <a:pt x="386392" y="304487"/>
                  <a:pt x="385877" y="304873"/>
                </a:cubicBezTo>
                <a:cubicBezTo>
                  <a:pt x="366571" y="293676"/>
                  <a:pt x="347393" y="282478"/>
                  <a:pt x="327571" y="270894"/>
                </a:cubicBezTo>
                <a:cubicBezTo>
                  <a:pt x="344175" y="248112"/>
                  <a:pt x="347521" y="221468"/>
                  <a:pt x="352927" y="194825"/>
                </a:cubicBezTo>
                <a:close/>
                <a:moveTo>
                  <a:pt x="188176" y="194825"/>
                </a:moveTo>
                <a:cubicBezTo>
                  <a:pt x="193196" y="221211"/>
                  <a:pt x="196543" y="247597"/>
                  <a:pt x="212889" y="270894"/>
                </a:cubicBezTo>
                <a:cubicBezTo>
                  <a:pt x="193711" y="282349"/>
                  <a:pt x="174790" y="293676"/>
                  <a:pt x="155870" y="305002"/>
                </a:cubicBezTo>
                <a:cubicBezTo>
                  <a:pt x="155355" y="304616"/>
                  <a:pt x="154840" y="304230"/>
                  <a:pt x="154325" y="303844"/>
                </a:cubicBezTo>
                <a:cubicBezTo>
                  <a:pt x="163850" y="266904"/>
                  <a:pt x="170543" y="229320"/>
                  <a:pt x="188176" y="194825"/>
                </a:cubicBezTo>
                <a:close/>
                <a:moveTo>
                  <a:pt x="270938" y="177063"/>
                </a:moveTo>
                <a:cubicBezTo>
                  <a:pt x="262701" y="176934"/>
                  <a:pt x="255879" y="183756"/>
                  <a:pt x="255750" y="192251"/>
                </a:cubicBezTo>
                <a:cubicBezTo>
                  <a:pt x="255622" y="200360"/>
                  <a:pt x="262057" y="206924"/>
                  <a:pt x="270295" y="207053"/>
                </a:cubicBezTo>
                <a:cubicBezTo>
                  <a:pt x="279047" y="207310"/>
                  <a:pt x="285869" y="200874"/>
                  <a:pt x="285869" y="192637"/>
                </a:cubicBezTo>
                <a:cubicBezTo>
                  <a:pt x="285869" y="184528"/>
                  <a:pt x="278918" y="177192"/>
                  <a:pt x="270938" y="177063"/>
                </a:cubicBezTo>
                <a:close/>
                <a:moveTo>
                  <a:pt x="270552" y="103955"/>
                </a:moveTo>
                <a:cubicBezTo>
                  <a:pt x="258968" y="103826"/>
                  <a:pt x="248285" y="114895"/>
                  <a:pt x="248285" y="126994"/>
                </a:cubicBezTo>
                <a:cubicBezTo>
                  <a:pt x="248285" y="139222"/>
                  <a:pt x="258453" y="149132"/>
                  <a:pt x="270938" y="149132"/>
                </a:cubicBezTo>
                <a:cubicBezTo>
                  <a:pt x="283295" y="149132"/>
                  <a:pt x="293592" y="138964"/>
                  <a:pt x="293592" y="126865"/>
                </a:cubicBezTo>
                <a:cubicBezTo>
                  <a:pt x="293592" y="114638"/>
                  <a:pt x="283037" y="104083"/>
                  <a:pt x="270552" y="103955"/>
                </a:cubicBezTo>
                <a:close/>
                <a:moveTo>
                  <a:pt x="267158" y="4"/>
                </a:moveTo>
                <a:cubicBezTo>
                  <a:pt x="269169" y="-109"/>
                  <a:pt x="271132" y="1757"/>
                  <a:pt x="274414" y="5748"/>
                </a:cubicBezTo>
                <a:cubicBezTo>
                  <a:pt x="297196" y="33034"/>
                  <a:pt x="317403" y="62123"/>
                  <a:pt x="327443" y="96747"/>
                </a:cubicBezTo>
                <a:cubicBezTo>
                  <a:pt x="333235" y="116954"/>
                  <a:pt x="334651" y="138192"/>
                  <a:pt x="332205" y="159172"/>
                </a:cubicBezTo>
                <a:cubicBezTo>
                  <a:pt x="329116" y="186587"/>
                  <a:pt x="325126" y="213874"/>
                  <a:pt x="321393" y="241290"/>
                </a:cubicBezTo>
                <a:cubicBezTo>
                  <a:pt x="320879" y="244636"/>
                  <a:pt x="319978" y="247983"/>
                  <a:pt x="318819" y="251201"/>
                </a:cubicBezTo>
                <a:cubicBezTo>
                  <a:pt x="313542" y="264587"/>
                  <a:pt x="307879" y="271151"/>
                  <a:pt x="292691" y="269735"/>
                </a:cubicBezTo>
                <a:cubicBezTo>
                  <a:pt x="290116" y="269478"/>
                  <a:pt x="287542" y="269735"/>
                  <a:pt x="284968" y="269735"/>
                </a:cubicBezTo>
                <a:cubicBezTo>
                  <a:pt x="284968" y="270121"/>
                  <a:pt x="284968" y="270508"/>
                  <a:pt x="284968" y="271022"/>
                </a:cubicBezTo>
                <a:cubicBezTo>
                  <a:pt x="272740" y="271022"/>
                  <a:pt x="260513" y="271151"/>
                  <a:pt x="248414" y="271022"/>
                </a:cubicBezTo>
                <a:cubicBezTo>
                  <a:pt x="236444" y="270894"/>
                  <a:pt x="230652" y="266775"/>
                  <a:pt x="226919" y="255448"/>
                </a:cubicBezTo>
                <a:cubicBezTo>
                  <a:pt x="216622" y="224171"/>
                  <a:pt x="210315" y="192251"/>
                  <a:pt x="209543" y="159043"/>
                </a:cubicBezTo>
                <a:cubicBezTo>
                  <a:pt x="209028" y="136004"/>
                  <a:pt x="208127" y="112964"/>
                  <a:pt x="215206" y="90955"/>
                </a:cubicBezTo>
                <a:cubicBezTo>
                  <a:pt x="225117" y="60321"/>
                  <a:pt x="237602" y="30718"/>
                  <a:pt x="259612" y="6134"/>
                </a:cubicBezTo>
                <a:cubicBezTo>
                  <a:pt x="263087" y="2208"/>
                  <a:pt x="265146" y="116"/>
                  <a:pt x="267158" y="4"/>
                </a:cubicBezTo>
                <a:close/>
              </a:path>
            </a:pathLst>
          </a:custGeom>
          <a:solidFill>
            <a:schemeClr val="bg1"/>
          </a:solidFill>
          <a:ln w="1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Pie 2">
            <a:extLst>
              <a:ext uri="{FF2B5EF4-FFF2-40B4-BE49-F238E27FC236}">
                <a16:creationId xmlns:a16="http://schemas.microsoft.com/office/drawing/2014/main" id="{BFA88063-55D2-E675-5E92-63762EECB627}"/>
              </a:ext>
            </a:extLst>
          </p:cNvPr>
          <p:cNvSpPr/>
          <p:nvPr/>
        </p:nvSpPr>
        <p:spPr>
          <a:xfrm rot="16200000">
            <a:off x="-371475" y="6486525"/>
            <a:ext cx="742950" cy="742950"/>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9" name="Rectangle 48">
            <a:extLst>
              <a:ext uri="{FF2B5EF4-FFF2-40B4-BE49-F238E27FC236}">
                <a16:creationId xmlns:a16="http://schemas.microsoft.com/office/drawing/2014/main" id="{FB55A4D0-4FE3-9525-B9D6-D4F027AD94A9}"/>
              </a:ext>
            </a:extLst>
          </p:cNvPr>
          <p:cNvSpPr/>
          <p:nvPr/>
        </p:nvSpPr>
        <p:spPr>
          <a:xfrm>
            <a:off x="278130" y="413220"/>
            <a:ext cx="5959308" cy="692532"/>
          </a:xfrm>
          <a:prstGeom prst="rect">
            <a:avLst/>
          </a:prstGeom>
          <a:solidFill>
            <a:srgbClr val="2470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5">
            <a:extLst>
              <a:ext uri="{FF2B5EF4-FFF2-40B4-BE49-F238E27FC236}">
                <a16:creationId xmlns:a16="http://schemas.microsoft.com/office/drawing/2014/main" id="{DAD3F6D1-3A80-8B2A-2A77-212CDFFACE46}"/>
              </a:ext>
            </a:extLst>
          </p:cNvPr>
          <p:cNvSpPr txBox="1"/>
          <p:nvPr/>
        </p:nvSpPr>
        <p:spPr>
          <a:xfrm>
            <a:off x="347989" y="413220"/>
            <a:ext cx="5770179" cy="707886"/>
          </a:xfrm>
          <a:prstGeom prst="rect">
            <a:avLst/>
          </a:prstGeom>
          <a:solidFill>
            <a:srgbClr val="285A5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Joint Priority Action Plan for the Operationalization of SAATM</a:t>
            </a:r>
          </a:p>
        </p:txBody>
      </p:sp>
      <p:sp>
        <p:nvSpPr>
          <p:cNvPr id="2" name="Rectangle 1">
            <a:extLst>
              <a:ext uri="{FF2B5EF4-FFF2-40B4-BE49-F238E27FC236}">
                <a16:creationId xmlns:a16="http://schemas.microsoft.com/office/drawing/2014/main" id="{3A1D4FDF-834B-8852-DD7B-B6127EBFBD25}"/>
              </a:ext>
            </a:extLst>
          </p:cNvPr>
          <p:cNvSpPr/>
          <p:nvPr/>
        </p:nvSpPr>
        <p:spPr>
          <a:xfrm>
            <a:off x="5092" y="21128"/>
            <a:ext cx="5863463" cy="461665"/>
          </a:xfrm>
          <a:prstGeom prst="rect">
            <a:avLst/>
          </a:prstGeom>
          <a:solidFill>
            <a:srgbClr val="24705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JPAP Objectives</a:t>
            </a:r>
          </a:p>
        </p:txBody>
      </p:sp>
      <p:sp>
        <p:nvSpPr>
          <p:cNvPr id="3" name="TextBox 13">
            <a:extLst>
              <a:ext uri="{FF2B5EF4-FFF2-40B4-BE49-F238E27FC236}">
                <a16:creationId xmlns:a16="http://schemas.microsoft.com/office/drawing/2014/main" id="{8282DD16-0187-676E-E052-3FEBAD944EF5}"/>
              </a:ext>
            </a:extLst>
          </p:cNvPr>
          <p:cNvSpPr txBox="1"/>
          <p:nvPr/>
        </p:nvSpPr>
        <p:spPr>
          <a:xfrm>
            <a:off x="5398842" y="4401819"/>
            <a:ext cx="127949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JPAP </a:t>
            </a:r>
          </a:p>
        </p:txBody>
      </p:sp>
      <p:pic>
        <p:nvPicPr>
          <p:cNvPr id="24" name="Image 23">
            <a:extLst>
              <a:ext uri="{FF2B5EF4-FFF2-40B4-BE49-F238E27FC236}">
                <a16:creationId xmlns:a16="http://schemas.microsoft.com/office/drawing/2014/main" id="{0A3970DA-BE59-79C3-EA58-AC0D37923862}"/>
              </a:ext>
            </a:extLst>
          </p:cNvPr>
          <p:cNvPicPr>
            <a:picLocks noChangeAspect="1"/>
          </p:cNvPicPr>
          <p:nvPr/>
        </p:nvPicPr>
        <p:blipFill>
          <a:blip r:embed="rId2"/>
          <a:stretch>
            <a:fillRect/>
          </a:stretch>
        </p:blipFill>
        <p:spPr>
          <a:xfrm>
            <a:off x="5390731" y="3209679"/>
            <a:ext cx="1231499" cy="1176630"/>
          </a:xfrm>
          <a:prstGeom prst="ellipse">
            <a:avLst/>
          </a:prstGeom>
        </p:spPr>
      </p:pic>
    </p:spTree>
    <p:extLst>
      <p:ext uri="{BB962C8B-B14F-4D97-AF65-F5344CB8AC3E}">
        <p14:creationId xmlns:p14="http://schemas.microsoft.com/office/powerpoint/2010/main" val="28947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anim calcmode="lin" valueType="num">
                                      <p:cBhvr>
                                        <p:cTn id="36" dur="500" fill="hold"/>
                                        <p:tgtEl>
                                          <p:spTgt spid="5"/>
                                        </p:tgtEl>
                                        <p:attrNameLst>
                                          <p:attrName>ppt_x</p:attrName>
                                        </p:attrNameLst>
                                      </p:cBhvr>
                                      <p:tavLst>
                                        <p:tav tm="0">
                                          <p:val>
                                            <p:fltVal val="0.5"/>
                                          </p:val>
                                        </p:tav>
                                        <p:tav tm="100000">
                                          <p:val>
                                            <p:strVal val="#ppt_x"/>
                                          </p:val>
                                        </p:tav>
                                      </p:tavLst>
                                    </p:anim>
                                    <p:anim calcmode="lin" valueType="num">
                                      <p:cBhvr>
                                        <p:cTn id="37" dur="500" fill="hold"/>
                                        <p:tgtEl>
                                          <p:spTgt spid="5"/>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anim calcmode="lin" valueType="num">
                                      <p:cBhvr>
                                        <p:cTn id="58" dur="500" fill="hold"/>
                                        <p:tgtEl>
                                          <p:spTgt spid="6"/>
                                        </p:tgtEl>
                                        <p:attrNameLst>
                                          <p:attrName>ppt_x</p:attrName>
                                        </p:attrNameLst>
                                      </p:cBhvr>
                                      <p:tavLst>
                                        <p:tav tm="0">
                                          <p:val>
                                            <p:fltVal val="0.5"/>
                                          </p:val>
                                        </p:tav>
                                        <p:tav tm="100000">
                                          <p:val>
                                            <p:strVal val="#ppt_x"/>
                                          </p:val>
                                        </p:tav>
                                      </p:tavLst>
                                    </p:anim>
                                    <p:anim calcmode="lin" valueType="num">
                                      <p:cBhvr>
                                        <p:cTn id="59" dur="500" fill="hold"/>
                                        <p:tgtEl>
                                          <p:spTgt spid="6"/>
                                        </p:tgtEl>
                                        <p:attrNameLst>
                                          <p:attrName>ppt_y</p:attrName>
                                        </p:attrNameLst>
                                      </p:cBhvr>
                                      <p:tavLst>
                                        <p:tav tm="0">
                                          <p:val>
                                            <p:fltVal val="0.5"/>
                                          </p:val>
                                        </p:tav>
                                        <p:tav tm="100000">
                                          <p:val>
                                            <p:strVal val="#ppt_y"/>
                                          </p:val>
                                        </p:tav>
                                      </p:tavLst>
                                    </p:anim>
                                  </p:child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fill="hold"/>
                                        <p:tgtEl>
                                          <p:spTgt spid="7"/>
                                        </p:tgtEl>
                                        <p:attrNameLst>
                                          <p:attrName>ppt_w</p:attrName>
                                        </p:attrNameLst>
                                      </p:cBhvr>
                                      <p:tavLst>
                                        <p:tav tm="0">
                                          <p:val>
                                            <p:fltVal val="0"/>
                                          </p:val>
                                        </p:tav>
                                        <p:tav tm="100000">
                                          <p:val>
                                            <p:strVal val="#ppt_w"/>
                                          </p:val>
                                        </p:tav>
                                      </p:tavLst>
                                    </p:anim>
                                    <p:anim calcmode="lin" valueType="num">
                                      <p:cBhvr>
                                        <p:cTn id="78" dur="500" fill="hold"/>
                                        <p:tgtEl>
                                          <p:spTgt spid="7"/>
                                        </p:tgtEl>
                                        <p:attrNameLst>
                                          <p:attrName>ppt_h</p:attrName>
                                        </p:attrNameLst>
                                      </p:cBhvr>
                                      <p:tavLst>
                                        <p:tav tm="0">
                                          <p:val>
                                            <p:fltVal val="0"/>
                                          </p:val>
                                        </p:tav>
                                        <p:tav tm="100000">
                                          <p:val>
                                            <p:strVal val="#ppt_h"/>
                                          </p:val>
                                        </p:tav>
                                      </p:tavLst>
                                    </p:anim>
                                    <p:animEffect transition="in" filter="fade">
                                      <p:cBhvr>
                                        <p:cTn id="79" dur="500"/>
                                        <p:tgtEl>
                                          <p:spTgt spid="7"/>
                                        </p:tgtEl>
                                      </p:cBhvr>
                                    </p:animEffect>
                                    <p:anim calcmode="lin" valueType="num">
                                      <p:cBhvr>
                                        <p:cTn id="80" dur="500" fill="hold"/>
                                        <p:tgtEl>
                                          <p:spTgt spid="7"/>
                                        </p:tgtEl>
                                        <p:attrNameLst>
                                          <p:attrName>ppt_x</p:attrName>
                                        </p:attrNameLst>
                                      </p:cBhvr>
                                      <p:tavLst>
                                        <p:tav tm="0">
                                          <p:val>
                                            <p:fltVal val="0.5"/>
                                          </p:val>
                                        </p:tav>
                                        <p:tav tm="100000">
                                          <p:val>
                                            <p:strVal val="#ppt_x"/>
                                          </p:val>
                                        </p:tav>
                                      </p:tavLst>
                                    </p:anim>
                                    <p:anim calcmode="lin" valueType="num">
                                      <p:cBhvr>
                                        <p:cTn id="81" dur="500" fill="hold"/>
                                        <p:tgtEl>
                                          <p:spTgt spid="7"/>
                                        </p:tgtEl>
                                        <p:attrNameLst>
                                          <p:attrName>ppt_y</p:attrName>
                                        </p:attrNameLst>
                                      </p:cBhvr>
                                      <p:tavLst>
                                        <p:tav tm="0">
                                          <p:val>
                                            <p:fltVal val="0.5"/>
                                          </p:val>
                                        </p:tav>
                                        <p:tav tm="100000">
                                          <p:val>
                                            <p:strVal val="#ppt_y"/>
                                          </p:val>
                                        </p:tav>
                                      </p:tavLst>
                                    </p:anim>
                                  </p:childTnLst>
                                </p:cTn>
                              </p:par>
                            </p:childTnLst>
                          </p:cTn>
                        </p:par>
                        <p:par>
                          <p:cTn id="82" fill="hold">
                            <p:stCondLst>
                              <p:cond delay="500"/>
                            </p:stCondLst>
                            <p:childTnLst>
                              <p:par>
                                <p:cTn id="83" presetID="53" presetClass="entr" presetSubtype="16"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500"/>
                                        <p:tgtEl>
                                          <p:spTgt spid="63"/>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nodeType="click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p:cTn id="99" dur="500" fill="hold"/>
                                        <p:tgtEl>
                                          <p:spTgt spid="8"/>
                                        </p:tgtEl>
                                        <p:attrNameLst>
                                          <p:attrName>ppt_w</p:attrName>
                                        </p:attrNameLst>
                                      </p:cBhvr>
                                      <p:tavLst>
                                        <p:tav tm="0">
                                          <p:val>
                                            <p:fltVal val="0"/>
                                          </p:val>
                                        </p:tav>
                                        <p:tav tm="100000">
                                          <p:val>
                                            <p:strVal val="#ppt_w"/>
                                          </p:val>
                                        </p:tav>
                                      </p:tavLst>
                                    </p:anim>
                                    <p:anim calcmode="lin" valueType="num">
                                      <p:cBhvr>
                                        <p:cTn id="100" dur="500" fill="hold"/>
                                        <p:tgtEl>
                                          <p:spTgt spid="8"/>
                                        </p:tgtEl>
                                        <p:attrNameLst>
                                          <p:attrName>ppt_h</p:attrName>
                                        </p:attrNameLst>
                                      </p:cBhvr>
                                      <p:tavLst>
                                        <p:tav tm="0">
                                          <p:val>
                                            <p:fltVal val="0"/>
                                          </p:val>
                                        </p:tav>
                                        <p:tav tm="100000">
                                          <p:val>
                                            <p:strVal val="#ppt_h"/>
                                          </p:val>
                                        </p:tav>
                                      </p:tavLst>
                                    </p:anim>
                                    <p:animEffect transition="in" filter="fade">
                                      <p:cBhvr>
                                        <p:cTn id="101" dur="500"/>
                                        <p:tgtEl>
                                          <p:spTgt spid="8"/>
                                        </p:tgtEl>
                                      </p:cBhvr>
                                    </p:animEffect>
                                    <p:anim calcmode="lin" valueType="num">
                                      <p:cBhvr>
                                        <p:cTn id="102" dur="500" fill="hold"/>
                                        <p:tgtEl>
                                          <p:spTgt spid="8"/>
                                        </p:tgtEl>
                                        <p:attrNameLst>
                                          <p:attrName>ppt_x</p:attrName>
                                        </p:attrNameLst>
                                      </p:cBhvr>
                                      <p:tavLst>
                                        <p:tav tm="0">
                                          <p:val>
                                            <p:fltVal val="0.5"/>
                                          </p:val>
                                        </p:tav>
                                        <p:tav tm="100000">
                                          <p:val>
                                            <p:strVal val="#ppt_x"/>
                                          </p:val>
                                        </p:tav>
                                      </p:tavLst>
                                    </p:anim>
                                    <p:anim calcmode="lin" valueType="num">
                                      <p:cBhvr>
                                        <p:cTn id="103" dur="500" fill="hold"/>
                                        <p:tgtEl>
                                          <p:spTgt spid="8"/>
                                        </p:tgtEl>
                                        <p:attrNameLst>
                                          <p:attrName>ppt_y</p:attrName>
                                        </p:attrNameLst>
                                      </p:cBhvr>
                                      <p:tavLst>
                                        <p:tav tm="0">
                                          <p:val>
                                            <p:fltVal val="0.5"/>
                                          </p:val>
                                        </p:tav>
                                        <p:tav tm="100000">
                                          <p:val>
                                            <p:strVal val="#ppt_y"/>
                                          </p:val>
                                        </p:tav>
                                      </p:tavLst>
                                    </p:anim>
                                  </p:childTnLst>
                                </p:cTn>
                              </p:par>
                            </p:childTnLst>
                          </p:cTn>
                        </p:par>
                        <p:par>
                          <p:cTn id="104" fill="hold">
                            <p:stCondLst>
                              <p:cond delay="500"/>
                            </p:stCondLst>
                            <p:childTnLst>
                              <p:par>
                                <p:cTn id="105" presetID="53" presetClass="entr" presetSubtype="16" fill="hold" grpId="0" nodeType="after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fltVal val="0"/>
                                          </p:val>
                                        </p:tav>
                                        <p:tav tm="100000">
                                          <p:val>
                                            <p:strVal val="#ppt_h"/>
                                          </p:val>
                                        </p:tav>
                                      </p:tavLst>
                                    </p:anim>
                                    <p:animEffect transition="in" filter="fade">
                                      <p:cBhvr>
                                        <p:cTn id="109" dur="500"/>
                                        <p:tgtEl>
                                          <p:spTgt spid="21"/>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1"/>
                                        </p:tgtEl>
                                        <p:attrNameLst>
                                          <p:attrName>style.visibility</p:attrName>
                                        </p:attrNameLst>
                                      </p:cBhvr>
                                      <p:to>
                                        <p:strVal val="visible"/>
                                      </p:to>
                                    </p:set>
                                    <p:animEffect transition="in" filter="fade">
                                      <p:cBhvr>
                                        <p:cTn id="116" dur="500"/>
                                        <p:tgtEl>
                                          <p:spTgt spid="61"/>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528" fill="hold" nodeType="clickEffect">
                                  <p:stCondLst>
                                    <p:cond delay="0"/>
                                  </p:stCondLst>
                                  <p:childTnLst>
                                    <p:set>
                                      <p:cBhvr>
                                        <p:cTn id="120" dur="1" fill="hold">
                                          <p:stCondLst>
                                            <p:cond delay="0"/>
                                          </p:stCondLst>
                                        </p:cTn>
                                        <p:tgtEl>
                                          <p:spTgt spid="9"/>
                                        </p:tgtEl>
                                        <p:attrNameLst>
                                          <p:attrName>style.visibility</p:attrName>
                                        </p:attrNameLst>
                                      </p:cBhvr>
                                      <p:to>
                                        <p:strVal val="visible"/>
                                      </p:to>
                                    </p:set>
                                    <p:anim calcmode="lin" valueType="num">
                                      <p:cBhvr>
                                        <p:cTn id="121" dur="500" fill="hold"/>
                                        <p:tgtEl>
                                          <p:spTgt spid="9"/>
                                        </p:tgtEl>
                                        <p:attrNameLst>
                                          <p:attrName>ppt_w</p:attrName>
                                        </p:attrNameLst>
                                      </p:cBhvr>
                                      <p:tavLst>
                                        <p:tav tm="0">
                                          <p:val>
                                            <p:fltVal val="0"/>
                                          </p:val>
                                        </p:tav>
                                        <p:tav tm="100000">
                                          <p:val>
                                            <p:strVal val="#ppt_w"/>
                                          </p:val>
                                        </p:tav>
                                      </p:tavLst>
                                    </p:anim>
                                    <p:anim calcmode="lin" valueType="num">
                                      <p:cBhvr>
                                        <p:cTn id="122" dur="500" fill="hold"/>
                                        <p:tgtEl>
                                          <p:spTgt spid="9"/>
                                        </p:tgtEl>
                                        <p:attrNameLst>
                                          <p:attrName>ppt_h</p:attrName>
                                        </p:attrNameLst>
                                      </p:cBhvr>
                                      <p:tavLst>
                                        <p:tav tm="0">
                                          <p:val>
                                            <p:fltVal val="0"/>
                                          </p:val>
                                        </p:tav>
                                        <p:tav tm="100000">
                                          <p:val>
                                            <p:strVal val="#ppt_h"/>
                                          </p:val>
                                        </p:tav>
                                      </p:tavLst>
                                    </p:anim>
                                    <p:animEffect transition="in" filter="fade">
                                      <p:cBhvr>
                                        <p:cTn id="123" dur="500"/>
                                        <p:tgtEl>
                                          <p:spTgt spid="9"/>
                                        </p:tgtEl>
                                      </p:cBhvr>
                                    </p:animEffect>
                                    <p:anim calcmode="lin" valueType="num">
                                      <p:cBhvr>
                                        <p:cTn id="124" dur="500" fill="hold"/>
                                        <p:tgtEl>
                                          <p:spTgt spid="9"/>
                                        </p:tgtEl>
                                        <p:attrNameLst>
                                          <p:attrName>ppt_x</p:attrName>
                                        </p:attrNameLst>
                                      </p:cBhvr>
                                      <p:tavLst>
                                        <p:tav tm="0">
                                          <p:val>
                                            <p:fltVal val="0.5"/>
                                          </p:val>
                                        </p:tav>
                                        <p:tav tm="100000">
                                          <p:val>
                                            <p:strVal val="#ppt_x"/>
                                          </p:val>
                                        </p:tav>
                                      </p:tavLst>
                                    </p:anim>
                                    <p:anim calcmode="lin" valueType="num">
                                      <p:cBhvr>
                                        <p:cTn id="125" dur="500" fill="hold"/>
                                        <p:tgtEl>
                                          <p:spTgt spid="9"/>
                                        </p:tgtEl>
                                        <p:attrNameLst>
                                          <p:attrName>ppt_y</p:attrName>
                                        </p:attrNameLst>
                                      </p:cBhvr>
                                      <p:tavLst>
                                        <p:tav tm="0">
                                          <p:val>
                                            <p:fltVal val="0.5"/>
                                          </p:val>
                                        </p:tav>
                                        <p:tav tm="100000">
                                          <p:val>
                                            <p:strVal val="#ppt_y"/>
                                          </p:val>
                                        </p:tav>
                                      </p:tavLst>
                                    </p:anim>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2"/>
                                        </p:tgtEl>
                                        <p:attrNameLst>
                                          <p:attrName>style.visibility</p:attrName>
                                        </p:attrNameLst>
                                      </p:cBhvr>
                                      <p:to>
                                        <p:strVal val="visible"/>
                                      </p:to>
                                    </p:set>
                                    <p:anim calcmode="lin" valueType="num">
                                      <p:cBhvr>
                                        <p:cTn id="129" dur="500" fill="hold"/>
                                        <p:tgtEl>
                                          <p:spTgt spid="22"/>
                                        </p:tgtEl>
                                        <p:attrNameLst>
                                          <p:attrName>ppt_w</p:attrName>
                                        </p:attrNameLst>
                                      </p:cBhvr>
                                      <p:tavLst>
                                        <p:tav tm="0">
                                          <p:val>
                                            <p:fltVal val="0"/>
                                          </p:val>
                                        </p:tav>
                                        <p:tav tm="100000">
                                          <p:val>
                                            <p:strVal val="#ppt_w"/>
                                          </p:val>
                                        </p:tav>
                                      </p:tavLst>
                                    </p:anim>
                                    <p:anim calcmode="lin" valueType="num">
                                      <p:cBhvr>
                                        <p:cTn id="130" dur="500" fill="hold"/>
                                        <p:tgtEl>
                                          <p:spTgt spid="22"/>
                                        </p:tgtEl>
                                        <p:attrNameLst>
                                          <p:attrName>ppt_h</p:attrName>
                                        </p:attrNameLst>
                                      </p:cBhvr>
                                      <p:tavLst>
                                        <p:tav tm="0">
                                          <p:val>
                                            <p:fltVal val="0"/>
                                          </p:val>
                                        </p:tav>
                                        <p:tav tm="100000">
                                          <p:val>
                                            <p:strVal val="#ppt_h"/>
                                          </p:val>
                                        </p:tav>
                                      </p:tavLst>
                                    </p:anim>
                                    <p:animEffect transition="in" filter="fade">
                                      <p:cBhvr>
                                        <p:cTn id="131" dur="500"/>
                                        <p:tgtEl>
                                          <p:spTgt spid="22"/>
                                        </p:tgtEl>
                                      </p:cBhvr>
                                    </p:animEffect>
                                  </p:childTnLst>
                                </p:cTn>
                              </p:par>
                            </p:childTnLst>
                          </p:cTn>
                        </p:par>
                        <p:par>
                          <p:cTn id="132" fill="hold">
                            <p:stCondLst>
                              <p:cond delay="1000"/>
                            </p:stCondLst>
                            <p:childTnLst>
                              <p:par>
                                <p:cTn id="133" presetID="10" presetClass="entr" presetSubtype="0" fill="hold" grpId="0" nodeType="afterEffect">
                                  <p:stCondLst>
                                    <p:cond delay="0"/>
                                  </p:stCondLst>
                                  <p:childTnLst>
                                    <p:set>
                                      <p:cBhvr>
                                        <p:cTn id="134" dur="1" fill="hold">
                                          <p:stCondLst>
                                            <p:cond delay="0"/>
                                          </p:stCondLst>
                                        </p:cTn>
                                        <p:tgtEl>
                                          <p:spTgt spid="13"/>
                                        </p:tgtEl>
                                        <p:attrNameLst>
                                          <p:attrName>style.visibility</p:attrName>
                                        </p:attrNameLst>
                                      </p:cBhvr>
                                      <p:to>
                                        <p:strVal val="visible"/>
                                      </p:to>
                                    </p:set>
                                    <p:animEffect transition="in" filter="fade">
                                      <p:cBhvr>
                                        <p:cTn id="135" dur="500"/>
                                        <p:tgtEl>
                                          <p:spTgt spid="13"/>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62"/>
                                        </p:tgtEl>
                                        <p:attrNameLst>
                                          <p:attrName>style.visibility</p:attrName>
                                        </p:attrNameLst>
                                      </p:cBhvr>
                                      <p:to>
                                        <p:strVal val="visible"/>
                                      </p:to>
                                    </p:set>
                                    <p:animEffect transition="in" filter="fade">
                                      <p:cBhvr>
                                        <p:cTn id="138" dur="500"/>
                                        <p:tgtEl>
                                          <p:spTgt spid="62"/>
                                        </p:tgtEl>
                                      </p:cBhvr>
                                    </p:animEffect>
                                  </p:childTnLst>
                                </p:cTn>
                              </p:par>
                            </p:childTnLst>
                          </p:cTn>
                        </p:par>
                        <p:par>
                          <p:cTn id="139" fill="hold">
                            <p:stCondLst>
                              <p:cond delay="1500"/>
                            </p:stCondLst>
                            <p:childTnLst>
                              <p:par>
                                <p:cTn id="140" presetID="10" presetClass="entr" presetSubtype="0" fill="hold" grpId="0" nodeType="afterEffect">
                                  <p:stCondLst>
                                    <p:cond delay="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61" grpId="0"/>
      <p:bldP spid="62" grpId="0"/>
      <p:bldP spid="63" grpId="0"/>
      <p:bldP spid="19" grpId="0" animBg="1"/>
      <p:bldP spid="10" grpId="0"/>
      <p:bldP spid="11" grpId="0"/>
      <p:bldP spid="12" grpId="0"/>
      <p:bldP spid="13" grpId="0"/>
      <p:bldP spid="14" grpId="0"/>
      <p:bldP spid="15" grpId="0"/>
      <p:bldP spid="16" grpId="0" animBg="1"/>
      <p:bldP spid="17" grpId="0" animBg="1"/>
      <p:bldP spid="18" grpId="0" animBg="1"/>
      <p:bldP spid="20" grpId="0" animBg="1"/>
      <p:bldP spid="21" grpId="0" animBg="1"/>
      <p:bldP spid="2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714739" y="898734"/>
            <a:ext cx="6788091" cy="1835230"/>
            <a:chOff x="2714739" y="512233"/>
            <a:chExt cx="6788091"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714739" y="512233"/>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1EA185">
                      <a:lumMod val="75000"/>
                    </a:srgbClr>
                  </a:solidFill>
                  <a:effectLst/>
                  <a:uLnTx/>
                  <a:uFillTx/>
                  <a:latin typeface="Calibri"/>
                  <a:ea typeface="+mn-ea"/>
                  <a:cs typeface="+mn-cs"/>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3" y="998576"/>
              <a:ext cx="4725567"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676002" y="1896124"/>
            <a:ext cx="6826828" cy="1835230"/>
            <a:chOff x="2676002" y="1509623"/>
            <a:chExt cx="6826828" cy="1835230"/>
          </a:xfrm>
        </p:grpSpPr>
        <p:grpSp>
          <p:nvGrpSpPr>
            <p:cNvPr id="11" name="Group 10">
              <a:extLst>
                <a:ext uri="{FF2B5EF4-FFF2-40B4-BE49-F238E27FC236}">
                  <a16:creationId xmlns:a16="http://schemas.microsoft.com/office/drawing/2014/main" id="{8F8C9CFA-247D-4BA8-9364-BC1213B48EF2}"/>
                </a:ext>
              </a:extLst>
            </p:cNvPr>
            <p:cNvGrpSpPr/>
            <p:nvPr/>
          </p:nvGrpSpPr>
          <p:grpSpPr>
            <a:xfrm>
              <a:off x="2676002" y="1509623"/>
              <a:ext cx="900716" cy="1835230"/>
              <a:chOff x="409901" y="1798320"/>
              <a:chExt cx="1042273" cy="2123658"/>
            </a:xfrm>
          </p:grpSpPr>
          <p:sp>
            <p:nvSpPr>
              <p:cNvPr id="37" name="TextBox 36">
                <a:extLst>
                  <a:ext uri="{FF2B5EF4-FFF2-40B4-BE49-F238E27FC236}">
                    <a16:creationId xmlns:a16="http://schemas.microsoft.com/office/drawing/2014/main" id="{2B7E6E4F-DBE6-4B24-A019-56A77C5F846C}"/>
                  </a:ext>
                </a:extLst>
              </p:cNvPr>
              <p:cNvSpPr txBox="1"/>
              <p:nvPr/>
            </p:nvSpPr>
            <p:spPr>
              <a:xfrm>
                <a:off x="409901" y="1798320"/>
                <a:ext cx="1042273" cy="2123658"/>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9BBB5C">
                        <a:lumMod val="75000"/>
                      </a:srgbClr>
                    </a:solidFill>
                    <a:effectLst/>
                    <a:uLnTx/>
                    <a:uFillTx/>
                    <a:latin typeface="Calibri"/>
                    <a:ea typeface="+mn-ea"/>
                    <a:cs typeface="+mn-cs"/>
                  </a:rPr>
                  <a:t>2</a:t>
                </a:r>
              </a:p>
            </p:txBody>
          </p:sp>
          <p:sp>
            <p:nvSpPr>
              <p:cNvPr id="38" name="Isosceles Triangle 92">
                <a:extLst>
                  <a:ext uri="{FF2B5EF4-FFF2-40B4-BE49-F238E27FC236}">
                    <a16:creationId xmlns:a16="http://schemas.microsoft.com/office/drawing/2014/main" id="{631DFFEB-C65B-4678-86DB-8950EF420115}"/>
                  </a:ext>
                </a:extLst>
              </p:cNvPr>
              <p:cNvSpPr/>
              <p:nvPr/>
            </p:nvSpPr>
            <p:spPr>
              <a:xfrm rot="4500000" flipV="1">
                <a:off x="676057" y="2999661"/>
                <a:ext cx="501070" cy="431958"/>
              </a:xfrm>
              <a:prstGeom prst="triangl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11000" b="1"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725567"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207493" y="1992999"/>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2FE6DB1E-02F6-2F2C-47D8-AEF5A740FC1D}"/>
              </a:ext>
            </a:extLst>
          </p:cNvPr>
          <p:cNvGrpSpPr/>
          <p:nvPr/>
        </p:nvGrpSpPr>
        <p:grpSpPr>
          <a:xfrm>
            <a:off x="2676002" y="2908345"/>
            <a:ext cx="6826828" cy="1835230"/>
            <a:chOff x="2676002" y="2521844"/>
            <a:chExt cx="6826828" cy="1835230"/>
          </a:xfrm>
        </p:grpSpPr>
        <p:sp>
          <p:nvSpPr>
            <p:cNvPr id="8" name="TextBox 7">
              <a:extLst>
                <a:ext uri="{FF2B5EF4-FFF2-40B4-BE49-F238E27FC236}">
                  <a16:creationId xmlns:a16="http://schemas.microsoft.com/office/drawing/2014/main" id="{55277E07-27E7-4F72-8552-982E0DF83A80}"/>
                </a:ext>
              </a:extLst>
            </p:cNvPr>
            <p:cNvSpPr txBox="1"/>
            <p:nvPr/>
          </p:nvSpPr>
          <p:spPr>
            <a:xfrm>
              <a:off x="2676002" y="2521844"/>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F29B26">
                      <a:lumMod val="75000"/>
                    </a:srgbClr>
                  </a:solidFill>
                  <a:effectLst/>
                  <a:uLnTx/>
                  <a:uFillTx/>
                  <a:latin typeface="Calibri"/>
                  <a:ea typeface="+mn-ea"/>
                  <a:cs typeface="+mn-cs"/>
                </a:rPr>
                <a:t>3</a:t>
              </a:r>
            </a:p>
          </p:txBody>
        </p:sp>
        <p:sp>
          <p:nvSpPr>
            <p:cNvPr id="18" name="Pentágono 16">
              <a:extLst>
                <a:ext uri="{FF2B5EF4-FFF2-40B4-BE49-F238E27FC236}">
                  <a16:creationId xmlns:a16="http://schemas.microsoft.com/office/drawing/2014/main" id="{E2388852-4015-403C-90A1-2020E3F3FDEE}"/>
                </a:ext>
              </a:extLst>
            </p:cNvPr>
            <p:cNvSpPr/>
            <p:nvPr/>
          </p:nvSpPr>
          <p:spPr>
            <a:xfrm>
              <a:off x="4777263" y="2987406"/>
              <a:ext cx="4725567" cy="906883"/>
            </a:xfrm>
            <a:prstGeom prst="homePlate">
              <a:avLst>
                <a:gd name="adj" fmla="val 0"/>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Pentágono 17">
              <a:extLst>
                <a:ext uri="{FF2B5EF4-FFF2-40B4-BE49-F238E27FC236}">
                  <a16:creationId xmlns:a16="http://schemas.microsoft.com/office/drawing/2014/main" id="{95D9F5A3-9BE4-4C21-8574-E5C07415107D}"/>
                </a:ext>
              </a:extLst>
            </p:cNvPr>
            <p:cNvSpPr/>
            <p:nvPr/>
          </p:nvSpPr>
          <p:spPr>
            <a:xfrm>
              <a:off x="3207493" y="2987406"/>
              <a:ext cx="1390105" cy="906883"/>
            </a:xfrm>
            <a:prstGeom prst="homePlate">
              <a:avLst/>
            </a:prstGeom>
            <a:solidFill>
              <a:schemeClr val="accent3">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Cheurón 18">
              <a:extLst>
                <a:ext uri="{FF2B5EF4-FFF2-40B4-BE49-F238E27FC236}">
                  <a16:creationId xmlns:a16="http://schemas.microsoft.com/office/drawing/2014/main" id="{EFF3A13B-6253-4DEE-AF05-7FDA71E17E80}"/>
                </a:ext>
              </a:extLst>
            </p:cNvPr>
            <p:cNvSpPr/>
            <p:nvPr/>
          </p:nvSpPr>
          <p:spPr>
            <a:xfrm>
              <a:off x="4482610" y="2987413"/>
              <a:ext cx="582121" cy="906827"/>
            </a:xfrm>
            <a:prstGeom prst="chevron">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E50B3108-32E1-C933-897B-C36BA5604485}"/>
              </a:ext>
            </a:extLst>
          </p:cNvPr>
          <p:cNvGrpSpPr/>
          <p:nvPr/>
        </p:nvGrpSpPr>
        <p:grpSpPr>
          <a:xfrm>
            <a:off x="2689937" y="3905514"/>
            <a:ext cx="6812893" cy="1754326"/>
            <a:chOff x="2689937" y="3519013"/>
            <a:chExt cx="6812893" cy="1754326"/>
          </a:xfrm>
        </p:grpSpPr>
        <p:sp>
          <p:nvSpPr>
            <p:cNvPr id="9" name="TextBox 8">
              <a:extLst>
                <a:ext uri="{FF2B5EF4-FFF2-40B4-BE49-F238E27FC236}">
                  <a16:creationId xmlns:a16="http://schemas.microsoft.com/office/drawing/2014/main" id="{71626CF1-7272-42E6-A663-1169BB9A1ECD}"/>
                </a:ext>
              </a:extLst>
            </p:cNvPr>
            <p:cNvSpPr txBox="1"/>
            <p:nvPr/>
          </p:nvSpPr>
          <p:spPr>
            <a:xfrm>
              <a:off x="2689937" y="3519013"/>
              <a:ext cx="886781" cy="175432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0" b="1" i="0" u="none" strike="noStrike" kern="0" cap="none" spc="0" normalizeH="0" baseline="0" noProof="0" dirty="0">
                  <a:ln>
                    <a:noFill/>
                  </a:ln>
                  <a:solidFill>
                    <a:srgbClr val="BD392F">
                      <a:lumMod val="75000"/>
                    </a:srgbClr>
                  </a:solidFill>
                  <a:effectLst/>
                  <a:uLnTx/>
                  <a:uFillTx/>
                  <a:latin typeface="Calibri"/>
                  <a:ea typeface="+mn-ea"/>
                  <a:cs typeface="+mn-cs"/>
                </a:rPr>
                <a:t>4</a:t>
              </a:r>
            </a:p>
          </p:txBody>
        </p:sp>
        <p:sp>
          <p:nvSpPr>
            <p:cNvPr id="21" name="Pentágono 22">
              <a:extLst>
                <a:ext uri="{FF2B5EF4-FFF2-40B4-BE49-F238E27FC236}">
                  <a16:creationId xmlns:a16="http://schemas.microsoft.com/office/drawing/2014/main" id="{E5AD4579-1D65-48DB-9A83-263F02A631F2}"/>
                </a:ext>
              </a:extLst>
            </p:cNvPr>
            <p:cNvSpPr/>
            <p:nvPr/>
          </p:nvSpPr>
          <p:spPr>
            <a:xfrm>
              <a:off x="4777263" y="3981825"/>
              <a:ext cx="4725567" cy="906883"/>
            </a:xfrm>
            <a:prstGeom prst="homePlate">
              <a:avLst>
                <a:gd name="adj" fmla="val 0"/>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Pentágono 23">
              <a:extLst>
                <a:ext uri="{FF2B5EF4-FFF2-40B4-BE49-F238E27FC236}">
                  <a16:creationId xmlns:a16="http://schemas.microsoft.com/office/drawing/2014/main" id="{7606950A-1D7A-460E-A885-F6779139AFD2}"/>
                </a:ext>
              </a:extLst>
            </p:cNvPr>
            <p:cNvSpPr/>
            <p:nvPr/>
          </p:nvSpPr>
          <p:spPr>
            <a:xfrm>
              <a:off x="3207493" y="3981825"/>
              <a:ext cx="1390105" cy="906883"/>
            </a:xfrm>
            <a:prstGeom prst="homePlate">
              <a:avLst/>
            </a:prstGeom>
            <a:solidFill>
              <a:schemeClr val="accent4">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Cheurón 24">
              <a:extLst>
                <a:ext uri="{FF2B5EF4-FFF2-40B4-BE49-F238E27FC236}">
                  <a16:creationId xmlns:a16="http://schemas.microsoft.com/office/drawing/2014/main" id="{4B535CA2-8BF0-4D9F-8DC2-C085E0E0DE71}"/>
                </a:ext>
              </a:extLst>
            </p:cNvPr>
            <p:cNvSpPr/>
            <p:nvPr/>
          </p:nvSpPr>
          <p:spPr>
            <a:xfrm>
              <a:off x="4482610" y="3981833"/>
              <a:ext cx="582121" cy="906827"/>
            </a:xfrm>
            <a:prstGeom prst="chevron">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51F9A8C3-3A82-40C3-980B-6727512529EA}"/>
              </a:ext>
            </a:extLst>
          </p:cNvPr>
          <p:cNvSpPr txBox="1"/>
          <p:nvPr/>
        </p:nvSpPr>
        <p:spPr>
          <a:xfrm>
            <a:off x="3232472" y="1709445"/>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1</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047311" y="1344485"/>
            <a:ext cx="4293474" cy="954107"/>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Advocacy to all States on SAATM Benefits: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1.Promoting the Cluster approach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2. Disseminating &amp; engaging States on SAATM Benefits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3. Weekly Spotlights on States &amp; follow up actions </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47311" y="2333532"/>
            <a:ext cx="4258494" cy="954107"/>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Amplify Advocacy through: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1.Ministerial Meetings and Sessions;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2.SAATM Ambassadors;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3.Dissemination at RECs level </a:t>
            </a:r>
          </a:p>
        </p:txBody>
      </p:sp>
      <p:sp>
        <p:nvSpPr>
          <p:cNvPr id="34" name="TextBox 33">
            <a:extLst>
              <a:ext uri="{FF2B5EF4-FFF2-40B4-BE49-F238E27FC236}">
                <a16:creationId xmlns:a16="http://schemas.microsoft.com/office/drawing/2014/main" id="{41716F43-7957-4E8A-9885-AAF177A38C21}"/>
              </a:ext>
            </a:extLst>
          </p:cNvPr>
          <p:cNvSpPr txBox="1"/>
          <p:nvPr/>
        </p:nvSpPr>
        <p:spPr>
          <a:xfrm>
            <a:off x="5047311" y="3569528"/>
            <a:ext cx="4293475" cy="523220"/>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Consultation meetings with the Champion State (Togo) on political advocacy strategies </a:t>
            </a:r>
          </a:p>
        </p:txBody>
      </p:sp>
      <p:sp>
        <p:nvSpPr>
          <p:cNvPr id="35" name="TextBox 34">
            <a:extLst>
              <a:ext uri="{FF2B5EF4-FFF2-40B4-BE49-F238E27FC236}">
                <a16:creationId xmlns:a16="http://schemas.microsoft.com/office/drawing/2014/main" id="{7C3F7D38-9BC1-4526-B684-98A1D44AB826}"/>
              </a:ext>
            </a:extLst>
          </p:cNvPr>
          <p:cNvSpPr txBox="1"/>
          <p:nvPr/>
        </p:nvSpPr>
        <p:spPr>
          <a:xfrm>
            <a:off x="5047311" y="4389828"/>
            <a:ext cx="4293472" cy="738664"/>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Development of Communication Strategy to support Advocacy on Activities of AFCAC/Partners (Magazines, website, Social Network, etc.) and IT tools </a:t>
            </a:r>
          </a:p>
        </p:txBody>
      </p:sp>
      <p:sp>
        <p:nvSpPr>
          <p:cNvPr id="47" name="Pie 2">
            <a:extLst>
              <a:ext uri="{FF2B5EF4-FFF2-40B4-BE49-F238E27FC236}">
                <a16:creationId xmlns:a16="http://schemas.microsoft.com/office/drawing/2014/main" id="{64B8612F-CA10-1826-2114-0472539E2476}"/>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8" name="Right Triangle 20">
            <a:extLst>
              <a:ext uri="{FF2B5EF4-FFF2-40B4-BE49-F238E27FC236}">
                <a16:creationId xmlns:a16="http://schemas.microsoft.com/office/drawing/2014/main" id="{56228E0A-8B08-3283-8F92-1EE4ED6D731E}"/>
              </a:ext>
            </a:extLst>
          </p:cNvPr>
          <p:cNvSpPr/>
          <p:nvPr/>
        </p:nvSpPr>
        <p:spPr>
          <a:xfrm rot="10800000">
            <a:off x="9064103" y="-35542"/>
            <a:ext cx="3127898" cy="2822046"/>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9" name="Picture Placeholder 1" descr="aerial-view-of-the-airport-2022-02-02-03-48-33-utc.jpg">
            <a:extLst>
              <a:ext uri="{FF2B5EF4-FFF2-40B4-BE49-F238E27FC236}">
                <a16:creationId xmlns:a16="http://schemas.microsoft.com/office/drawing/2014/main" id="{2440C2C3-5AE0-0984-5A17-4D23A68DE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487793" y="-15858"/>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2" name="TextBox 26">
            <a:extLst>
              <a:ext uri="{FF2B5EF4-FFF2-40B4-BE49-F238E27FC236}">
                <a16:creationId xmlns:a16="http://schemas.microsoft.com/office/drawing/2014/main" id="{47D4837C-03E4-11D4-EDB6-2A744D8A8F5D}"/>
              </a:ext>
            </a:extLst>
          </p:cNvPr>
          <p:cNvSpPr txBox="1"/>
          <p:nvPr/>
        </p:nvSpPr>
        <p:spPr>
          <a:xfrm>
            <a:off x="3232472" y="2732207"/>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2</a:t>
            </a:r>
          </a:p>
        </p:txBody>
      </p:sp>
      <p:sp>
        <p:nvSpPr>
          <p:cNvPr id="3" name="TextBox 26">
            <a:extLst>
              <a:ext uri="{FF2B5EF4-FFF2-40B4-BE49-F238E27FC236}">
                <a16:creationId xmlns:a16="http://schemas.microsoft.com/office/drawing/2014/main" id="{125DDB7D-2274-18EA-7091-CA29F30B383D}"/>
              </a:ext>
            </a:extLst>
          </p:cNvPr>
          <p:cNvSpPr txBox="1"/>
          <p:nvPr/>
        </p:nvSpPr>
        <p:spPr>
          <a:xfrm>
            <a:off x="3207493" y="3686427"/>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3</a:t>
            </a:r>
          </a:p>
        </p:txBody>
      </p:sp>
      <p:sp>
        <p:nvSpPr>
          <p:cNvPr id="42" name="TextBox 26">
            <a:extLst>
              <a:ext uri="{FF2B5EF4-FFF2-40B4-BE49-F238E27FC236}">
                <a16:creationId xmlns:a16="http://schemas.microsoft.com/office/drawing/2014/main" id="{60DFAF79-1327-E5F1-81A8-C1685A894FB6}"/>
              </a:ext>
            </a:extLst>
          </p:cNvPr>
          <p:cNvSpPr txBox="1"/>
          <p:nvPr/>
        </p:nvSpPr>
        <p:spPr>
          <a:xfrm>
            <a:off x="3207492" y="4692673"/>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4</a:t>
            </a:r>
          </a:p>
        </p:txBody>
      </p:sp>
      <p:sp>
        <p:nvSpPr>
          <p:cNvPr id="43" name="Title 1">
            <a:extLst>
              <a:ext uri="{FF2B5EF4-FFF2-40B4-BE49-F238E27FC236}">
                <a16:creationId xmlns:a16="http://schemas.microsoft.com/office/drawing/2014/main" id="{C44FF33A-2A16-4A59-B144-C112DAC38569}"/>
              </a:ext>
            </a:extLst>
          </p:cNvPr>
          <p:cNvSpPr txBox="1">
            <a:spLocks/>
          </p:cNvSpPr>
          <p:nvPr/>
        </p:nvSpPr>
        <p:spPr>
          <a:xfrm>
            <a:off x="1280264" y="214031"/>
            <a:ext cx="8025541" cy="651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P</a:t>
            </a:r>
            <a:r>
              <a:rPr kumimoji="0" lang="en-US"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ILLAR 1 -Advocacy and Communication strategies. </a:t>
            </a:r>
            <a:endParaRPr kumimoji="0" lang="en-IN"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12735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anim calcmode="lin" valueType="num">
                                      <p:cBhvr>
                                        <p:cTn id="36" dur="500" fill="hold"/>
                                        <p:tgtEl>
                                          <p:spTgt spid="39"/>
                                        </p:tgtEl>
                                        <p:attrNameLst>
                                          <p:attrName>ppt_x</p:attrName>
                                        </p:attrNameLst>
                                      </p:cBhvr>
                                      <p:tavLst>
                                        <p:tav tm="0">
                                          <p:val>
                                            <p:strVal val="#ppt_x"/>
                                          </p:val>
                                        </p:tav>
                                        <p:tav tm="100000">
                                          <p:val>
                                            <p:strVal val="#ppt_x"/>
                                          </p:val>
                                        </p:tav>
                                      </p:tavLst>
                                    </p:anim>
                                    <p:anim calcmode="lin" valueType="num">
                                      <p:cBhvr>
                                        <p:cTn id="37" dur="500" fill="hold"/>
                                        <p:tgtEl>
                                          <p:spTgt spid="39"/>
                                        </p:tgtEl>
                                        <p:attrNameLst>
                                          <p:attrName>ppt_y</p:attrName>
                                        </p:attrNameLst>
                                      </p:cBhvr>
                                      <p:tavLst>
                                        <p:tav tm="0">
                                          <p:val>
                                            <p:strVal val="#ppt_y+.1"/>
                                          </p:val>
                                        </p:tav>
                                        <p:tav tm="100000">
                                          <p:val>
                                            <p:strVal val="#ppt_y"/>
                                          </p:val>
                                        </p:tav>
                                      </p:tavLst>
                                    </p:anim>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anim calcmode="lin" valueType="num">
                                      <p:cBhvr>
                                        <p:cTn id="47" dur="500" fill="hold"/>
                                        <p:tgtEl>
                                          <p:spTgt spid="40"/>
                                        </p:tgtEl>
                                        <p:attrNameLst>
                                          <p:attrName>ppt_x</p:attrName>
                                        </p:attrNameLst>
                                      </p:cBhvr>
                                      <p:tavLst>
                                        <p:tav tm="0">
                                          <p:val>
                                            <p:strVal val="#ppt_x"/>
                                          </p:val>
                                        </p:tav>
                                        <p:tav tm="100000">
                                          <p:val>
                                            <p:strVal val="#ppt_x"/>
                                          </p:val>
                                        </p:tav>
                                      </p:tavLst>
                                    </p:anim>
                                    <p:anim calcmode="lin" valueType="num">
                                      <p:cBhvr>
                                        <p:cTn id="48" dur="500" fill="hold"/>
                                        <p:tgtEl>
                                          <p:spTgt spid="40"/>
                                        </p:tgtEl>
                                        <p:attrNameLst>
                                          <p:attrName>ppt_y</p:attrName>
                                        </p:attrNameLst>
                                      </p:cBhvr>
                                      <p:tavLst>
                                        <p:tav tm="0">
                                          <p:val>
                                            <p:strVal val="#ppt_y+.1"/>
                                          </p:val>
                                        </p:tav>
                                        <p:tav tm="100000">
                                          <p:val>
                                            <p:strVal val="#ppt_y"/>
                                          </p:val>
                                        </p:tav>
                                      </p:tavLst>
                                    </p:anim>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par>
                          <p:cTn id="59" fill="hold">
                            <p:stCondLst>
                              <p:cond delay="1500"/>
                            </p:stCondLst>
                            <p:childTnLst>
                              <p:par>
                                <p:cTn id="60" presetID="53" presetClass="entr" presetSubtype="16" fill="hold" grpId="0" nodeType="after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fltVal val="0"/>
                                          </p:val>
                                        </p:tav>
                                        <p:tav tm="100000">
                                          <p:val>
                                            <p:strVal val="#ppt_w"/>
                                          </p:val>
                                        </p:tav>
                                      </p:tavLst>
                                    </p:anim>
                                    <p:anim calcmode="lin" valueType="num">
                                      <p:cBhvr>
                                        <p:cTn id="63" dur="500" fill="hold"/>
                                        <p:tgtEl>
                                          <p:spTgt spid="3"/>
                                        </p:tgtEl>
                                        <p:attrNameLst>
                                          <p:attrName>ppt_h</p:attrName>
                                        </p:attrNameLst>
                                      </p:cBhvr>
                                      <p:tavLst>
                                        <p:tav tm="0">
                                          <p:val>
                                            <p:fltVal val="0"/>
                                          </p:val>
                                        </p:tav>
                                        <p:tav tm="100000">
                                          <p:val>
                                            <p:strVal val="#ppt_h"/>
                                          </p:val>
                                        </p:tav>
                                      </p:tavLst>
                                    </p:anim>
                                    <p:animEffect transition="in" filter="fade">
                                      <p:cBhvr>
                                        <p:cTn id="64" dur="500"/>
                                        <p:tgtEl>
                                          <p:spTgt spid="3"/>
                                        </p:tgtEl>
                                      </p:cBhvr>
                                    </p:animEffect>
                                  </p:childTnLst>
                                </p:cTn>
                              </p:par>
                            </p:childTnLst>
                          </p:cTn>
                        </p:par>
                        <p:par>
                          <p:cTn id="65" fill="hold">
                            <p:stCondLst>
                              <p:cond delay="2000"/>
                            </p:stCondLst>
                            <p:childTnLst>
                              <p:par>
                                <p:cTn id="66" presetID="53" presetClass="entr" presetSubtype="16" fill="hold" grpId="0" nodeType="after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p:cTn id="68" dur="500" fill="hold"/>
                                        <p:tgtEl>
                                          <p:spTgt spid="42"/>
                                        </p:tgtEl>
                                        <p:attrNameLst>
                                          <p:attrName>ppt_w</p:attrName>
                                        </p:attrNameLst>
                                      </p:cBhvr>
                                      <p:tavLst>
                                        <p:tav tm="0">
                                          <p:val>
                                            <p:fltVal val="0"/>
                                          </p:val>
                                        </p:tav>
                                        <p:tav tm="100000">
                                          <p:val>
                                            <p:strVal val="#ppt_w"/>
                                          </p:val>
                                        </p:tav>
                                      </p:tavLst>
                                    </p:anim>
                                    <p:anim calcmode="lin" valueType="num">
                                      <p:cBhvr>
                                        <p:cTn id="69" dur="500" fill="hold"/>
                                        <p:tgtEl>
                                          <p:spTgt spid="42"/>
                                        </p:tgtEl>
                                        <p:attrNameLst>
                                          <p:attrName>ppt_h</p:attrName>
                                        </p:attrNameLst>
                                      </p:cBhvr>
                                      <p:tavLst>
                                        <p:tav tm="0">
                                          <p:val>
                                            <p:fltVal val="0"/>
                                          </p:val>
                                        </p:tav>
                                        <p:tav tm="100000">
                                          <p:val>
                                            <p:strVal val="#ppt_h"/>
                                          </p:val>
                                        </p:tav>
                                      </p:tavLst>
                                    </p:anim>
                                    <p:animEffect transition="in" filter="fade">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4" grpId="0"/>
      <p:bldP spid="35" grpId="0"/>
      <p:bldP spid="2" grpId="0"/>
      <p:bldP spid="3"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714739" y="512233"/>
            <a:ext cx="6788091" cy="1835230"/>
            <a:chOff x="2714739" y="512233"/>
            <a:chExt cx="6788091"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714739" y="512233"/>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1EA185">
                      <a:lumMod val="75000"/>
                    </a:srgbClr>
                  </a:solidFill>
                  <a:effectLst/>
                  <a:uLnTx/>
                  <a:uFillTx/>
                  <a:latin typeface="Calibri"/>
                  <a:ea typeface="+mn-ea"/>
                  <a:cs typeface="+mn-cs"/>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3" y="998576"/>
              <a:ext cx="4725567"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676002" y="1509623"/>
            <a:ext cx="6826828" cy="1835230"/>
            <a:chOff x="2676002" y="1509623"/>
            <a:chExt cx="6826828" cy="1835230"/>
          </a:xfrm>
        </p:grpSpPr>
        <p:grpSp>
          <p:nvGrpSpPr>
            <p:cNvPr id="11" name="Group 10">
              <a:extLst>
                <a:ext uri="{FF2B5EF4-FFF2-40B4-BE49-F238E27FC236}">
                  <a16:creationId xmlns:a16="http://schemas.microsoft.com/office/drawing/2014/main" id="{8F8C9CFA-247D-4BA8-9364-BC1213B48EF2}"/>
                </a:ext>
              </a:extLst>
            </p:cNvPr>
            <p:cNvGrpSpPr/>
            <p:nvPr/>
          </p:nvGrpSpPr>
          <p:grpSpPr>
            <a:xfrm>
              <a:off x="2676002" y="1509623"/>
              <a:ext cx="900716" cy="1835230"/>
              <a:chOff x="409901" y="1798320"/>
              <a:chExt cx="1042273" cy="2123658"/>
            </a:xfrm>
          </p:grpSpPr>
          <p:sp>
            <p:nvSpPr>
              <p:cNvPr id="37" name="TextBox 36">
                <a:extLst>
                  <a:ext uri="{FF2B5EF4-FFF2-40B4-BE49-F238E27FC236}">
                    <a16:creationId xmlns:a16="http://schemas.microsoft.com/office/drawing/2014/main" id="{2B7E6E4F-DBE6-4B24-A019-56A77C5F846C}"/>
                  </a:ext>
                </a:extLst>
              </p:cNvPr>
              <p:cNvSpPr txBox="1"/>
              <p:nvPr/>
            </p:nvSpPr>
            <p:spPr>
              <a:xfrm>
                <a:off x="409901" y="1798320"/>
                <a:ext cx="1042273" cy="2123658"/>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9BBB5C">
                        <a:lumMod val="75000"/>
                      </a:srgbClr>
                    </a:solidFill>
                    <a:effectLst/>
                    <a:uLnTx/>
                    <a:uFillTx/>
                    <a:latin typeface="Calibri"/>
                    <a:ea typeface="+mn-ea"/>
                    <a:cs typeface="+mn-cs"/>
                  </a:rPr>
                  <a:t>2</a:t>
                </a:r>
              </a:p>
            </p:txBody>
          </p:sp>
          <p:sp>
            <p:nvSpPr>
              <p:cNvPr id="38" name="Isosceles Triangle 92">
                <a:extLst>
                  <a:ext uri="{FF2B5EF4-FFF2-40B4-BE49-F238E27FC236}">
                    <a16:creationId xmlns:a16="http://schemas.microsoft.com/office/drawing/2014/main" id="{631DFFEB-C65B-4678-86DB-8950EF420115}"/>
                  </a:ext>
                </a:extLst>
              </p:cNvPr>
              <p:cNvSpPr/>
              <p:nvPr/>
            </p:nvSpPr>
            <p:spPr>
              <a:xfrm rot="4500000" flipV="1">
                <a:off x="676057" y="2999661"/>
                <a:ext cx="501070" cy="431958"/>
              </a:xfrm>
              <a:prstGeom prst="triangl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11000" b="1"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725567"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207493" y="1992999"/>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2FE6DB1E-02F6-2F2C-47D8-AEF5A740FC1D}"/>
              </a:ext>
            </a:extLst>
          </p:cNvPr>
          <p:cNvGrpSpPr/>
          <p:nvPr/>
        </p:nvGrpSpPr>
        <p:grpSpPr>
          <a:xfrm>
            <a:off x="2676002" y="2521844"/>
            <a:ext cx="6826828" cy="1835230"/>
            <a:chOff x="2676002" y="2521844"/>
            <a:chExt cx="6826828" cy="1835230"/>
          </a:xfrm>
        </p:grpSpPr>
        <p:sp>
          <p:nvSpPr>
            <p:cNvPr id="8" name="TextBox 7">
              <a:extLst>
                <a:ext uri="{FF2B5EF4-FFF2-40B4-BE49-F238E27FC236}">
                  <a16:creationId xmlns:a16="http://schemas.microsoft.com/office/drawing/2014/main" id="{55277E07-27E7-4F72-8552-982E0DF83A80}"/>
                </a:ext>
              </a:extLst>
            </p:cNvPr>
            <p:cNvSpPr txBox="1"/>
            <p:nvPr/>
          </p:nvSpPr>
          <p:spPr>
            <a:xfrm>
              <a:off x="2676002" y="2521844"/>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F29B26">
                      <a:lumMod val="75000"/>
                    </a:srgbClr>
                  </a:solidFill>
                  <a:effectLst/>
                  <a:uLnTx/>
                  <a:uFillTx/>
                  <a:latin typeface="Calibri"/>
                  <a:ea typeface="+mn-ea"/>
                  <a:cs typeface="+mn-cs"/>
                </a:rPr>
                <a:t>3</a:t>
              </a:r>
            </a:p>
          </p:txBody>
        </p:sp>
        <p:sp>
          <p:nvSpPr>
            <p:cNvPr id="18" name="Pentágono 16">
              <a:extLst>
                <a:ext uri="{FF2B5EF4-FFF2-40B4-BE49-F238E27FC236}">
                  <a16:creationId xmlns:a16="http://schemas.microsoft.com/office/drawing/2014/main" id="{E2388852-4015-403C-90A1-2020E3F3FDEE}"/>
                </a:ext>
              </a:extLst>
            </p:cNvPr>
            <p:cNvSpPr/>
            <p:nvPr/>
          </p:nvSpPr>
          <p:spPr>
            <a:xfrm>
              <a:off x="4777263" y="2987406"/>
              <a:ext cx="4725567" cy="906883"/>
            </a:xfrm>
            <a:prstGeom prst="homePlate">
              <a:avLst>
                <a:gd name="adj" fmla="val 0"/>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Pentágono 17">
              <a:extLst>
                <a:ext uri="{FF2B5EF4-FFF2-40B4-BE49-F238E27FC236}">
                  <a16:creationId xmlns:a16="http://schemas.microsoft.com/office/drawing/2014/main" id="{95D9F5A3-9BE4-4C21-8574-E5C07415107D}"/>
                </a:ext>
              </a:extLst>
            </p:cNvPr>
            <p:cNvSpPr/>
            <p:nvPr/>
          </p:nvSpPr>
          <p:spPr>
            <a:xfrm>
              <a:off x="3207493" y="2987406"/>
              <a:ext cx="1390105" cy="906883"/>
            </a:xfrm>
            <a:prstGeom prst="homePlate">
              <a:avLst/>
            </a:prstGeom>
            <a:solidFill>
              <a:schemeClr val="accent3">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Cheurón 18">
              <a:extLst>
                <a:ext uri="{FF2B5EF4-FFF2-40B4-BE49-F238E27FC236}">
                  <a16:creationId xmlns:a16="http://schemas.microsoft.com/office/drawing/2014/main" id="{EFF3A13B-6253-4DEE-AF05-7FDA71E17E80}"/>
                </a:ext>
              </a:extLst>
            </p:cNvPr>
            <p:cNvSpPr/>
            <p:nvPr/>
          </p:nvSpPr>
          <p:spPr>
            <a:xfrm>
              <a:off x="4482610" y="2987413"/>
              <a:ext cx="582121" cy="906827"/>
            </a:xfrm>
            <a:prstGeom prst="chevron">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E50B3108-32E1-C933-897B-C36BA5604485}"/>
              </a:ext>
            </a:extLst>
          </p:cNvPr>
          <p:cNvGrpSpPr/>
          <p:nvPr/>
        </p:nvGrpSpPr>
        <p:grpSpPr>
          <a:xfrm>
            <a:off x="2689937" y="3519013"/>
            <a:ext cx="6812893" cy="1754326"/>
            <a:chOff x="2689937" y="3519013"/>
            <a:chExt cx="6812893" cy="1754326"/>
          </a:xfrm>
        </p:grpSpPr>
        <p:sp>
          <p:nvSpPr>
            <p:cNvPr id="9" name="TextBox 8">
              <a:extLst>
                <a:ext uri="{FF2B5EF4-FFF2-40B4-BE49-F238E27FC236}">
                  <a16:creationId xmlns:a16="http://schemas.microsoft.com/office/drawing/2014/main" id="{71626CF1-7272-42E6-A663-1169BB9A1ECD}"/>
                </a:ext>
              </a:extLst>
            </p:cNvPr>
            <p:cNvSpPr txBox="1"/>
            <p:nvPr/>
          </p:nvSpPr>
          <p:spPr>
            <a:xfrm>
              <a:off x="2689937" y="3519013"/>
              <a:ext cx="886781" cy="175432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0" b="1" i="0" u="none" strike="noStrike" kern="0" cap="none" spc="0" normalizeH="0" baseline="0" noProof="0" dirty="0">
                  <a:ln>
                    <a:noFill/>
                  </a:ln>
                  <a:solidFill>
                    <a:srgbClr val="BD392F">
                      <a:lumMod val="75000"/>
                    </a:srgbClr>
                  </a:solidFill>
                  <a:effectLst/>
                  <a:uLnTx/>
                  <a:uFillTx/>
                  <a:latin typeface="Calibri"/>
                  <a:ea typeface="+mn-ea"/>
                  <a:cs typeface="+mn-cs"/>
                </a:rPr>
                <a:t>4</a:t>
              </a:r>
            </a:p>
          </p:txBody>
        </p:sp>
        <p:sp>
          <p:nvSpPr>
            <p:cNvPr id="21" name="Pentágono 22">
              <a:extLst>
                <a:ext uri="{FF2B5EF4-FFF2-40B4-BE49-F238E27FC236}">
                  <a16:creationId xmlns:a16="http://schemas.microsoft.com/office/drawing/2014/main" id="{E5AD4579-1D65-48DB-9A83-263F02A631F2}"/>
                </a:ext>
              </a:extLst>
            </p:cNvPr>
            <p:cNvSpPr/>
            <p:nvPr/>
          </p:nvSpPr>
          <p:spPr>
            <a:xfrm>
              <a:off x="4777263" y="3981825"/>
              <a:ext cx="4725567" cy="906883"/>
            </a:xfrm>
            <a:prstGeom prst="homePlate">
              <a:avLst>
                <a:gd name="adj" fmla="val 0"/>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Pentágono 23">
              <a:extLst>
                <a:ext uri="{FF2B5EF4-FFF2-40B4-BE49-F238E27FC236}">
                  <a16:creationId xmlns:a16="http://schemas.microsoft.com/office/drawing/2014/main" id="{7606950A-1D7A-460E-A885-F6779139AFD2}"/>
                </a:ext>
              </a:extLst>
            </p:cNvPr>
            <p:cNvSpPr/>
            <p:nvPr/>
          </p:nvSpPr>
          <p:spPr>
            <a:xfrm>
              <a:off x="3207493" y="3981825"/>
              <a:ext cx="1390105" cy="906883"/>
            </a:xfrm>
            <a:prstGeom prst="homePlate">
              <a:avLst/>
            </a:prstGeom>
            <a:solidFill>
              <a:schemeClr val="accent4">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Cheurón 24">
              <a:extLst>
                <a:ext uri="{FF2B5EF4-FFF2-40B4-BE49-F238E27FC236}">
                  <a16:creationId xmlns:a16="http://schemas.microsoft.com/office/drawing/2014/main" id="{4B535CA2-8BF0-4D9F-8DC2-C085E0E0DE71}"/>
                </a:ext>
              </a:extLst>
            </p:cNvPr>
            <p:cNvSpPr/>
            <p:nvPr/>
          </p:nvSpPr>
          <p:spPr>
            <a:xfrm>
              <a:off x="4482610" y="3981833"/>
              <a:ext cx="582121" cy="906827"/>
            </a:xfrm>
            <a:prstGeom prst="chevron">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61A52FFA-DB26-DB23-8FA5-8E801DA2BAB2}"/>
              </a:ext>
            </a:extLst>
          </p:cNvPr>
          <p:cNvGrpSpPr/>
          <p:nvPr/>
        </p:nvGrpSpPr>
        <p:grpSpPr>
          <a:xfrm>
            <a:off x="2676002" y="4510537"/>
            <a:ext cx="6839999" cy="1835230"/>
            <a:chOff x="2676002" y="4510537"/>
            <a:chExt cx="6839999" cy="1835230"/>
          </a:xfrm>
        </p:grpSpPr>
        <p:sp>
          <p:nvSpPr>
            <p:cNvPr id="10" name="TextBox 9">
              <a:extLst>
                <a:ext uri="{FF2B5EF4-FFF2-40B4-BE49-F238E27FC236}">
                  <a16:creationId xmlns:a16="http://schemas.microsoft.com/office/drawing/2014/main" id="{ED56C672-B987-4CE4-A149-87A96296EBE5}"/>
                </a:ext>
              </a:extLst>
            </p:cNvPr>
            <p:cNvSpPr txBox="1"/>
            <p:nvPr/>
          </p:nvSpPr>
          <p:spPr>
            <a:xfrm>
              <a:off x="2676002" y="4510537"/>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445469">
                      <a:lumMod val="75000"/>
                    </a:srgbClr>
                  </a:solidFill>
                  <a:effectLst/>
                  <a:uLnTx/>
                  <a:uFillTx/>
                  <a:latin typeface="Calibri"/>
                  <a:ea typeface="+mn-ea"/>
                  <a:cs typeface="+mn-cs"/>
                </a:rPr>
                <a:t>5</a:t>
              </a:r>
            </a:p>
          </p:txBody>
        </p:sp>
        <p:sp>
          <p:nvSpPr>
            <p:cNvPr id="24" name="Pentágono 22">
              <a:extLst>
                <a:ext uri="{FF2B5EF4-FFF2-40B4-BE49-F238E27FC236}">
                  <a16:creationId xmlns:a16="http://schemas.microsoft.com/office/drawing/2014/main" id="{5690B716-EF28-455A-A23B-98EEE3DF1067}"/>
                </a:ext>
              </a:extLst>
            </p:cNvPr>
            <p:cNvSpPr/>
            <p:nvPr/>
          </p:nvSpPr>
          <p:spPr>
            <a:xfrm>
              <a:off x="4790434" y="4995928"/>
              <a:ext cx="4725567" cy="906883"/>
            </a:xfrm>
            <a:prstGeom prst="homePlate">
              <a:avLst>
                <a:gd name="adj" fmla="val 0"/>
              </a:avLst>
            </a:prstGeom>
            <a:solidFill>
              <a:schemeClr val="accent5"/>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5" name="Pentágono 23">
              <a:extLst>
                <a:ext uri="{FF2B5EF4-FFF2-40B4-BE49-F238E27FC236}">
                  <a16:creationId xmlns:a16="http://schemas.microsoft.com/office/drawing/2014/main" id="{0B32D0AE-6017-4F38-A39C-2A76A28A58AE}"/>
                </a:ext>
              </a:extLst>
            </p:cNvPr>
            <p:cNvSpPr/>
            <p:nvPr/>
          </p:nvSpPr>
          <p:spPr>
            <a:xfrm>
              <a:off x="3220663" y="4995928"/>
              <a:ext cx="1390105" cy="906883"/>
            </a:xfrm>
            <a:prstGeom prst="homePlate">
              <a:avLst/>
            </a:prstGeom>
            <a:solidFill>
              <a:schemeClr val="accent5">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Cheurón 24">
              <a:extLst>
                <a:ext uri="{FF2B5EF4-FFF2-40B4-BE49-F238E27FC236}">
                  <a16:creationId xmlns:a16="http://schemas.microsoft.com/office/drawing/2014/main" id="{EAD8948B-FBBB-4888-994E-587359B1E750}"/>
                </a:ext>
              </a:extLst>
            </p:cNvPr>
            <p:cNvSpPr/>
            <p:nvPr/>
          </p:nvSpPr>
          <p:spPr>
            <a:xfrm>
              <a:off x="4495781" y="4995934"/>
              <a:ext cx="582121" cy="906827"/>
            </a:xfrm>
            <a:prstGeom prst="chevron">
              <a:avLst/>
            </a:prstGeom>
            <a:solidFill>
              <a:schemeClr val="accent5"/>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8B4732A8-B6A3-4ADE-86AE-8766ADC2F794}"/>
              </a:ext>
            </a:extLst>
          </p:cNvPr>
          <p:cNvSpPr txBox="1"/>
          <p:nvPr/>
        </p:nvSpPr>
        <p:spPr>
          <a:xfrm>
            <a:off x="3120440" y="2307941"/>
            <a:ext cx="1271888"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2</a:t>
            </a:r>
          </a:p>
        </p:txBody>
      </p:sp>
      <p:sp>
        <p:nvSpPr>
          <p:cNvPr id="29" name="TextBox 28">
            <a:extLst>
              <a:ext uri="{FF2B5EF4-FFF2-40B4-BE49-F238E27FC236}">
                <a16:creationId xmlns:a16="http://schemas.microsoft.com/office/drawing/2014/main" id="{214318FF-2ED5-4FD9-9B4F-7CEE07CFFAD0}"/>
              </a:ext>
            </a:extLst>
          </p:cNvPr>
          <p:cNvSpPr txBox="1"/>
          <p:nvPr/>
        </p:nvSpPr>
        <p:spPr>
          <a:xfrm>
            <a:off x="3117676" y="3302348"/>
            <a:ext cx="1266630"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3</a:t>
            </a:r>
          </a:p>
        </p:txBody>
      </p:sp>
      <p:sp>
        <p:nvSpPr>
          <p:cNvPr id="30" name="TextBox 29">
            <a:extLst>
              <a:ext uri="{FF2B5EF4-FFF2-40B4-BE49-F238E27FC236}">
                <a16:creationId xmlns:a16="http://schemas.microsoft.com/office/drawing/2014/main" id="{25BC3F51-649F-434E-A6C2-F7B22EBE7A63}"/>
              </a:ext>
            </a:extLst>
          </p:cNvPr>
          <p:cNvSpPr txBox="1"/>
          <p:nvPr/>
        </p:nvSpPr>
        <p:spPr>
          <a:xfrm>
            <a:off x="3296034" y="4296767"/>
            <a:ext cx="103586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4</a:t>
            </a:r>
          </a:p>
        </p:txBody>
      </p:sp>
      <p:sp>
        <p:nvSpPr>
          <p:cNvPr id="31" name="TextBox 30">
            <a:extLst>
              <a:ext uri="{FF2B5EF4-FFF2-40B4-BE49-F238E27FC236}">
                <a16:creationId xmlns:a16="http://schemas.microsoft.com/office/drawing/2014/main" id="{5561868E-A262-4232-BA7F-57AB21B29619}"/>
              </a:ext>
            </a:extLst>
          </p:cNvPr>
          <p:cNvSpPr txBox="1"/>
          <p:nvPr/>
        </p:nvSpPr>
        <p:spPr>
          <a:xfrm>
            <a:off x="3322804" y="5310870"/>
            <a:ext cx="1069523"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5</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047311" y="1192275"/>
            <a:ext cx="4293474" cy="523220"/>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Development of Subsidiary Regulations to the YD Annexes (Operational Manuals and Procedures)</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47311" y="1956454"/>
            <a:ext cx="4258494" cy="954107"/>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Sensitization and Awareness Campaigns on the YD Regulatory Texts among States and RECs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Workshops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Missions to States</a:t>
            </a:r>
          </a:p>
        </p:txBody>
      </p:sp>
      <p:sp>
        <p:nvSpPr>
          <p:cNvPr id="34" name="TextBox 33">
            <a:extLst>
              <a:ext uri="{FF2B5EF4-FFF2-40B4-BE49-F238E27FC236}">
                <a16:creationId xmlns:a16="http://schemas.microsoft.com/office/drawing/2014/main" id="{41716F43-7957-4E8A-9885-AAF177A38C21}"/>
              </a:ext>
            </a:extLst>
          </p:cNvPr>
          <p:cNvSpPr txBox="1"/>
          <p:nvPr/>
        </p:nvSpPr>
        <p:spPr>
          <a:xfrm>
            <a:off x="5080867" y="3065883"/>
            <a:ext cx="4293475" cy="738664"/>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Capacity building on AFCAP, Regulatory Instruments of the YD and YD Compliant Air Service Agreement Template for States.</a:t>
            </a:r>
          </a:p>
        </p:txBody>
      </p:sp>
      <p:sp>
        <p:nvSpPr>
          <p:cNvPr id="35" name="TextBox 34">
            <a:extLst>
              <a:ext uri="{FF2B5EF4-FFF2-40B4-BE49-F238E27FC236}">
                <a16:creationId xmlns:a16="http://schemas.microsoft.com/office/drawing/2014/main" id="{7C3F7D38-9BC1-4526-B684-98A1D44AB826}"/>
              </a:ext>
            </a:extLst>
          </p:cNvPr>
          <p:cNvSpPr txBox="1"/>
          <p:nvPr/>
        </p:nvSpPr>
        <p:spPr>
          <a:xfrm>
            <a:off x="5047311" y="4078743"/>
            <a:ext cx="4293472" cy="738664"/>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Strengthening Cooperation with Competition and Consumer Protection Authorities at RECs and State levels</a:t>
            </a:r>
          </a:p>
        </p:txBody>
      </p:sp>
      <p:sp>
        <p:nvSpPr>
          <p:cNvPr id="36" name="TextBox 35">
            <a:extLst>
              <a:ext uri="{FF2B5EF4-FFF2-40B4-BE49-F238E27FC236}">
                <a16:creationId xmlns:a16="http://schemas.microsoft.com/office/drawing/2014/main" id="{F72FF1D8-3658-4CD6-A09D-C574A71C1D9B}"/>
              </a:ext>
            </a:extLst>
          </p:cNvPr>
          <p:cNvSpPr txBox="1"/>
          <p:nvPr/>
        </p:nvSpPr>
        <p:spPr>
          <a:xfrm>
            <a:off x="5047311" y="5187739"/>
            <a:ext cx="4438099" cy="523220"/>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Monitoring and Evaluation of YD/SAATM Implementation by States using SAATM KPIs Audit tool</a:t>
            </a:r>
          </a:p>
        </p:txBody>
      </p:sp>
      <p:sp>
        <p:nvSpPr>
          <p:cNvPr id="47" name="Pie 2">
            <a:extLst>
              <a:ext uri="{FF2B5EF4-FFF2-40B4-BE49-F238E27FC236}">
                <a16:creationId xmlns:a16="http://schemas.microsoft.com/office/drawing/2014/main" id="{64B8612F-CA10-1826-2114-0472539E2476}"/>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8" name="Right Triangle 20">
            <a:extLst>
              <a:ext uri="{FF2B5EF4-FFF2-40B4-BE49-F238E27FC236}">
                <a16:creationId xmlns:a16="http://schemas.microsoft.com/office/drawing/2014/main" id="{56228E0A-8B08-3283-8F92-1EE4ED6D731E}"/>
              </a:ext>
            </a:extLst>
          </p:cNvPr>
          <p:cNvSpPr/>
          <p:nvPr/>
        </p:nvSpPr>
        <p:spPr>
          <a:xfrm rot="10800000">
            <a:off x="9064103" y="-35542"/>
            <a:ext cx="3127898" cy="2822046"/>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9" name="Picture Placeholder 1" descr="aerial-view-of-the-airport-2022-02-02-03-48-33-utc.jpg">
            <a:extLst>
              <a:ext uri="{FF2B5EF4-FFF2-40B4-BE49-F238E27FC236}">
                <a16:creationId xmlns:a16="http://schemas.microsoft.com/office/drawing/2014/main" id="{2440C2C3-5AE0-0984-5A17-4D23A68DE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487793" y="-15858"/>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50" name="Title 1">
            <a:extLst>
              <a:ext uri="{FF2B5EF4-FFF2-40B4-BE49-F238E27FC236}">
                <a16:creationId xmlns:a16="http://schemas.microsoft.com/office/drawing/2014/main" id="{3928EEC0-E2CF-B31F-5C80-BF74816D08EA}"/>
              </a:ext>
            </a:extLst>
          </p:cNvPr>
          <p:cNvSpPr txBox="1">
            <a:spLocks/>
          </p:cNvSpPr>
          <p:nvPr/>
        </p:nvSpPr>
        <p:spPr>
          <a:xfrm>
            <a:off x="1179921" y="124808"/>
            <a:ext cx="8025541" cy="651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PILLAR 2 - SAATM Regulatory Framework. </a:t>
            </a:r>
            <a:endParaRPr kumimoji="0" lang="en-IN"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endParaRPr>
          </a:p>
        </p:txBody>
      </p:sp>
      <p:sp>
        <p:nvSpPr>
          <p:cNvPr id="51" name="TextBox 26">
            <a:extLst>
              <a:ext uri="{FF2B5EF4-FFF2-40B4-BE49-F238E27FC236}">
                <a16:creationId xmlns:a16="http://schemas.microsoft.com/office/drawing/2014/main" id="{23711851-A390-284B-4F5D-31789DC0F487}"/>
              </a:ext>
            </a:extLst>
          </p:cNvPr>
          <p:cNvSpPr txBox="1"/>
          <p:nvPr/>
        </p:nvSpPr>
        <p:spPr>
          <a:xfrm>
            <a:off x="3126360" y="1333006"/>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1</a:t>
            </a:r>
          </a:p>
        </p:txBody>
      </p:sp>
    </p:spTree>
    <p:extLst>
      <p:ext uri="{BB962C8B-B14F-4D97-AF65-F5344CB8AC3E}">
        <p14:creationId xmlns:p14="http://schemas.microsoft.com/office/powerpoint/2010/main" val="378139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Effect transition="in" filter="fade">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anim calcmode="lin" valueType="num">
                                      <p:cBhvr>
                                        <p:cTn id="41" dur="500" fill="hold"/>
                                        <p:tgtEl>
                                          <p:spTgt spid="39"/>
                                        </p:tgtEl>
                                        <p:attrNameLst>
                                          <p:attrName>ppt_x</p:attrName>
                                        </p:attrNameLst>
                                      </p:cBhvr>
                                      <p:tavLst>
                                        <p:tav tm="0">
                                          <p:val>
                                            <p:strVal val="#ppt_x"/>
                                          </p:val>
                                        </p:tav>
                                        <p:tav tm="100000">
                                          <p:val>
                                            <p:strVal val="#ppt_x"/>
                                          </p:val>
                                        </p:tav>
                                      </p:tavLst>
                                    </p:anim>
                                    <p:anim calcmode="lin" valueType="num">
                                      <p:cBhvr>
                                        <p:cTn id="42" dur="500" fill="hold"/>
                                        <p:tgtEl>
                                          <p:spTgt spid="39"/>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anim calcmode="lin" valueType="num">
                                      <p:cBhvr>
                                        <p:cTn id="58" dur="500" fill="hold"/>
                                        <p:tgtEl>
                                          <p:spTgt spid="40"/>
                                        </p:tgtEl>
                                        <p:attrNameLst>
                                          <p:attrName>ppt_x</p:attrName>
                                        </p:attrNameLst>
                                      </p:cBhvr>
                                      <p:tavLst>
                                        <p:tav tm="0">
                                          <p:val>
                                            <p:strVal val="#ppt_x"/>
                                          </p:val>
                                        </p:tav>
                                        <p:tav tm="100000">
                                          <p:val>
                                            <p:strVal val="#ppt_x"/>
                                          </p:val>
                                        </p:tav>
                                      </p:tavLst>
                                    </p:anim>
                                    <p:anim calcmode="lin" valueType="num">
                                      <p:cBhvr>
                                        <p:cTn id="59" dur="500" fill="hold"/>
                                        <p:tgtEl>
                                          <p:spTgt spid="40"/>
                                        </p:tgtEl>
                                        <p:attrNameLst>
                                          <p:attrName>ppt_y</p:attrName>
                                        </p:attrNameLst>
                                      </p:cBhvr>
                                      <p:tavLst>
                                        <p:tav tm="0">
                                          <p:val>
                                            <p:strVal val="#ppt_y+.1"/>
                                          </p:val>
                                        </p:tav>
                                        <p:tav tm="100000">
                                          <p:val>
                                            <p:strVal val="#ppt_y"/>
                                          </p:val>
                                        </p:tav>
                                      </p:tavLst>
                                    </p:anim>
                                  </p:child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anim calcmode="lin" valueType="num">
                                      <p:cBhvr>
                                        <p:cTn id="75" dur="500" fill="hold"/>
                                        <p:tgtEl>
                                          <p:spTgt spid="41"/>
                                        </p:tgtEl>
                                        <p:attrNameLst>
                                          <p:attrName>ppt_x</p:attrName>
                                        </p:attrNameLst>
                                      </p:cBhvr>
                                      <p:tavLst>
                                        <p:tav tm="0">
                                          <p:val>
                                            <p:strVal val="#ppt_x"/>
                                          </p:val>
                                        </p:tav>
                                        <p:tav tm="100000">
                                          <p:val>
                                            <p:strVal val="#ppt_x"/>
                                          </p:val>
                                        </p:tav>
                                      </p:tavLst>
                                    </p:anim>
                                    <p:anim calcmode="lin" valueType="num">
                                      <p:cBhvr>
                                        <p:cTn id="76" dur="500" fill="hold"/>
                                        <p:tgtEl>
                                          <p:spTgt spid="41"/>
                                        </p:tgtEl>
                                        <p:attrNameLst>
                                          <p:attrName>ppt_y</p:attrName>
                                        </p:attrNameLst>
                                      </p:cBhvr>
                                      <p:tavLst>
                                        <p:tav tm="0">
                                          <p:val>
                                            <p:strVal val="#ppt_y+.1"/>
                                          </p:val>
                                        </p:tav>
                                        <p:tav tm="100000">
                                          <p:val>
                                            <p:strVal val="#ppt_y"/>
                                          </p:val>
                                        </p:tav>
                                      </p:tavLst>
                                    </p:anim>
                                  </p:childTnLst>
                                </p:cTn>
                              </p:par>
                            </p:childTnLst>
                          </p:cTn>
                        </p:par>
                        <p:par>
                          <p:cTn id="77" fill="hold">
                            <p:stCondLst>
                              <p:cond delay="500"/>
                            </p:stCondLst>
                            <p:childTnLst>
                              <p:par>
                                <p:cTn id="78" presetID="53" presetClass="entr" presetSubtype="16" fill="hold" grpId="0" nodeType="after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p:cTn id="80" dur="500" fill="hold"/>
                                        <p:tgtEl>
                                          <p:spTgt spid="31"/>
                                        </p:tgtEl>
                                        <p:attrNameLst>
                                          <p:attrName>ppt_w</p:attrName>
                                        </p:attrNameLst>
                                      </p:cBhvr>
                                      <p:tavLst>
                                        <p:tav tm="0">
                                          <p:val>
                                            <p:fltVal val="0"/>
                                          </p:val>
                                        </p:tav>
                                        <p:tav tm="100000">
                                          <p:val>
                                            <p:strVal val="#ppt_w"/>
                                          </p:val>
                                        </p:tav>
                                      </p:tavLst>
                                    </p:anim>
                                    <p:anim calcmode="lin" valueType="num">
                                      <p:cBhvr>
                                        <p:cTn id="81" dur="500" fill="hold"/>
                                        <p:tgtEl>
                                          <p:spTgt spid="31"/>
                                        </p:tgtEl>
                                        <p:attrNameLst>
                                          <p:attrName>ppt_h</p:attrName>
                                        </p:attrNameLst>
                                      </p:cBhvr>
                                      <p:tavLst>
                                        <p:tav tm="0">
                                          <p:val>
                                            <p:fltVal val="0"/>
                                          </p:val>
                                        </p:tav>
                                        <p:tav tm="100000">
                                          <p:val>
                                            <p:strVal val="#ppt_h"/>
                                          </p:val>
                                        </p:tav>
                                      </p:tavLst>
                                    </p:anim>
                                    <p:animEffect transition="in" filter="fade">
                                      <p:cBhvr>
                                        <p:cTn id="82" dur="500"/>
                                        <p:tgtEl>
                                          <p:spTgt spid="31"/>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714739" y="-18857"/>
            <a:ext cx="6788091" cy="2869383"/>
            <a:chOff x="2714739" y="512233"/>
            <a:chExt cx="6788091"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714739" y="512233"/>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1EA185">
                      <a:lumMod val="75000"/>
                    </a:srgbClr>
                  </a:solidFill>
                  <a:effectLst/>
                  <a:uLnTx/>
                  <a:uFillTx/>
                  <a:latin typeface="Calibri"/>
                  <a:ea typeface="+mn-ea"/>
                  <a:cs typeface="+mn-cs"/>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3" y="998576"/>
              <a:ext cx="4725567"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676002" y="1839562"/>
            <a:ext cx="6826828" cy="1835230"/>
            <a:chOff x="2676002" y="1509623"/>
            <a:chExt cx="6826828" cy="1835230"/>
          </a:xfrm>
        </p:grpSpPr>
        <p:grpSp>
          <p:nvGrpSpPr>
            <p:cNvPr id="11" name="Group 10">
              <a:extLst>
                <a:ext uri="{FF2B5EF4-FFF2-40B4-BE49-F238E27FC236}">
                  <a16:creationId xmlns:a16="http://schemas.microsoft.com/office/drawing/2014/main" id="{8F8C9CFA-247D-4BA8-9364-BC1213B48EF2}"/>
                </a:ext>
              </a:extLst>
            </p:cNvPr>
            <p:cNvGrpSpPr/>
            <p:nvPr/>
          </p:nvGrpSpPr>
          <p:grpSpPr>
            <a:xfrm>
              <a:off x="2676002" y="1509623"/>
              <a:ext cx="900716" cy="1835230"/>
              <a:chOff x="409901" y="1798320"/>
              <a:chExt cx="1042273" cy="2123658"/>
            </a:xfrm>
          </p:grpSpPr>
          <p:sp>
            <p:nvSpPr>
              <p:cNvPr id="37" name="TextBox 36">
                <a:extLst>
                  <a:ext uri="{FF2B5EF4-FFF2-40B4-BE49-F238E27FC236}">
                    <a16:creationId xmlns:a16="http://schemas.microsoft.com/office/drawing/2014/main" id="{2B7E6E4F-DBE6-4B24-A019-56A77C5F846C}"/>
                  </a:ext>
                </a:extLst>
              </p:cNvPr>
              <p:cNvSpPr txBox="1"/>
              <p:nvPr/>
            </p:nvSpPr>
            <p:spPr>
              <a:xfrm>
                <a:off x="409901" y="1798320"/>
                <a:ext cx="1042273" cy="2123658"/>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9BBB5C">
                        <a:lumMod val="75000"/>
                      </a:srgbClr>
                    </a:solidFill>
                    <a:effectLst/>
                    <a:uLnTx/>
                    <a:uFillTx/>
                    <a:latin typeface="Calibri"/>
                    <a:ea typeface="+mn-ea"/>
                    <a:cs typeface="+mn-cs"/>
                  </a:rPr>
                  <a:t>2</a:t>
                </a:r>
              </a:p>
            </p:txBody>
          </p:sp>
          <p:sp>
            <p:nvSpPr>
              <p:cNvPr id="38" name="Isosceles Triangle 92">
                <a:extLst>
                  <a:ext uri="{FF2B5EF4-FFF2-40B4-BE49-F238E27FC236}">
                    <a16:creationId xmlns:a16="http://schemas.microsoft.com/office/drawing/2014/main" id="{631DFFEB-C65B-4678-86DB-8950EF420115}"/>
                  </a:ext>
                </a:extLst>
              </p:cNvPr>
              <p:cNvSpPr/>
              <p:nvPr/>
            </p:nvSpPr>
            <p:spPr>
              <a:xfrm rot="4500000" flipV="1">
                <a:off x="676057" y="2999661"/>
                <a:ext cx="501070" cy="431958"/>
              </a:xfrm>
              <a:prstGeom prst="triangl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11000" b="1"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725567"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207493" y="1992999"/>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2FE6DB1E-02F6-2F2C-47D8-AEF5A740FC1D}"/>
              </a:ext>
            </a:extLst>
          </p:cNvPr>
          <p:cNvGrpSpPr/>
          <p:nvPr/>
        </p:nvGrpSpPr>
        <p:grpSpPr>
          <a:xfrm>
            <a:off x="2676002" y="2870633"/>
            <a:ext cx="6826828" cy="1835230"/>
            <a:chOff x="2676002" y="2521844"/>
            <a:chExt cx="6826828" cy="1835230"/>
          </a:xfrm>
        </p:grpSpPr>
        <p:sp>
          <p:nvSpPr>
            <p:cNvPr id="8" name="TextBox 7">
              <a:extLst>
                <a:ext uri="{FF2B5EF4-FFF2-40B4-BE49-F238E27FC236}">
                  <a16:creationId xmlns:a16="http://schemas.microsoft.com/office/drawing/2014/main" id="{55277E07-27E7-4F72-8552-982E0DF83A80}"/>
                </a:ext>
              </a:extLst>
            </p:cNvPr>
            <p:cNvSpPr txBox="1"/>
            <p:nvPr/>
          </p:nvSpPr>
          <p:spPr>
            <a:xfrm>
              <a:off x="2676002" y="2521844"/>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F29B26">
                      <a:lumMod val="75000"/>
                    </a:srgbClr>
                  </a:solidFill>
                  <a:effectLst/>
                  <a:uLnTx/>
                  <a:uFillTx/>
                  <a:latin typeface="Calibri"/>
                  <a:ea typeface="+mn-ea"/>
                  <a:cs typeface="+mn-cs"/>
                </a:rPr>
                <a:t>3</a:t>
              </a:r>
            </a:p>
          </p:txBody>
        </p:sp>
        <p:sp>
          <p:nvSpPr>
            <p:cNvPr id="18" name="Pentágono 16">
              <a:extLst>
                <a:ext uri="{FF2B5EF4-FFF2-40B4-BE49-F238E27FC236}">
                  <a16:creationId xmlns:a16="http://schemas.microsoft.com/office/drawing/2014/main" id="{E2388852-4015-403C-90A1-2020E3F3FDEE}"/>
                </a:ext>
              </a:extLst>
            </p:cNvPr>
            <p:cNvSpPr/>
            <p:nvPr/>
          </p:nvSpPr>
          <p:spPr>
            <a:xfrm>
              <a:off x="4777263" y="2987406"/>
              <a:ext cx="4725567" cy="906883"/>
            </a:xfrm>
            <a:prstGeom prst="homePlate">
              <a:avLst>
                <a:gd name="adj" fmla="val 0"/>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Pentágono 17">
              <a:extLst>
                <a:ext uri="{FF2B5EF4-FFF2-40B4-BE49-F238E27FC236}">
                  <a16:creationId xmlns:a16="http://schemas.microsoft.com/office/drawing/2014/main" id="{95D9F5A3-9BE4-4C21-8574-E5C07415107D}"/>
                </a:ext>
              </a:extLst>
            </p:cNvPr>
            <p:cNvSpPr/>
            <p:nvPr/>
          </p:nvSpPr>
          <p:spPr>
            <a:xfrm>
              <a:off x="3207493" y="2987406"/>
              <a:ext cx="1390105" cy="906883"/>
            </a:xfrm>
            <a:prstGeom prst="homePlate">
              <a:avLst/>
            </a:prstGeom>
            <a:solidFill>
              <a:schemeClr val="accent3">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Cheurón 18">
              <a:extLst>
                <a:ext uri="{FF2B5EF4-FFF2-40B4-BE49-F238E27FC236}">
                  <a16:creationId xmlns:a16="http://schemas.microsoft.com/office/drawing/2014/main" id="{EFF3A13B-6253-4DEE-AF05-7FDA71E17E80}"/>
                </a:ext>
              </a:extLst>
            </p:cNvPr>
            <p:cNvSpPr/>
            <p:nvPr/>
          </p:nvSpPr>
          <p:spPr>
            <a:xfrm>
              <a:off x="4482610" y="2987413"/>
              <a:ext cx="582121" cy="906827"/>
            </a:xfrm>
            <a:prstGeom prst="chevron">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E50B3108-32E1-C933-897B-C36BA5604485}"/>
              </a:ext>
            </a:extLst>
          </p:cNvPr>
          <p:cNvGrpSpPr/>
          <p:nvPr/>
        </p:nvGrpSpPr>
        <p:grpSpPr>
          <a:xfrm>
            <a:off x="2689937" y="3848952"/>
            <a:ext cx="6812893" cy="1754326"/>
            <a:chOff x="2689937" y="3519013"/>
            <a:chExt cx="6812893" cy="1754326"/>
          </a:xfrm>
        </p:grpSpPr>
        <p:sp>
          <p:nvSpPr>
            <p:cNvPr id="9" name="TextBox 8">
              <a:extLst>
                <a:ext uri="{FF2B5EF4-FFF2-40B4-BE49-F238E27FC236}">
                  <a16:creationId xmlns:a16="http://schemas.microsoft.com/office/drawing/2014/main" id="{71626CF1-7272-42E6-A663-1169BB9A1ECD}"/>
                </a:ext>
              </a:extLst>
            </p:cNvPr>
            <p:cNvSpPr txBox="1"/>
            <p:nvPr/>
          </p:nvSpPr>
          <p:spPr>
            <a:xfrm>
              <a:off x="2689937" y="3519013"/>
              <a:ext cx="886781" cy="175432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0" b="1" i="0" u="none" strike="noStrike" kern="0" cap="none" spc="0" normalizeH="0" baseline="0" noProof="0" dirty="0">
                  <a:ln>
                    <a:noFill/>
                  </a:ln>
                  <a:solidFill>
                    <a:srgbClr val="BD392F">
                      <a:lumMod val="75000"/>
                    </a:srgbClr>
                  </a:solidFill>
                  <a:effectLst/>
                  <a:uLnTx/>
                  <a:uFillTx/>
                  <a:latin typeface="Calibri"/>
                  <a:ea typeface="+mn-ea"/>
                  <a:cs typeface="+mn-cs"/>
                </a:rPr>
                <a:t>4</a:t>
              </a:r>
            </a:p>
          </p:txBody>
        </p:sp>
        <p:sp>
          <p:nvSpPr>
            <p:cNvPr id="21" name="Pentágono 22">
              <a:extLst>
                <a:ext uri="{FF2B5EF4-FFF2-40B4-BE49-F238E27FC236}">
                  <a16:creationId xmlns:a16="http://schemas.microsoft.com/office/drawing/2014/main" id="{E5AD4579-1D65-48DB-9A83-263F02A631F2}"/>
                </a:ext>
              </a:extLst>
            </p:cNvPr>
            <p:cNvSpPr/>
            <p:nvPr/>
          </p:nvSpPr>
          <p:spPr>
            <a:xfrm>
              <a:off x="4777263" y="3981825"/>
              <a:ext cx="4725567" cy="906883"/>
            </a:xfrm>
            <a:prstGeom prst="homePlate">
              <a:avLst>
                <a:gd name="adj" fmla="val 0"/>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Pentágono 23">
              <a:extLst>
                <a:ext uri="{FF2B5EF4-FFF2-40B4-BE49-F238E27FC236}">
                  <a16:creationId xmlns:a16="http://schemas.microsoft.com/office/drawing/2014/main" id="{7606950A-1D7A-460E-A885-F6779139AFD2}"/>
                </a:ext>
              </a:extLst>
            </p:cNvPr>
            <p:cNvSpPr/>
            <p:nvPr/>
          </p:nvSpPr>
          <p:spPr>
            <a:xfrm>
              <a:off x="3207493" y="3981825"/>
              <a:ext cx="1390105" cy="906883"/>
            </a:xfrm>
            <a:prstGeom prst="homePlate">
              <a:avLst/>
            </a:prstGeom>
            <a:solidFill>
              <a:schemeClr val="accent4">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Cheurón 24">
              <a:extLst>
                <a:ext uri="{FF2B5EF4-FFF2-40B4-BE49-F238E27FC236}">
                  <a16:creationId xmlns:a16="http://schemas.microsoft.com/office/drawing/2014/main" id="{4B535CA2-8BF0-4D9F-8DC2-C085E0E0DE71}"/>
                </a:ext>
              </a:extLst>
            </p:cNvPr>
            <p:cNvSpPr/>
            <p:nvPr/>
          </p:nvSpPr>
          <p:spPr>
            <a:xfrm>
              <a:off x="4482610" y="3981833"/>
              <a:ext cx="582121" cy="906827"/>
            </a:xfrm>
            <a:prstGeom prst="chevron">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51F9A8C3-3A82-40C3-980B-6727512529EA}"/>
              </a:ext>
            </a:extLst>
          </p:cNvPr>
          <p:cNvSpPr txBox="1"/>
          <p:nvPr/>
        </p:nvSpPr>
        <p:spPr>
          <a:xfrm>
            <a:off x="3232472" y="1219249"/>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1</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029821" y="843725"/>
            <a:ext cx="4293474" cy="1169551"/>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Implementation of SAATM PIP Plan and Road Map.</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State Roadshows to address specific implementation challenges;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Route Development engagements in Clusters;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Stakeholders’ involvement.</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47310" y="2312823"/>
            <a:ext cx="4429951" cy="954107"/>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Promote SAATM Enablers to Reduce Impediments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Capacity Building for African professionals in PIP States via Regional </a:t>
            </a:r>
            <a:r>
              <a:rPr kumimoji="0" lang="en-US" sz="1400" b="0" i="0" u="none" strike="noStrike" kern="0" cap="none" spc="0" normalizeH="0" baseline="0" noProof="0" dirty="0" err="1">
                <a:ln>
                  <a:noFill/>
                </a:ln>
                <a:solidFill>
                  <a:prstClr val="white"/>
                </a:solidFill>
                <a:effectLst/>
                <a:uLnTx/>
                <a:uFillTx/>
                <a:latin typeface="Calibri"/>
                <a:ea typeface="+mn-ea"/>
                <a:cs typeface="+mn-cs"/>
              </a:rPr>
              <a:t>Centres</a:t>
            </a:r>
            <a:r>
              <a:rPr kumimoji="0" lang="en-US" sz="1400" b="0" i="0" u="none" strike="noStrike" kern="0" cap="none" spc="0" normalizeH="0" baseline="0" noProof="0" dirty="0">
                <a:ln>
                  <a:noFill/>
                </a:ln>
                <a:solidFill>
                  <a:prstClr val="white"/>
                </a:solidFill>
                <a:effectLst/>
                <a:uLnTx/>
                <a:uFillTx/>
                <a:latin typeface="Calibri"/>
                <a:ea typeface="+mn-ea"/>
                <a:cs typeface="+mn-cs"/>
              </a:rPr>
              <a:t> of Excellence </a:t>
            </a:r>
          </a:p>
        </p:txBody>
      </p:sp>
      <p:sp>
        <p:nvSpPr>
          <p:cNvPr id="34" name="TextBox 33">
            <a:extLst>
              <a:ext uri="{FF2B5EF4-FFF2-40B4-BE49-F238E27FC236}">
                <a16:creationId xmlns:a16="http://schemas.microsoft.com/office/drawing/2014/main" id="{41716F43-7957-4E8A-9885-AAF177A38C21}"/>
              </a:ext>
            </a:extLst>
          </p:cNvPr>
          <p:cNvSpPr txBox="1"/>
          <p:nvPr/>
        </p:nvSpPr>
        <p:spPr>
          <a:xfrm>
            <a:off x="5064731" y="3393264"/>
            <a:ext cx="4293475" cy="738664"/>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Advocacy, Awareness and capacity building on the harmonization/domestication of all the adopted YD regulatory instruments </a:t>
            </a:r>
          </a:p>
        </p:txBody>
      </p:sp>
      <p:sp>
        <p:nvSpPr>
          <p:cNvPr id="35" name="TextBox 34">
            <a:extLst>
              <a:ext uri="{FF2B5EF4-FFF2-40B4-BE49-F238E27FC236}">
                <a16:creationId xmlns:a16="http://schemas.microsoft.com/office/drawing/2014/main" id="{7C3F7D38-9BC1-4526-B684-98A1D44AB826}"/>
              </a:ext>
            </a:extLst>
          </p:cNvPr>
          <p:cNvSpPr txBox="1"/>
          <p:nvPr/>
        </p:nvSpPr>
        <p:spPr>
          <a:xfrm>
            <a:off x="5047311" y="4440988"/>
            <a:ext cx="4293472" cy="523220"/>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Gathering and analysis of Data through the African Panel on Aviation Data (APAD) and support from Partners</a:t>
            </a:r>
          </a:p>
        </p:txBody>
      </p:sp>
      <p:sp>
        <p:nvSpPr>
          <p:cNvPr id="47" name="Pie 2">
            <a:extLst>
              <a:ext uri="{FF2B5EF4-FFF2-40B4-BE49-F238E27FC236}">
                <a16:creationId xmlns:a16="http://schemas.microsoft.com/office/drawing/2014/main" id="{64B8612F-CA10-1826-2114-0472539E2476}"/>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8" name="Right Triangle 20">
            <a:extLst>
              <a:ext uri="{FF2B5EF4-FFF2-40B4-BE49-F238E27FC236}">
                <a16:creationId xmlns:a16="http://schemas.microsoft.com/office/drawing/2014/main" id="{56228E0A-8B08-3283-8F92-1EE4ED6D731E}"/>
              </a:ext>
            </a:extLst>
          </p:cNvPr>
          <p:cNvSpPr/>
          <p:nvPr/>
        </p:nvSpPr>
        <p:spPr>
          <a:xfrm rot="10800000">
            <a:off x="9064103" y="-35542"/>
            <a:ext cx="3127898" cy="2822046"/>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9" name="Picture Placeholder 1" descr="aerial-view-of-the-airport-2022-02-02-03-48-33-utc.jpg">
            <a:extLst>
              <a:ext uri="{FF2B5EF4-FFF2-40B4-BE49-F238E27FC236}">
                <a16:creationId xmlns:a16="http://schemas.microsoft.com/office/drawing/2014/main" id="{2440C2C3-5AE0-0984-5A17-4D23A68DE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487793" y="-15858"/>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2" name="TextBox 26">
            <a:extLst>
              <a:ext uri="{FF2B5EF4-FFF2-40B4-BE49-F238E27FC236}">
                <a16:creationId xmlns:a16="http://schemas.microsoft.com/office/drawing/2014/main" id="{47D4837C-03E4-11D4-EDB6-2A744D8A8F5D}"/>
              </a:ext>
            </a:extLst>
          </p:cNvPr>
          <p:cNvSpPr txBox="1"/>
          <p:nvPr/>
        </p:nvSpPr>
        <p:spPr>
          <a:xfrm>
            <a:off x="3232472" y="2675645"/>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2</a:t>
            </a:r>
          </a:p>
        </p:txBody>
      </p:sp>
      <p:sp>
        <p:nvSpPr>
          <p:cNvPr id="3" name="TextBox 26">
            <a:extLst>
              <a:ext uri="{FF2B5EF4-FFF2-40B4-BE49-F238E27FC236}">
                <a16:creationId xmlns:a16="http://schemas.microsoft.com/office/drawing/2014/main" id="{125DDB7D-2274-18EA-7091-CA29F30B383D}"/>
              </a:ext>
            </a:extLst>
          </p:cNvPr>
          <p:cNvSpPr txBox="1"/>
          <p:nvPr/>
        </p:nvSpPr>
        <p:spPr>
          <a:xfrm>
            <a:off x="3207492" y="3643031"/>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3</a:t>
            </a:r>
          </a:p>
        </p:txBody>
      </p:sp>
      <p:sp>
        <p:nvSpPr>
          <p:cNvPr id="42" name="TextBox 26">
            <a:extLst>
              <a:ext uri="{FF2B5EF4-FFF2-40B4-BE49-F238E27FC236}">
                <a16:creationId xmlns:a16="http://schemas.microsoft.com/office/drawing/2014/main" id="{60DFAF79-1327-E5F1-81A8-C1685A894FB6}"/>
              </a:ext>
            </a:extLst>
          </p:cNvPr>
          <p:cNvSpPr txBox="1"/>
          <p:nvPr/>
        </p:nvSpPr>
        <p:spPr>
          <a:xfrm>
            <a:off x="3207492" y="4636111"/>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4</a:t>
            </a:r>
          </a:p>
        </p:txBody>
      </p:sp>
      <p:sp>
        <p:nvSpPr>
          <p:cNvPr id="43" name="Title 1">
            <a:extLst>
              <a:ext uri="{FF2B5EF4-FFF2-40B4-BE49-F238E27FC236}">
                <a16:creationId xmlns:a16="http://schemas.microsoft.com/office/drawing/2014/main" id="{C44FF33A-2A16-4A59-B144-C112DAC38569}"/>
              </a:ext>
            </a:extLst>
          </p:cNvPr>
          <p:cNvSpPr txBox="1">
            <a:spLocks/>
          </p:cNvSpPr>
          <p:nvPr/>
        </p:nvSpPr>
        <p:spPr>
          <a:xfrm>
            <a:off x="983149" y="67128"/>
            <a:ext cx="8025541" cy="651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PILLAR 3 - Operationalization of the SAATM </a:t>
            </a:r>
            <a:endParaRPr kumimoji="0" lang="en-IN"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endParaRPr>
          </a:p>
        </p:txBody>
      </p:sp>
      <p:grpSp>
        <p:nvGrpSpPr>
          <p:cNvPr id="6" name="Group 40">
            <a:extLst>
              <a:ext uri="{FF2B5EF4-FFF2-40B4-BE49-F238E27FC236}">
                <a16:creationId xmlns:a16="http://schemas.microsoft.com/office/drawing/2014/main" id="{3AAD0473-3DA0-0995-1AD6-D282C6158045}"/>
              </a:ext>
            </a:extLst>
          </p:cNvPr>
          <p:cNvGrpSpPr/>
          <p:nvPr/>
        </p:nvGrpSpPr>
        <p:grpSpPr>
          <a:xfrm>
            <a:off x="2676002" y="4793344"/>
            <a:ext cx="6839999" cy="1835230"/>
            <a:chOff x="2676002" y="4510537"/>
            <a:chExt cx="6839999" cy="1835230"/>
          </a:xfrm>
        </p:grpSpPr>
        <p:sp>
          <p:nvSpPr>
            <p:cNvPr id="10" name="TextBox 9">
              <a:extLst>
                <a:ext uri="{FF2B5EF4-FFF2-40B4-BE49-F238E27FC236}">
                  <a16:creationId xmlns:a16="http://schemas.microsoft.com/office/drawing/2014/main" id="{CC32736D-CB11-5BF4-DCB2-9D216EEF69CC}"/>
                </a:ext>
              </a:extLst>
            </p:cNvPr>
            <p:cNvSpPr txBox="1"/>
            <p:nvPr/>
          </p:nvSpPr>
          <p:spPr>
            <a:xfrm>
              <a:off x="2676002" y="4510537"/>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445469">
                      <a:lumMod val="75000"/>
                    </a:srgbClr>
                  </a:solidFill>
                  <a:effectLst/>
                  <a:uLnTx/>
                  <a:uFillTx/>
                  <a:latin typeface="Calibri"/>
                  <a:ea typeface="+mn-ea"/>
                  <a:cs typeface="+mn-cs"/>
                </a:rPr>
                <a:t>5</a:t>
              </a:r>
            </a:p>
          </p:txBody>
        </p:sp>
        <p:sp>
          <p:nvSpPr>
            <p:cNvPr id="24" name="Pentágono 22">
              <a:extLst>
                <a:ext uri="{FF2B5EF4-FFF2-40B4-BE49-F238E27FC236}">
                  <a16:creationId xmlns:a16="http://schemas.microsoft.com/office/drawing/2014/main" id="{34AE25F0-6407-DD63-DAE3-3B0507C67F2F}"/>
                </a:ext>
              </a:extLst>
            </p:cNvPr>
            <p:cNvSpPr/>
            <p:nvPr/>
          </p:nvSpPr>
          <p:spPr>
            <a:xfrm>
              <a:off x="4790434" y="4995928"/>
              <a:ext cx="4725567" cy="906883"/>
            </a:xfrm>
            <a:prstGeom prst="homePlate">
              <a:avLst>
                <a:gd name="adj" fmla="val 0"/>
              </a:avLst>
            </a:prstGeom>
            <a:solidFill>
              <a:schemeClr val="accent5"/>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5" name="Pentágono 23">
              <a:extLst>
                <a:ext uri="{FF2B5EF4-FFF2-40B4-BE49-F238E27FC236}">
                  <a16:creationId xmlns:a16="http://schemas.microsoft.com/office/drawing/2014/main" id="{34BE7F8C-C6A9-C74E-D12B-3CFC72D1A7D5}"/>
                </a:ext>
              </a:extLst>
            </p:cNvPr>
            <p:cNvSpPr/>
            <p:nvPr/>
          </p:nvSpPr>
          <p:spPr>
            <a:xfrm>
              <a:off x="3220663" y="4995928"/>
              <a:ext cx="1390105" cy="906883"/>
            </a:xfrm>
            <a:prstGeom prst="homePlate">
              <a:avLst/>
            </a:prstGeom>
            <a:solidFill>
              <a:schemeClr val="accent5">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Cheurón 24">
              <a:extLst>
                <a:ext uri="{FF2B5EF4-FFF2-40B4-BE49-F238E27FC236}">
                  <a16:creationId xmlns:a16="http://schemas.microsoft.com/office/drawing/2014/main" id="{D4811CDC-0507-8247-E799-19E4361FCAAB}"/>
                </a:ext>
              </a:extLst>
            </p:cNvPr>
            <p:cNvSpPr/>
            <p:nvPr/>
          </p:nvSpPr>
          <p:spPr>
            <a:xfrm>
              <a:off x="4495781" y="4995934"/>
              <a:ext cx="582121" cy="906827"/>
            </a:xfrm>
            <a:prstGeom prst="chevron">
              <a:avLst/>
            </a:prstGeom>
            <a:solidFill>
              <a:schemeClr val="accent5"/>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8" name="TextBox 30">
            <a:extLst>
              <a:ext uri="{FF2B5EF4-FFF2-40B4-BE49-F238E27FC236}">
                <a16:creationId xmlns:a16="http://schemas.microsoft.com/office/drawing/2014/main" id="{5823592C-9CD6-657C-F97B-146C38BAD0CF}"/>
              </a:ext>
            </a:extLst>
          </p:cNvPr>
          <p:cNvSpPr txBox="1"/>
          <p:nvPr/>
        </p:nvSpPr>
        <p:spPr>
          <a:xfrm>
            <a:off x="3322804" y="5593677"/>
            <a:ext cx="1069523"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5</a:t>
            </a:r>
          </a:p>
        </p:txBody>
      </p:sp>
      <p:sp>
        <p:nvSpPr>
          <p:cNvPr id="29" name="TextBox 35">
            <a:extLst>
              <a:ext uri="{FF2B5EF4-FFF2-40B4-BE49-F238E27FC236}">
                <a16:creationId xmlns:a16="http://schemas.microsoft.com/office/drawing/2014/main" id="{89033B95-7B5E-C576-D673-3DD0527CA8F7}"/>
              </a:ext>
            </a:extLst>
          </p:cNvPr>
          <p:cNvSpPr txBox="1"/>
          <p:nvPr/>
        </p:nvSpPr>
        <p:spPr>
          <a:xfrm>
            <a:off x="5047311" y="5470546"/>
            <a:ext cx="4438099" cy="523220"/>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Operationalization of the Secretariat of the Dispute Settlement Mechanism (DSM)</a:t>
            </a:r>
          </a:p>
        </p:txBody>
      </p:sp>
    </p:spTree>
    <p:extLst>
      <p:ext uri="{BB962C8B-B14F-4D97-AF65-F5344CB8AC3E}">
        <p14:creationId xmlns:p14="http://schemas.microsoft.com/office/powerpoint/2010/main" val="367255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4" grpId="0"/>
      <p:bldP spid="35" grpId="0"/>
      <p:bldP spid="2" grpId="0"/>
      <p:bldP spid="3" grpId="0"/>
      <p:bldP spid="42"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714739" y="898734"/>
            <a:ext cx="6788091" cy="1835230"/>
            <a:chOff x="2714739" y="512233"/>
            <a:chExt cx="6788091"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714739" y="512233"/>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1EA185">
                      <a:lumMod val="75000"/>
                    </a:srgbClr>
                  </a:solidFill>
                  <a:effectLst/>
                  <a:uLnTx/>
                  <a:uFillTx/>
                  <a:latin typeface="Calibri"/>
                  <a:ea typeface="+mn-ea"/>
                  <a:cs typeface="+mn-cs"/>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3" y="998576"/>
              <a:ext cx="4725567"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676002" y="1896124"/>
            <a:ext cx="6826828" cy="1835230"/>
            <a:chOff x="2676002" y="1509623"/>
            <a:chExt cx="6826828" cy="1835230"/>
          </a:xfrm>
        </p:grpSpPr>
        <p:grpSp>
          <p:nvGrpSpPr>
            <p:cNvPr id="11" name="Group 10">
              <a:extLst>
                <a:ext uri="{FF2B5EF4-FFF2-40B4-BE49-F238E27FC236}">
                  <a16:creationId xmlns:a16="http://schemas.microsoft.com/office/drawing/2014/main" id="{8F8C9CFA-247D-4BA8-9364-BC1213B48EF2}"/>
                </a:ext>
              </a:extLst>
            </p:cNvPr>
            <p:cNvGrpSpPr/>
            <p:nvPr/>
          </p:nvGrpSpPr>
          <p:grpSpPr>
            <a:xfrm>
              <a:off x="2676002" y="1509623"/>
              <a:ext cx="900716" cy="1835230"/>
              <a:chOff x="409901" y="1798320"/>
              <a:chExt cx="1042273" cy="2123658"/>
            </a:xfrm>
          </p:grpSpPr>
          <p:sp>
            <p:nvSpPr>
              <p:cNvPr id="37" name="TextBox 36">
                <a:extLst>
                  <a:ext uri="{FF2B5EF4-FFF2-40B4-BE49-F238E27FC236}">
                    <a16:creationId xmlns:a16="http://schemas.microsoft.com/office/drawing/2014/main" id="{2B7E6E4F-DBE6-4B24-A019-56A77C5F846C}"/>
                  </a:ext>
                </a:extLst>
              </p:cNvPr>
              <p:cNvSpPr txBox="1"/>
              <p:nvPr/>
            </p:nvSpPr>
            <p:spPr>
              <a:xfrm>
                <a:off x="409901" y="1798320"/>
                <a:ext cx="1042273" cy="2123658"/>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9BBB5C">
                        <a:lumMod val="75000"/>
                      </a:srgbClr>
                    </a:solidFill>
                    <a:effectLst/>
                    <a:uLnTx/>
                    <a:uFillTx/>
                    <a:latin typeface="Calibri"/>
                    <a:ea typeface="+mn-ea"/>
                    <a:cs typeface="+mn-cs"/>
                  </a:rPr>
                  <a:t>2</a:t>
                </a:r>
              </a:p>
            </p:txBody>
          </p:sp>
          <p:sp>
            <p:nvSpPr>
              <p:cNvPr id="38" name="Isosceles Triangle 92">
                <a:extLst>
                  <a:ext uri="{FF2B5EF4-FFF2-40B4-BE49-F238E27FC236}">
                    <a16:creationId xmlns:a16="http://schemas.microsoft.com/office/drawing/2014/main" id="{631DFFEB-C65B-4678-86DB-8950EF420115}"/>
                  </a:ext>
                </a:extLst>
              </p:cNvPr>
              <p:cNvSpPr/>
              <p:nvPr/>
            </p:nvSpPr>
            <p:spPr>
              <a:xfrm rot="4500000" flipV="1">
                <a:off x="676057" y="2999661"/>
                <a:ext cx="501070" cy="431958"/>
              </a:xfrm>
              <a:prstGeom prst="triangl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11000" b="1"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725567"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207493" y="1992999"/>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2FE6DB1E-02F6-2F2C-47D8-AEF5A740FC1D}"/>
              </a:ext>
            </a:extLst>
          </p:cNvPr>
          <p:cNvGrpSpPr/>
          <p:nvPr/>
        </p:nvGrpSpPr>
        <p:grpSpPr>
          <a:xfrm>
            <a:off x="2676002" y="2908345"/>
            <a:ext cx="6826828" cy="1835230"/>
            <a:chOff x="2676002" y="2521844"/>
            <a:chExt cx="6826828" cy="1835230"/>
          </a:xfrm>
        </p:grpSpPr>
        <p:sp>
          <p:nvSpPr>
            <p:cNvPr id="8" name="TextBox 7">
              <a:extLst>
                <a:ext uri="{FF2B5EF4-FFF2-40B4-BE49-F238E27FC236}">
                  <a16:creationId xmlns:a16="http://schemas.microsoft.com/office/drawing/2014/main" id="{55277E07-27E7-4F72-8552-982E0DF83A80}"/>
                </a:ext>
              </a:extLst>
            </p:cNvPr>
            <p:cNvSpPr txBox="1"/>
            <p:nvPr/>
          </p:nvSpPr>
          <p:spPr>
            <a:xfrm>
              <a:off x="2676002" y="2521844"/>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F29B26">
                      <a:lumMod val="75000"/>
                    </a:srgbClr>
                  </a:solidFill>
                  <a:effectLst/>
                  <a:uLnTx/>
                  <a:uFillTx/>
                  <a:latin typeface="Calibri"/>
                  <a:ea typeface="+mn-ea"/>
                  <a:cs typeface="+mn-cs"/>
                </a:rPr>
                <a:t>3</a:t>
              </a:r>
            </a:p>
          </p:txBody>
        </p:sp>
        <p:sp>
          <p:nvSpPr>
            <p:cNvPr id="18" name="Pentágono 16">
              <a:extLst>
                <a:ext uri="{FF2B5EF4-FFF2-40B4-BE49-F238E27FC236}">
                  <a16:creationId xmlns:a16="http://schemas.microsoft.com/office/drawing/2014/main" id="{E2388852-4015-403C-90A1-2020E3F3FDEE}"/>
                </a:ext>
              </a:extLst>
            </p:cNvPr>
            <p:cNvSpPr/>
            <p:nvPr/>
          </p:nvSpPr>
          <p:spPr>
            <a:xfrm>
              <a:off x="4777263" y="2987406"/>
              <a:ext cx="4725567" cy="906883"/>
            </a:xfrm>
            <a:prstGeom prst="homePlate">
              <a:avLst>
                <a:gd name="adj" fmla="val 0"/>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Pentágono 17">
              <a:extLst>
                <a:ext uri="{FF2B5EF4-FFF2-40B4-BE49-F238E27FC236}">
                  <a16:creationId xmlns:a16="http://schemas.microsoft.com/office/drawing/2014/main" id="{95D9F5A3-9BE4-4C21-8574-E5C07415107D}"/>
                </a:ext>
              </a:extLst>
            </p:cNvPr>
            <p:cNvSpPr/>
            <p:nvPr/>
          </p:nvSpPr>
          <p:spPr>
            <a:xfrm>
              <a:off x="3207493" y="2987406"/>
              <a:ext cx="1390105" cy="906883"/>
            </a:xfrm>
            <a:prstGeom prst="homePlate">
              <a:avLst/>
            </a:prstGeom>
            <a:solidFill>
              <a:schemeClr val="accent3">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Cheurón 18">
              <a:extLst>
                <a:ext uri="{FF2B5EF4-FFF2-40B4-BE49-F238E27FC236}">
                  <a16:creationId xmlns:a16="http://schemas.microsoft.com/office/drawing/2014/main" id="{EFF3A13B-6253-4DEE-AF05-7FDA71E17E80}"/>
                </a:ext>
              </a:extLst>
            </p:cNvPr>
            <p:cNvSpPr/>
            <p:nvPr/>
          </p:nvSpPr>
          <p:spPr>
            <a:xfrm>
              <a:off x="4482610" y="2987413"/>
              <a:ext cx="582121" cy="906827"/>
            </a:xfrm>
            <a:prstGeom prst="chevron">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E50B3108-32E1-C933-897B-C36BA5604485}"/>
              </a:ext>
            </a:extLst>
          </p:cNvPr>
          <p:cNvGrpSpPr/>
          <p:nvPr/>
        </p:nvGrpSpPr>
        <p:grpSpPr>
          <a:xfrm>
            <a:off x="2689937" y="3905514"/>
            <a:ext cx="6812893" cy="1754326"/>
            <a:chOff x="2689937" y="3519013"/>
            <a:chExt cx="6812893" cy="1754326"/>
          </a:xfrm>
        </p:grpSpPr>
        <p:sp>
          <p:nvSpPr>
            <p:cNvPr id="9" name="TextBox 8">
              <a:extLst>
                <a:ext uri="{FF2B5EF4-FFF2-40B4-BE49-F238E27FC236}">
                  <a16:creationId xmlns:a16="http://schemas.microsoft.com/office/drawing/2014/main" id="{71626CF1-7272-42E6-A663-1169BB9A1ECD}"/>
                </a:ext>
              </a:extLst>
            </p:cNvPr>
            <p:cNvSpPr txBox="1"/>
            <p:nvPr/>
          </p:nvSpPr>
          <p:spPr>
            <a:xfrm>
              <a:off x="2689937" y="3519013"/>
              <a:ext cx="886781" cy="175432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0" b="1" i="0" u="none" strike="noStrike" kern="0" cap="none" spc="0" normalizeH="0" baseline="0" noProof="0" dirty="0">
                  <a:ln>
                    <a:noFill/>
                  </a:ln>
                  <a:solidFill>
                    <a:srgbClr val="BD392F">
                      <a:lumMod val="75000"/>
                    </a:srgbClr>
                  </a:solidFill>
                  <a:effectLst/>
                  <a:uLnTx/>
                  <a:uFillTx/>
                  <a:latin typeface="Calibri"/>
                  <a:ea typeface="+mn-ea"/>
                  <a:cs typeface="+mn-cs"/>
                </a:rPr>
                <a:t>4</a:t>
              </a:r>
            </a:p>
          </p:txBody>
        </p:sp>
        <p:sp>
          <p:nvSpPr>
            <p:cNvPr id="21" name="Pentágono 22">
              <a:extLst>
                <a:ext uri="{FF2B5EF4-FFF2-40B4-BE49-F238E27FC236}">
                  <a16:creationId xmlns:a16="http://schemas.microsoft.com/office/drawing/2014/main" id="{E5AD4579-1D65-48DB-9A83-263F02A631F2}"/>
                </a:ext>
              </a:extLst>
            </p:cNvPr>
            <p:cNvSpPr/>
            <p:nvPr/>
          </p:nvSpPr>
          <p:spPr>
            <a:xfrm>
              <a:off x="4777263" y="3981825"/>
              <a:ext cx="4725567" cy="906883"/>
            </a:xfrm>
            <a:prstGeom prst="homePlate">
              <a:avLst>
                <a:gd name="adj" fmla="val 0"/>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Pentágono 23">
              <a:extLst>
                <a:ext uri="{FF2B5EF4-FFF2-40B4-BE49-F238E27FC236}">
                  <a16:creationId xmlns:a16="http://schemas.microsoft.com/office/drawing/2014/main" id="{7606950A-1D7A-460E-A885-F6779139AFD2}"/>
                </a:ext>
              </a:extLst>
            </p:cNvPr>
            <p:cNvSpPr/>
            <p:nvPr/>
          </p:nvSpPr>
          <p:spPr>
            <a:xfrm>
              <a:off x="3207493" y="3981825"/>
              <a:ext cx="1390105" cy="906883"/>
            </a:xfrm>
            <a:prstGeom prst="homePlate">
              <a:avLst/>
            </a:prstGeom>
            <a:solidFill>
              <a:schemeClr val="accent4">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Cheurón 24">
              <a:extLst>
                <a:ext uri="{FF2B5EF4-FFF2-40B4-BE49-F238E27FC236}">
                  <a16:creationId xmlns:a16="http://schemas.microsoft.com/office/drawing/2014/main" id="{4B535CA2-8BF0-4D9F-8DC2-C085E0E0DE71}"/>
                </a:ext>
              </a:extLst>
            </p:cNvPr>
            <p:cNvSpPr/>
            <p:nvPr/>
          </p:nvSpPr>
          <p:spPr>
            <a:xfrm>
              <a:off x="4482610" y="3981833"/>
              <a:ext cx="582121" cy="906827"/>
            </a:xfrm>
            <a:prstGeom prst="chevron">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51F9A8C3-3A82-40C3-980B-6727512529EA}"/>
              </a:ext>
            </a:extLst>
          </p:cNvPr>
          <p:cNvSpPr txBox="1"/>
          <p:nvPr/>
        </p:nvSpPr>
        <p:spPr>
          <a:xfrm>
            <a:off x="3232472" y="1709445"/>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1</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047311" y="1344485"/>
            <a:ext cx="4293474" cy="954107"/>
          </a:xfrm>
          <a:prstGeom prst="rect">
            <a:avLst/>
          </a:prstGeom>
          <a:noFill/>
        </p:spPr>
        <p:txBody>
          <a:bodyPr wrap="square" rtlCol="0" anchor="ctr">
            <a:spAutoFit/>
          </a:bodyPr>
          <a:lstStyle/>
          <a:p>
            <a:pPr algn="just">
              <a:defRPr/>
            </a:pPr>
            <a:r>
              <a:rPr lang="en-US" sz="1400" kern="0" dirty="0">
                <a:solidFill>
                  <a:prstClr val="white"/>
                </a:solidFill>
              </a:rPr>
              <a:t>Promote Cooperation and Collaboration between Airports to stimulate development of African Airports Partnership within SAATM States.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 </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47311" y="2656696"/>
            <a:ext cx="4258494" cy="307777"/>
          </a:xfrm>
          <a:prstGeom prst="rect">
            <a:avLst/>
          </a:prstGeom>
          <a:noFill/>
        </p:spPr>
        <p:txBody>
          <a:bodyPr wrap="square" rtlCol="0" anchor="ctr">
            <a:spAutoFit/>
          </a:bodyPr>
          <a:lstStyle/>
          <a:p>
            <a:pPr lvl="0" algn="just">
              <a:defRPr/>
            </a:pPr>
            <a:r>
              <a:rPr lang="en-US" sz="1400" kern="0" dirty="0">
                <a:solidFill>
                  <a:prstClr val="white"/>
                </a:solidFill>
              </a:rPr>
              <a:t>Promotion/Implementation of One-Stop-Security</a:t>
            </a: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41716F43-7957-4E8A-9885-AAF177A38C21}"/>
              </a:ext>
            </a:extLst>
          </p:cNvPr>
          <p:cNvSpPr txBox="1"/>
          <p:nvPr/>
        </p:nvSpPr>
        <p:spPr>
          <a:xfrm>
            <a:off x="5047311" y="3569528"/>
            <a:ext cx="4293475" cy="523220"/>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Gap Analysis on Airspace Infrastructure Needs in the Continent</a:t>
            </a:r>
          </a:p>
        </p:txBody>
      </p:sp>
      <p:sp>
        <p:nvSpPr>
          <p:cNvPr id="35" name="TextBox 34">
            <a:extLst>
              <a:ext uri="{FF2B5EF4-FFF2-40B4-BE49-F238E27FC236}">
                <a16:creationId xmlns:a16="http://schemas.microsoft.com/office/drawing/2014/main" id="{7C3F7D38-9BC1-4526-B684-98A1D44AB826}"/>
              </a:ext>
            </a:extLst>
          </p:cNvPr>
          <p:cNvSpPr txBox="1"/>
          <p:nvPr/>
        </p:nvSpPr>
        <p:spPr>
          <a:xfrm>
            <a:off x="5047311" y="4389828"/>
            <a:ext cx="4293472" cy="738664"/>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Establish Expert Working Groups to consider ongoing initiatives in the development of a Seamless Airspace architecture</a:t>
            </a:r>
          </a:p>
        </p:txBody>
      </p:sp>
      <p:sp>
        <p:nvSpPr>
          <p:cNvPr id="47" name="Pie 2">
            <a:extLst>
              <a:ext uri="{FF2B5EF4-FFF2-40B4-BE49-F238E27FC236}">
                <a16:creationId xmlns:a16="http://schemas.microsoft.com/office/drawing/2014/main" id="{64B8612F-CA10-1826-2114-0472539E2476}"/>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8" name="Right Triangle 20">
            <a:extLst>
              <a:ext uri="{FF2B5EF4-FFF2-40B4-BE49-F238E27FC236}">
                <a16:creationId xmlns:a16="http://schemas.microsoft.com/office/drawing/2014/main" id="{56228E0A-8B08-3283-8F92-1EE4ED6D731E}"/>
              </a:ext>
            </a:extLst>
          </p:cNvPr>
          <p:cNvSpPr/>
          <p:nvPr/>
        </p:nvSpPr>
        <p:spPr>
          <a:xfrm rot="10800000">
            <a:off x="9064103" y="-35542"/>
            <a:ext cx="3127898" cy="2822046"/>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9" name="Picture Placeholder 1" descr="aerial-view-of-the-airport-2022-02-02-03-48-33-utc.jpg">
            <a:extLst>
              <a:ext uri="{FF2B5EF4-FFF2-40B4-BE49-F238E27FC236}">
                <a16:creationId xmlns:a16="http://schemas.microsoft.com/office/drawing/2014/main" id="{2440C2C3-5AE0-0984-5A17-4D23A68DE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487793" y="-15858"/>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2" name="TextBox 26">
            <a:extLst>
              <a:ext uri="{FF2B5EF4-FFF2-40B4-BE49-F238E27FC236}">
                <a16:creationId xmlns:a16="http://schemas.microsoft.com/office/drawing/2014/main" id="{47D4837C-03E4-11D4-EDB6-2A744D8A8F5D}"/>
              </a:ext>
            </a:extLst>
          </p:cNvPr>
          <p:cNvSpPr txBox="1"/>
          <p:nvPr/>
        </p:nvSpPr>
        <p:spPr>
          <a:xfrm>
            <a:off x="3232472" y="2732207"/>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2</a:t>
            </a:r>
          </a:p>
        </p:txBody>
      </p:sp>
      <p:sp>
        <p:nvSpPr>
          <p:cNvPr id="3" name="TextBox 26">
            <a:extLst>
              <a:ext uri="{FF2B5EF4-FFF2-40B4-BE49-F238E27FC236}">
                <a16:creationId xmlns:a16="http://schemas.microsoft.com/office/drawing/2014/main" id="{125DDB7D-2274-18EA-7091-CA29F30B383D}"/>
              </a:ext>
            </a:extLst>
          </p:cNvPr>
          <p:cNvSpPr txBox="1"/>
          <p:nvPr/>
        </p:nvSpPr>
        <p:spPr>
          <a:xfrm>
            <a:off x="3207493" y="3686427"/>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3</a:t>
            </a:r>
          </a:p>
        </p:txBody>
      </p:sp>
      <p:sp>
        <p:nvSpPr>
          <p:cNvPr id="42" name="TextBox 26">
            <a:extLst>
              <a:ext uri="{FF2B5EF4-FFF2-40B4-BE49-F238E27FC236}">
                <a16:creationId xmlns:a16="http://schemas.microsoft.com/office/drawing/2014/main" id="{60DFAF79-1327-E5F1-81A8-C1685A894FB6}"/>
              </a:ext>
            </a:extLst>
          </p:cNvPr>
          <p:cNvSpPr txBox="1"/>
          <p:nvPr/>
        </p:nvSpPr>
        <p:spPr>
          <a:xfrm>
            <a:off x="3207492" y="4692673"/>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4</a:t>
            </a:r>
          </a:p>
        </p:txBody>
      </p:sp>
      <p:sp>
        <p:nvSpPr>
          <p:cNvPr id="43" name="Title 1">
            <a:extLst>
              <a:ext uri="{FF2B5EF4-FFF2-40B4-BE49-F238E27FC236}">
                <a16:creationId xmlns:a16="http://schemas.microsoft.com/office/drawing/2014/main" id="{C44FF33A-2A16-4A59-B144-C112DAC38569}"/>
              </a:ext>
            </a:extLst>
          </p:cNvPr>
          <p:cNvSpPr txBox="1">
            <a:spLocks/>
          </p:cNvSpPr>
          <p:nvPr/>
        </p:nvSpPr>
        <p:spPr>
          <a:xfrm>
            <a:off x="1280264" y="214031"/>
            <a:ext cx="8025541" cy="651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P</a:t>
            </a:r>
            <a:r>
              <a:rPr kumimoji="0" lang="en-US"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ILLAR 4 -Aviation Infrastructure </a:t>
            </a:r>
            <a:endParaRPr kumimoji="0" lang="en-IN"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00887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4" grpId="0"/>
      <p:bldP spid="35" grpId="0"/>
      <p:bldP spid="2" grpId="0"/>
      <p:bldP spid="3"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714739" y="-147781"/>
            <a:ext cx="6788091" cy="3078330"/>
            <a:chOff x="2714739" y="512233"/>
            <a:chExt cx="6788091"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714739" y="512233"/>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1EA185">
                      <a:lumMod val="75000"/>
                    </a:srgbClr>
                  </a:solidFill>
                  <a:effectLst/>
                  <a:uLnTx/>
                  <a:uFillTx/>
                  <a:latin typeface="Calibri"/>
                  <a:ea typeface="+mn-ea"/>
                  <a:cs typeface="+mn-cs"/>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3" y="998576"/>
              <a:ext cx="4725567"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676002" y="1839562"/>
            <a:ext cx="6826828" cy="1835230"/>
            <a:chOff x="2676002" y="1509623"/>
            <a:chExt cx="6826828" cy="1835230"/>
          </a:xfrm>
        </p:grpSpPr>
        <p:grpSp>
          <p:nvGrpSpPr>
            <p:cNvPr id="11" name="Group 10">
              <a:extLst>
                <a:ext uri="{FF2B5EF4-FFF2-40B4-BE49-F238E27FC236}">
                  <a16:creationId xmlns:a16="http://schemas.microsoft.com/office/drawing/2014/main" id="{8F8C9CFA-247D-4BA8-9364-BC1213B48EF2}"/>
                </a:ext>
              </a:extLst>
            </p:cNvPr>
            <p:cNvGrpSpPr/>
            <p:nvPr/>
          </p:nvGrpSpPr>
          <p:grpSpPr>
            <a:xfrm>
              <a:off x="2676002" y="1509623"/>
              <a:ext cx="900716" cy="1835230"/>
              <a:chOff x="409901" y="1798320"/>
              <a:chExt cx="1042273" cy="2123658"/>
            </a:xfrm>
          </p:grpSpPr>
          <p:sp>
            <p:nvSpPr>
              <p:cNvPr id="37" name="TextBox 36">
                <a:extLst>
                  <a:ext uri="{FF2B5EF4-FFF2-40B4-BE49-F238E27FC236}">
                    <a16:creationId xmlns:a16="http://schemas.microsoft.com/office/drawing/2014/main" id="{2B7E6E4F-DBE6-4B24-A019-56A77C5F846C}"/>
                  </a:ext>
                </a:extLst>
              </p:cNvPr>
              <p:cNvSpPr txBox="1"/>
              <p:nvPr/>
            </p:nvSpPr>
            <p:spPr>
              <a:xfrm>
                <a:off x="409901" y="1798320"/>
                <a:ext cx="1042273" cy="2123658"/>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9BBB5C">
                        <a:lumMod val="75000"/>
                      </a:srgbClr>
                    </a:solidFill>
                    <a:effectLst/>
                    <a:uLnTx/>
                    <a:uFillTx/>
                    <a:latin typeface="Calibri"/>
                    <a:ea typeface="+mn-ea"/>
                    <a:cs typeface="+mn-cs"/>
                  </a:rPr>
                  <a:t>2</a:t>
                </a:r>
              </a:p>
            </p:txBody>
          </p:sp>
          <p:sp>
            <p:nvSpPr>
              <p:cNvPr id="38" name="Isosceles Triangle 92">
                <a:extLst>
                  <a:ext uri="{FF2B5EF4-FFF2-40B4-BE49-F238E27FC236}">
                    <a16:creationId xmlns:a16="http://schemas.microsoft.com/office/drawing/2014/main" id="{631DFFEB-C65B-4678-86DB-8950EF420115}"/>
                  </a:ext>
                </a:extLst>
              </p:cNvPr>
              <p:cNvSpPr/>
              <p:nvPr/>
            </p:nvSpPr>
            <p:spPr>
              <a:xfrm rot="4500000" flipV="1">
                <a:off x="676057" y="2999661"/>
                <a:ext cx="501070" cy="431958"/>
              </a:xfrm>
              <a:prstGeom prst="triangl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11000" b="1"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725567"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207493" y="1992999"/>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2FE6DB1E-02F6-2F2C-47D8-AEF5A740FC1D}"/>
              </a:ext>
            </a:extLst>
          </p:cNvPr>
          <p:cNvGrpSpPr/>
          <p:nvPr/>
        </p:nvGrpSpPr>
        <p:grpSpPr>
          <a:xfrm>
            <a:off x="2676002" y="2870633"/>
            <a:ext cx="6826828" cy="1835230"/>
            <a:chOff x="2676002" y="2521844"/>
            <a:chExt cx="6826828" cy="1835230"/>
          </a:xfrm>
        </p:grpSpPr>
        <p:sp>
          <p:nvSpPr>
            <p:cNvPr id="8" name="TextBox 7">
              <a:extLst>
                <a:ext uri="{FF2B5EF4-FFF2-40B4-BE49-F238E27FC236}">
                  <a16:creationId xmlns:a16="http://schemas.microsoft.com/office/drawing/2014/main" id="{55277E07-27E7-4F72-8552-982E0DF83A80}"/>
                </a:ext>
              </a:extLst>
            </p:cNvPr>
            <p:cNvSpPr txBox="1"/>
            <p:nvPr/>
          </p:nvSpPr>
          <p:spPr>
            <a:xfrm>
              <a:off x="2676002" y="2521844"/>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F29B26">
                      <a:lumMod val="75000"/>
                    </a:srgbClr>
                  </a:solidFill>
                  <a:effectLst/>
                  <a:uLnTx/>
                  <a:uFillTx/>
                  <a:latin typeface="Calibri"/>
                  <a:ea typeface="+mn-ea"/>
                  <a:cs typeface="+mn-cs"/>
                </a:rPr>
                <a:t>3</a:t>
              </a:r>
            </a:p>
          </p:txBody>
        </p:sp>
        <p:sp>
          <p:nvSpPr>
            <p:cNvPr id="18" name="Pentágono 16">
              <a:extLst>
                <a:ext uri="{FF2B5EF4-FFF2-40B4-BE49-F238E27FC236}">
                  <a16:creationId xmlns:a16="http://schemas.microsoft.com/office/drawing/2014/main" id="{E2388852-4015-403C-90A1-2020E3F3FDEE}"/>
                </a:ext>
              </a:extLst>
            </p:cNvPr>
            <p:cNvSpPr/>
            <p:nvPr/>
          </p:nvSpPr>
          <p:spPr>
            <a:xfrm>
              <a:off x="4777263" y="2987406"/>
              <a:ext cx="4725567" cy="906883"/>
            </a:xfrm>
            <a:prstGeom prst="homePlate">
              <a:avLst>
                <a:gd name="adj" fmla="val 0"/>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Pentágono 17">
              <a:extLst>
                <a:ext uri="{FF2B5EF4-FFF2-40B4-BE49-F238E27FC236}">
                  <a16:creationId xmlns:a16="http://schemas.microsoft.com/office/drawing/2014/main" id="{95D9F5A3-9BE4-4C21-8574-E5C07415107D}"/>
                </a:ext>
              </a:extLst>
            </p:cNvPr>
            <p:cNvSpPr/>
            <p:nvPr/>
          </p:nvSpPr>
          <p:spPr>
            <a:xfrm>
              <a:off x="3207493" y="2987406"/>
              <a:ext cx="1390105" cy="906883"/>
            </a:xfrm>
            <a:prstGeom prst="homePlate">
              <a:avLst/>
            </a:prstGeom>
            <a:solidFill>
              <a:schemeClr val="accent3">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Cheurón 18">
              <a:extLst>
                <a:ext uri="{FF2B5EF4-FFF2-40B4-BE49-F238E27FC236}">
                  <a16:creationId xmlns:a16="http://schemas.microsoft.com/office/drawing/2014/main" id="{EFF3A13B-6253-4DEE-AF05-7FDA71E17E80}"/>
                </a:ext>
              </a:extLst>
            </p:cNvPr>
            <p:cNvSpPr/>
            <p:nvPr/>
          </p:nvSpPr>
          <p:spPr>
            <a:xfrm>
              <a:off x="4482610" y="2987413"/>
              <a:ext cx="582121" cy="906827"/>
            </a:xfrm>
            <a:prstGeom prst="chevron">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E50B3108-32E1-C933-897B-C36BA5604485}"/>
              </a:ext>
            </a:extLst>
          </p:cNvPr>
          <p:cNvGrpSpPr/>
          <p:nvPr/>
        </p:nvGrpSpPr>
        <p:grpSpPr>
          <a:xfrm>
            <a:off x="2689937" y="3848952"/>
            <a:ext cx="6812893" cy="1754326"/>
            <a:chOff x="2689937" y="3519013"/>
            <a:chExt cx="6812893" cy="1754326"/>
          </a:xfrm>
        </p:grpSpPr>
        <p:sp>
          <p:nvSpPr>
            <p:cNvPr id="9" name="TextBox 8">
              <a:extLst>
                <a:ext uri="{FF2B5EF4-FFF2-40B4-BE49-F238E27FC236}">
                  <a16:creationId xmlns:a16="http://schemas.microsoft.com/office/drawing/2014/main" id="{71626CF1-7272-42E6-A663-1169BB9A1ECD}"/>
                </a:ext>
              </a:extLst>
            </p:cNvPr>
            <p:cNvSpPr txBox="1"/>
            <p:nvPr/>
          </p:nvSpPr>
          <p:spPr>
            <a:xfrm>
              <a:off x="2689937" y="3519013"/>
              <a:ext cx="886781" cy="175432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0" b="1" i="0" u="none" strike="noStrike" kern="0" cap="none" spc="0" normalizeH="0" baseline="0" noProof="0" dirty="0">
                  <a:ln>
                    <a:noFill/>
                  </a:ln>
                  <a:solidFill>
                    <a:srgbClr val="BD392F">
                      <a:lumMod val="75000"/>
                    </a:srgbClr>
                  </a:solidFill>
                  <a:effectLst/>
                  <a:uLnTx/>
                  <a:uFillTx/>
                  <a:latin typeface="Calibri"/>
                  <a:ea typeface="+mn-ea"/>
                  <a:cs typeface="+mn-cs"/>
                </a:rPr>
                <a:t>4</a:t>
              </a:r>
            </a:p>
          </p:txBody>
        </p:sp>
        <p:sp>
          <p:nvSpPr>
            <p:cNvPr id="21" name="Pentágono 22">
              <a:extLst>
                <a:ext uri="{FF2B5EF4-FFF2-40B4-BE49-F238E27FC236}">
                  <a16:creationId xmlns:a16="http://schemas.microsoft.com/office/drawing/2014/main" id="{E5AD4579-1D65-48DB-9A83-263F02A631F2}"/>
                </a:ext>
              </a:extLst>
            </p:cNvPr>
            <p:cNvSpPr/>
            <p:nvPr/>
          </p:nvSpPr>
          <p:spPr>
            <a:xfrm>
              <a:off x="4777263" y="3981825"/>
              <a:ext cx="4725567" cy="906883"/>
            </a:xfrm>
            <a:prstGeom prst="homePlate">
              <a:avLst>
                <a:gd name="adj" fmla="val 0"/>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Pentágono 23">
              <a:extLst>
                <a:ext uri="{FF2B5EF4-FFF2-40B4-BE49-F238E27FC236}">
                  <a16:creationId xmlns:a16="http://schemas.microsoft.com/office/drawing/2014/main" id="{7606950A-1D7A-460E-A885-F6779139AFD2}"/>
                </a:ext>
              </a:extLst>
            </p:cNvPr>
            <p:cNvSpPr/>
            <p:nvPr/>
          </p:nvSpPr>
          <p:spPr>
            <a:xfrm>
              <a:off x="3207493" y="3981825"/>
              <a:ext cx="1390105" cy="906883"/>
            </a:xfrm>
            <a:prstGeom prst="homePlate">
              <a:avLst/>
            </a:prstGeom>
            <a:solidFill>
              <a:schemeClr val="accent4">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Cheurón 24">
              <a:extLst>
                <a:ext uri="{FF2B5EF4-FFF2-40B4-BE49-F238E27FC236}">
                  <a16:creationId xmlns:a16="http://schemas.microsoft.com/office/drawing/2014/main" id="{4B535CA2-8BF0-4D9F-8DC2-C085E0E0DE71}"/>
                </a:ext>
              </a:extLst>
            </p:cNvPr>
            <p:cNvSpPr/>
            <p:nvPr/>
          </p:nvSpPr>
          <p:spPr>
            <a:xfrm>
              <a:off x="4482610" y="3981833"/>
              <a:ext cx="582121" cy="906827"/>
            </a:xfrm>
            <a:prstGeom prst="chevron">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51F9A8C3-3A82-40C3-980B-6727512529EA}"/>
              </a:ext>
            </a:extLst>
          </p:cNvPr>
          <p:cNvSpPr txBox="1"/>
          <p:nvPr/>
        </p:nvSpPr>
        <p:spPr>
          <a:xfrm>
            <a:off x="3232472" y="1219249"/>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1</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029821" y="582115"/>
            <a:ext cx="4447440" cy="1692771"/>
          </a:xfrm>
          <a:prstGeom prst="rect">
            <a:avLst/>
          </a:prstGeom>
          <a:noFill/>
        </p:spPr>
        <p:txBody>
          <a:bodyPr wrap="square" rtlCol="0" anchor="ctr">
            <a:spAutoFit/>
          </a:bodyPr>
          <a:lstStyle/>
          <a:p>
            <a:pPr marL="176213" marR="0" lvl="0" indent="-176213" algn="just" defTabSz="914400" rtl="0" eaLnBrk="1" fontAlgn="auto" latinLnBrk="0" hangingPunct="1">
              <a:lnSpc>
                <a:spcPct val="100000"/>
              </a:lnSpc>
              <a:spcBef>
                <a:spcPts val="0"/>
              </a:spcBef>
              <a:spcAft>
                <a:spcPts val="0"/>
              </a:spcAft>
              <a:buClrTx/>
              <a:buSzTx/>
              <a:buFont typeface="+mj-lt"/>
              <a:buAutoNum type="alphaUcPeriod"/>
              <a:tabLst/>
              <a:defRPr/>
            </a:pPr>
            <a:r>
              <a:rPr kumimoji="0" lang="en-US" sz="1300" b="0" i="0" u="none" strike="noStrike" kern="0" cap="none" spc="0" normalizeH="0" baseline="0" noProof="0" dirty="0">
                <a:ln>
                  <a:noFill/>
                </a:ln>
                <a:solidFill>
                  <a:prstClr val="white"/>
                </a:solidFill>
                <a:effectLst/>
                <a:uLnTx/>
                <a:uFillTx/>
                <a:latin typeface="Calibri"/>
                <a:ea typeface="+mn-ea"/>
                <a:cs typeface="+mn-cs"/>
              </a:rPr>
              <a:t>Provide Technical Assistance to States below 60% effective implementation (EI): Sierra Leone, Eswatini, Central African Republic, Chad, Lesotho, Guinea, Eritrea, Burundi, Zimbabwe, South Sudan and São Tome.</a:t>
            </a:r>
          </a:p>
          <a:p>
            <a:pPr marL="176213" marR="0" lvl="0" indent="-176213" algn="just" defTabSz="914400" rtl="0" eaLnBrk="1" fontAlgn="auto" latinLnBrk="0" hangingPunct="1">
              <a:lnSpc>
                <a:spcPct val="100000"/>
              </a:lnSpc>
              <a:spcBef>
                <a:spcPts val="0"/>
              </a:spcBef>
              <a:spcAft>
                <a:spcPts val="0"/>
              </a:spcAft>
              <a:buClrTx/>
              <a:buSzTx/>
              <a:buFont typeface="+mj-lt"/>
              <a:buAutoNum type="alphaUcPeriod"/>
              <a:tabLst/>
              <a:defRPr/>
            </a:pPr>
            <a:endParaRPr kumimoji="0" lang="en-US" sz="1300" b="0" i="0" u="none" strike="noStrike" kern="0" cap="none" spc="0" normalizeH="0" baseline="0" noProof="0" dirty="0">
              <a:ln>
                <a:noFill/>
              </a:ln>
              <a:solidFill>
                <a:prstClr val="white"/>
              </a:solidFill>
              <a:effectLst/>
              <a:uLnTx/>
              <a:uFillTx/>
              <a:latin typeface="Calibri"/>
              <a:ea typeface="+mn-ea"/>
              <a:cs typeface="+mn-cs"/>
            </a:endParaRPr>
          </a:p>
          <a:p>
            <a:pPr marL="176213" marR="0" lvl="0" indent="-176213" algn="just" defTabSz="914400" rtl="0" eaLnBrk="1" fontAlgn="auto" latinLnBrk="0" hangingPunct="1">
              <a:lnSpc>
                <a:spcPct val="100000"/>
              </a:lnSpc>
              <a:spcBef>
                <a:spcPts val="0"/>
              </a:spcBef>
              <a:spcAft>
                <a:spcPts val="0"/>
              </a:spcAft>
              <a:buClrTx/>
              <a:buSzTx/>
              <a:buFont typeface="+mj-lt"/>
              <a:buAutoNum type="alphaUcPeriod"/>
              <a:tabLst/>
              <a:defRPr/>
            </a:pPr>
            <a:r>
              <a:rPr kumimoji="0" lang="en-US" sz="1300" b="0" i="0" u="none" strike="noStrike" kern="0" cap="none" spc="0" normalizeH="0" baseline="0" noProof="0" dirty="0">
                <a:ln>
                  <a:noFill/>
                </a:ln>
                <a:solidFill>
                  <a:prstClr val="white"/>
                </a:solidFill>
                <a:effectLst/>
                <a:uLnTx/>
                <a:uFillTx/>
                <a:latin typeface="Calibri"/>
                <a:ea typeface="+mn-ea"/>
                <a:cs typeface="+mn-cs"/>
              </a:rPr>
              <a:t>Technical support to SAATM PIP States for improvement of Safety oversight systems, Safety enhancement and addressing non-regulatory Operational challenges</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47311" y="2492413"/>
            <a:ext cx="4429950" cy="523220"/>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Conduct Abuja Safety Targets (as revised) Monitoring &amp; Implementation workshops (Expert Working Groups)</a:t>
            </a:r>
          </a:p>
        </p:txBody>
      </p:sp>
      <p:sp>
        <p:nvSpPr>
          <p:cNvPr id="34" name="TextBox 33">
            <a:extLst>
              <a:ext uri="{FF2B5EF4-FFF2-40B4-BE49-F238E27FC236}">
                <a16:creationId xmlns:a16="http://schemas.microsoft.com/office/drawing/2014/main" id="{41716F43-7957-4E8A-9885-AAF177A38C21}"/>
              </a:ext>
            </a:extLst>
          </p:cNvPr>
          <p:cNvSpPr txBox="1"/>
          <p:nvPr/>
        </p:nvSpPr>
        <p:spPr>
          <a:xfrm>
            <a:off x="5064731" y="3393264"/>
            <a:ext cx="4293475" cy="738664"/>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Technical assistance and support to Airlines in SAATM and non-SAATM states to achieve and maintain IOSA/ISSA Certification. </a:t>
            </a:r>
          </a:p>
        </p:txBody>
      </p:sp>
      <p:sp>
        <p:nvSpPr>
          <p:cNvPr id="35" name="TextBox 34">
            <a:extLst>
              <a:ext uri="{FF2B5EF4-FFF2-40B4-BE49-F238E27FC236}">
                <a16:creationId xmlns:a16="http://schemas.microsoft.com/office/drawing/2014/main" id="{7C3F7D38-9BC1-4526-B684-98A1D44AB826}"/>
              </a:ext>
            </a:extLst>
          </p:cNvPr>
          <p:cNvSpPr txBox="1"/>
          <p:nvPr/>
        </p:nvSpPr>
        <p:spPr>
          <a:xfrm>
            <a:off x="5047311" y="4440988"/>
            <a:ext cx="4293472" cy="523220"/>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Support to States for IOSA to be used as a complementary measure for State regulatory oversight</a:t>
            </a:r>
          </a:p>
        </p:txBody>
      </p:sp>
      <p:sp>
        <p:nvSpPr>
          <p:cNvPr id="47" name="Pie 2">
            <a:extLst>
              <a:ext uri="{FF2B5EF4-FFF2-40B4-BE49-F238E27FC236}">
                <a16:creationId xmlns:a16="http://schemas.microsoft.com/office/drawing/2014/main" id="{64B8612F-CA10-1826-2114-0472539E2476}"/>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8" name="Right Triangle 20">
            <a:extLst>
              <a:ext uri="{FF2B5EF4-FFF2-40B4-BE49-F238E27FC236}">
                <a16:creationId xmlns:a16="http://schemas.microsoft.com/office/drawing/2014/main" id="{56228E0A-8B08-3283-8F92-1EE4ED6D731E}"/>
              </a:ext>
            </a:extLst>
          </p:cNvPr>
          <p:cNvSpPr/>
          <p:nvPr/>
        </p:nvSpPr>
        <p:spPr>
          <a:xfrm rot="10800000">
            <a:off x="9213011" y="-35542"/>
            <a:ext cx="2978990" cy="2711187"/>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9" name="Picture Placeholder 1" descr="aerial-view-of-the-airport-2022-02-02-03-48-33-utc.jpg">
            <a:extLst>
              <a:ext uri="{FF2B5EF4-FFF2-40B4-BE49-F238E27FC236}">
                <a16:creationId xmlns:a16="http://schemas.microsoft.com/office/drawing/2014/main" id="{2440C2C3-5AE0-0984-5A17-4D23A68DE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554091" y="-15857"/>
            <a:ext cx="1621395" cy="1632718"/>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2" name="TextBox 26">
            <a:extLst>
              <a:ext uri="{FF2B5EF4-FFF2-40B4-BE49-F238E27FC236}">
                <a16:creationId xmlns:a16="http://schemas.microsoft.com/office/drawing/2014/main" id="{47D4837C-03E4-11D4-EDB6-2A744D8A8F5D}"/>
              </a:ext>
            </a:extLst>
          </p:cNvPr>
          <p:cNvSpPr txBox="1"/>
          <p:nvPr/>
        </p:nvSpPr>
        <p:spPr>
          <a:xfrm>
            <a:off x="3232472" y="2675645"/>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2</a:t>
            </a:r>
          </a:p>
        </p:txBody>
      </p:sp>
      <p:sp>
        <p:nvSpPr>
          <p:cNvPr id="3" name="TextBox 26">
            <a:extLst>
              <a:ext uri="{FF2B5EF4-FFF2-40B4-BE49-F238E27FC236}">
                <a16:creationId xmlns:a16="http://schemas.microsoft.com/office/drawing/2014/main" id="{125DDB7D-2274-18EA-7091-CA29F30B383D}"/>
              </a:ext>
            </a:extLst>
          </p:cNvPr>
          <p:cNvSpPr txBox="1"/>
          <p:nvPr/>
        </p:nvSpPr>
        <p:spPr>
          <a:xfrm>
            <a:off x="3207492" y="3644830"/>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3</a:t>
            </a:r>
          </a:p>
        </p:txBody>
      </p:sp>
      <p:sp>
        <p:nvSpPr>
          <p:cNvPr id="42" name="TextBox 26">
            <a:extLst>
              <a:ext uri="{FF2B5EF4-FFF2-40B4-BE49-F238E27FC236}">
                <a16:creationId xmlns:a16="http://schemas.microsoft.com/office/drawing/2014/main" id="{60DFAF79-1327-E5F1-81A8-C1685A894FB6}"/>
              </a:ext>
            </a:extLst>
          </p:cNvPr>
          <p:cNvSpPr txBox="1"/>
          <p:nvPr/>
        </p:nvSpPr>
        <p:spPr>
          <a:xfrm>
            <a:off x="3207492" y="4636111"/>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4</a:t>
            </a:r>
          </a:p>
        </p:txBody>
      </p:sp>
      <p:sp>
        <p:nvSpPr>
          <p:cNvPr id="43" name="Title 1">
            <a:extLst>
              <a:ext uri="{FF2B5EF4-FFF2-40B4-BE49-F238E27FC236}">
                <a16:creationId xmlns:a16="http://schemas.microsoft.com/office/drawing/2014/main" id="{C44FF33A-2A16-4A59-B144-C112DAC38569}"/>
              </a:ext>
            </a:extLst>
          </p:cNvPr>
          <p:cNvSpPr txBox="1">
            <a:spLocks/>
          </p:cNvSpPr>
          <p:nvPr/>
        </p:nvSpPr>
        <p:spPr>
          <a:xfrm>
            <a:off x="10530" y="-18907"/>
            <a:ext cx="9612539" cy="651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PILLAR 5 - Enhancing Safety, Security &amp; Environment Protection</a:t>
            </a:r>
            <a:endParaRPr kumimoji="0" lang="en-IN"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endParaRPr>
          </a:p>
        </p:txBody>
      </p:sp>
      <p:grpSp>
        <p:nvGrpSpPr>
          <p:cNvPr id="6" name="Group 40">
            <a:extLst>
              <a:ext uri="{FF2B5EF4-FFF2-40B4-BE49-F238E27FC236}">
                <a16:creationId xmlns:a16="http://schemas.microsoft.com/office/drawing/2014/main" id="{3AAD0473-3DA0-0995-1AD6-D282C6158045}"/>
              </a:ext>
            </a:extLst>
          </p:cNvPr>
          <p:cNvGrpSpPr/>
          <p:nvPr/>
        </p:nvGrpSpPr>
        <p:grpSpPr>
          <a:xfrm>
            <a:off x="2676002" y="4793344"/>
            <a:ext cx="6839999" cy="1835230"/>
            <a:chOff x="2676002" y="4510537"/>
            <a:chExt cx="6839999" cy="1835230"/>
          </a:xfrm>
        </p:grpSpPr>
        <p:sp>
          <p:nvSpPr>
            <p:cNvPr id="10" name="TextBox 9">
              <a:extLst>
                <a:ext uri="{FF2B5EF4-FFF2-40B4-BE49-F238E27FC236}">
                  <a16:creationId xmlns:a16="http://schemas.microsoft.com/office/drawing/2014/main" id="{CC32736D-CB11-5BF4-DCB2-9D216EEF69CC}"/>
                </a:ext>
              </a:extLst>
            </p:cNvPr>
            <p:cNvSpPr txBox="1"/>
            <p:nvPr/>
          </p:nvSpPr>
          <p:spPr>
            <a:xfrm>
              <a:off x="2676002" y="4510537"/>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445469">
                      <a:lumMod val="75000"/>
                    </a:srgbClr>
                  </a:solidFill>
                  <a:effectLst/>
                  <a:uLnTx/>
                  <a:uFillTx/>
                  <a:latin typeface="Calibri"/>
                  <a:ea typeface="+mn-ea"/>
                  <a:cs typeface="+mn-cs"/>
                </a:rPr>
                <a:t>5</a:t>
              </a:r>
            </a:p>
          </p:txBody>
        </p:sp>
        <p:sp>
          <p:nvSpPr>
            <p:cNvPr id="24" name="Pentágono 22">
              <a:extLst>
                <a:ext uri="{FF2B5EF4-FFF2-40B4-BE49-F238E27FC236}">
                  <a16:creationId xmlns:a16="http://schemas.microsoft.com/office/drawing/2014/main" id="{34AE25F0-6407-DD63-DAE3-3B0507C67F2F}"/>
                </a:ext>
              </a:extLst>
            </p:cNvPr>
            <p:cNvSpPr/>
            <p:nvPr/>
          </p:nvSpPr>
          <p:spPr>
            <a:xfrm>
              <a:off x="4790434" y="4995928"/>
              <a:ext cx="4725567" cy="906883"/>
            </a:xfrm>
            <a:prstGeom prst="homePlate">
              <a:avLst>
                <a:gd name="adj" fmla="val 0"/>
              </a:avLst>
            </a:prstGeom>
            <a:solidFill>
              <a:schemeClr val="accent5"/>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5" name="Pentágono 23">
              <a:extLst>
                <a:ext uri="{FF2B5EF4-FFF2-40B4-BE49-F238E27FC236}">
                  <a16:creationId xmlns:a16="http://schemas.microsoft.com/office/drawing/2014/main" id="{34BE7F8C-C6A9-C74E-D12B-3CFC72D1A7D5}"/>
                </a:ext>
              </a:extLst>
            </p:cNvPr>
            <p:cNvSpPr/>
            <p:nvPr/>
          </p:nvSpPr>
          <p:spPr>
            <a:xfrm>
              <a:off x="3220663" y="4995928"/>
              <a:ext cx="1390105" cy="906883"/>
            </a:xfrm>
            <a:prstGeom prst="homePlate">
              <a:avLst/>
            </a:prstGeom>
            <a:solidFill>
              <a:schemeClr val="accent5">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6" name="Cheurón 24">
              <a:extLst>
                <a:ext uri="{FF2B5EF4-FFF2-40B4-BE49-F238E27FC236}">
                  <a16:creationId xmlns:a16="http://schemas.microsoft.com/office/drawing/2014/main" id="{D4811CDC-0507-8247-E799-19E4361FCAAB}"/>
                </a:ext>
              </a:extLst>
            </p:cNvPr>
            <p:cNvSpPr/>
            <p:nvPr/>
          </p:nvSpPr>
          <p:spPr>
            <a:xfrm>
              <a:off x="4495781" y="4995934"/>
              <a:ext cx="582121" cy="906827"/>
            </a:xfrm>
            <a:prstGeom prst="chevron">
              <a:avLst/>
            </a:prstGeom>
            <a:solidFill>
              <a:schemeClr val="accent5"/>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8" name="TextBox 30">
            <a:extLst>
              <a:ext uri="{FF2B5EF4-FFF2-40B4-BE49-F238E27FC236}">
                <a16:creationId xmlns:a16="http://schemas.microsoft.com/office/drawing/2014/main" id="{5823592C-9CD6-657C-F97B-146C38BAD0CF}"/>
              </a:ext>
            </a:extLst>
          </p:cNvPr>
          <p:cNvSpPr txBox="1"/>
          <p:nvPr/>
        </p:nvSpPr>
        <p:spPr>
          <a:xfrm>
            <a:off x="3322804" y="5593677"/>
            <a:ext cx="1069523"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5</a:t>
            </a:r>
          </a:p>
        </p:txBody>
      </p:sp>
      <p:sp>
        <p:nvSpPr>
          <p:cNvPr id="29" name="TextBox 35">
            <a:extLst>
              <a:ext uri="{FF2B5EF4-FFF2-40B4-BE49-F238E27FC236}">
                <a16:creationId xmlns:a16="http://schemas.microsoft.com/office/drawing/2014/main" id="{89033B95-7B5E-C576-D673-3DD0527CA8F7}"/>
              </a:ext>
            </a:extLst>
          </p:cNvPr>
          <p:cNvSpPr txBox="1"/>
          <p:nvPr/>
        </p:nvSpPr>
        <p:spPr>
          <a:xfrm>
            <a:off x="5047311" y="5362824"/>
            <a:ext cx="4438099" cy="738664"/>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Technical Assistance for the strengthening of Regional Safety Oversight Organizations (RSOO) – Achieve level 2 ICAO GASOS</a:t>
            </a:r>
          </a:p>
        </p:txBody>
      </p:sp>
      <p:sp>
        <p:nvSpPr>
          <p:cNvPr id="30" name="Title 1">
            <a:extLst>
              <a:ext uri="{FF2B5EF4-FFF2-40B4-BE49-F238E27FC236}">
                <a16:creationId xmlns:a16="http://schemas.microsoft.com/office/drawing/2014/main" id="{3B5E34BA-FC15-C158-EAF7-439A392567E6}"/>
              </a:ext>
            </a:extLst>
          </p:cNvPr>
          <p:cNvSpPr>
            <a:spLocks noGrp="1"/>
          </p:cNvSpPr>
          <p:nvPr>
            <p:ph type="title"/>
          </p:nvPr>
        </p:nvSpPr>
        <p:spPr>
          <a:xfrm rot="18268970">
            <a:off x="-85033" y="2917153"/>
            <a:ext cx="2845732" cy="439200"/>
          </a:xfrm>
        </p:spPr>
        <p:txBody>
          <a:bodyPr/>
          <a:lstStyle/>
          <a:p>
            <a:pPr algn="ctr"/>
            <a:r>
              <a:rPr lang="fr-FR" sz="2400" dirty="0">
                <a:solidFill>
                  <a:srgbClr val="285A58"/>
                </a:solidFill>
                <a:latin typeface="Times New Roman" panose="02020603050405020304" pitchFamily="18" charset="0"/>
                <a:cs typeface="Times New Roman" panose="02020603050405020304" pitchFamily="18" charset="0"/>
              </a:rPr>
              <a:t>SAFETY</a:t>
            </a:r>
            <a:endParaRPr lang="en-IN" sz="2400" dirty="0">
              <a:solidFill>
                <a:srgbClr val="285A58"/>
              </a:solidFill>
              <a:latin typeface="Times New Roman" panose="02020603050405020304" pitchFamily="18" charset="0"/>
              <a:cs typeface="Times New Roman" panose="02020603050405020304" pitchFamily="18" charset="0"/>
            </a:endParaRPr>
          </a:p>
        </p:txBody>
      </p:sp>
      <p:sp>
        <p:nvSpPr>
          <p:cNvPr id="31" name="Ellipse 30">
            <a:extLst>
              <a:ext uri="{FF2B5EF4-FFF2-40B4-BE49-F238E27FC236}">
                <a16:creationId xmlns:a16="http://schemas.microsoft.com/office/drawing/2014/main" id="{198529FB-6764-8D69-6F35-336D72109C78}"/>
              </a:ext>
            </a:extLst>
          </p:cNvPr>
          <p:cNvSpPr/>
          <p:nvPr/>
        </p:nvSpPr>
        <p:spPr bwMode="auto">
          <a:xfrm rot="1657360">
            <a:off x="701103" y="1873633"/>
            <a:ext cx="1420599" cy="2556770"/>
          </a:xfrm>
          <a:prstGeom prst="ellipse">
            <a:avLst/>
          </a:prstGeom>
          <a:noFill/>
          <a:ln>
            <a:solidFill>
              <a:srgbClr val="FF0000"/>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85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4" grpId="0"/>
      <p:bldP spid="35" grpId="0"/>
      <p:bldP spid="2" grpId="0"/>
      <p:bldP spid="3" grpId="0"/>
      <p:bldP spid="42"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611977" y="552395"/>
            <a:ext cx="7477018" cy="2205925"/>
            <a:chOff x="2620746" y="518543"/>
            <a:chExt cx="6882084"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620746" y="518543"/>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1EA185">
                      <a:lumMod val="75000"/>
                    </a:srgbClr>
                  </a:solidFill>
                  <a:effectLst/>
                  <a:uLnTx/>
                  <a:uFillTx/>
                  <a:latin typeface="Calibri"/>
                  <a:ea typeface="+mn-ea"/>
                  <a:cs typeface="+mn-cs"/>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3" y="998576"/>
              <a:ext cx="4725567"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480153" y="1921516"/>
            <a:ext cx="7622685" cy="3094155"/>
            <a:chOff x="2690819" y="1523342"/>
            <a:chExt cx="6812011" cy="1835230"/>
          </a:xfrm>
        </p:grpSpPr>
        <p:sp>
          <p:nvSpPr>
            <p:cNvPr id="37" name="TextBox 36">
              <a:extLst>
                <a:ext uri="{FF2B5EF4-FFF2-40B4-BE49-F238E27FC236}">
                  <a16:creationId xmlns:a16="http://schemas.microsoft.com/office/drawing/2014/main" id="{2B7E6E4F-DBE6-4B24-A019-56A77C5F846C}"/>
                </a:ext>
              </a:extLst>
            </p:cNvPr>
            <p:cNvSpPr txBox="1"/>
            <p:nvPr/>
          </p:nvSpPr>
          <p:spPr>
            <a:xfrm>
              <a:off x="2690819" y="1523342"/>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9BBB5C">
                      <a:lumMod val="75000"/>
                    </a:srgbClr>
                  </a:solidFill>
                  <a:effectLst/>
                  <a:uLnTx/>
                  <a:uFillTx/>
                  <a:latin typeface="Calibri"/>
                  <a:ea typeface="+mn-ea"/>
                  <a:cs typeface="+mn-cs"/>
                </a:rPr>
                <a:t>2</a:t>
              </a:r>
            </a:p>
          </p:txBody>
        </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725567"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340767" y="1983817"/>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E50B3108-32E1-C933-897B-C36BA5604485}"/>
              </a:ext>
            </a:extLst>
          </p:cNvPr>
          <p:cNvGrpSpPr/>
          <p:nvPr/>
        </p:nvGrpSpPr>
        <p:grpSpPr>
          <a:xfrm>
            <a:off x="2671137" y="4247420"/>
            <a:ext cx="7417858" cy="1754326"/>
            <a:chOff x="2689937" y="3519013"/>
            <a:chExt cx="6812893" cy="1754326"/>
          </a:xfrm>
        </p:grpSpPr>
        <p:sp>
          <p:nvSpPr>
            <p:cNvPr id="9" name="TextBox 8">
              <a:extLst>
                <a:ext uri="{FF2B5EF4-FFF2-40B4-BE49-F238E27FC236}">
                  <a16:creationId xmlns:a16="http://schemas.microsoft.com/office/drawing/2014/main" id="{71626CF1-7272-42E6-A663-1169BB9A1ECD}"/>
                </a:ext>
              </a:extLst>
            </p:cNvPr>
            <p:cNvSpPr txBox="1"/>
            <p:nvPr/>
          </p:nvSpPr>
          <p:spPr>
            <a:xfrm>
              <a:off x="2689937" y="3519013"/>
              <a:ext cx="886781" cy="175432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0" b="1" i="0" u="none" strike="noStrike" kern="0" cap="none" spc="0" normalizeH="0" baseline="0" noProof="0" dirty="0">
                  <a:ln>
                    <a:noFill/>
                  </a:ln>
                  <a:solidFill>
                    <a:srgbClr val="BD392F">
                      <a:lumMod val="75000"/>
                    </a:srgbClr>
                  </a:solidFill>
                  <a:effectLst/>
                  <a:uLnTx/>
                  <a:uFillTx/>
                  <a:latin typeface="Calibri"/>
                  <a:ea typeface="+mn-ea"/>
                  <a:cs typeface="+mn-cs"/>
                </a:rPr>
                <a:t>4</a:t>
              </a:r>
            </a:p>
          </p:txBody>
        </p:sp>
        <p:sp>
          <p:nvSpPr>
            <p:cNvPr id="21" name="Pentágono 22">
              <a:extLst>
                <a:ext uri="{FF2B5EF4-FFF2-40B4-BE49-F238E27FC236}">
                  <a16:creationId xmlns:a16="http://schemas.microsoft.com/office/drawing/2014/main" id="{E5AD4579-1D65-48DB-9A83-263F02A631F2}"/>
                </a:ext>
              </a:extLst>
            </p:cNvPr>
            <p:cNvSpPr/>
            <p:nvPr/>
          </p:nvSpPr>
          <p:spPr>
            <a:xfrm>
              <a:off x="4777263" y="3981825"/>
              <a:ext cx="4725567" cy="906883"/>
            </a:xfrm>
            <a:prstGeom prst="homePlate">
              <a:avLst>
                <a:gd name="adj" fmla="val 0"/>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Pentágono 23">
              <a:extLst>
                <a:ext uri="{FF2B5EF4-FFF2-40B4-BE49-F238E27FC236}">
                  <a16:creationId xmlns:a16="http://schemas.microsoft.com/office/drawing/2014/main" id="{7606950A-1D7A-460E-A885-F6779139AFD2}"/>
                </a:ext>
              </a:extLst>
            </p:cNvPr>
            <p:cNvSpPr/>
            <p:nvPr/>
          </p:nvSpPr>
          <p:spPr>
            <a:xfrm>
              <a:off x="3207493" y="3981825"/>
              <a:ext cx="1390105" cy="906883"/>
            </a:xfrm>
            <a:prstGeom prst="homePlate">
              <a:avLst/>
            </a:prstGeom>
            <a:solidFill>
              <a:schemeClr val="accent4">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Cheurón 24">
              <a:extLst>
                <a:ext uri="{FF2B5EF4-FFF2-40B4-BE49-F238E27FC236}">
                  <a16:creationId xmlns:a16="http://schemas.microsoft.com/office/drawing/2014/main" id="{4B535CA2-8BF0-4D9F-8DC2-C085E0E0DE71}"/>
                </a:ext>
              </a:extLst>
            </p:cNvPr>
            <p:cNvSpPr/>
            <p:nvPr/>
          </p:nvSpPr>
          <p:spPr>
            <a:xfrm>
              <a:off x="4482610" y="3981833"/>
              <a:ext cx="582121" cy="906827"/>
            </a:xfrm>
            <a:prstGeom prst="chevron">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51F9A8C3-3A82-40C3-980B-6727512529EA}"/>
              </a:ext>
            </a:extLst>
          </p:cNvPr>
          <p:cNvSpPr txBox="1"/>
          <p:nvPr/>
        </p:nvSpPr>
        <p:spPr>
          <a:xfrm>
            <a:off x="3212650" y="1544458"/>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1</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291759" y="1088322"/>
            <a:ext cx="4488698" cy="1169551"/>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Technical Assistance to States to meet the Windhoek Targets on Aviation Security and Facilitation and to reach the 65% of EI. Lesotho, Mozambique, Chad, Gambia, Congo, DRC, Guinea, Niger, Equatorial Guinea, Central African Republic, Guinea Bissau.</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92705" y="2853574"/>
            <a:ext cx="5023060" cy="1384995"/>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Technical support to SAATM PIP States for enhancement of Security and addressing non-regulatory operational challenges.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Promote and implement one-stop security arrangements among SAATM-PIP States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7C3F7D38-9BC1-4526-B684-98A1D44AB826}"/>
              </a:ext>
            </a:extLst>
          </p:cNvPr>
          <p:cNvSpPr txBox="1"/>
          <p:nvPr/>
        </p:nvSpPr>
        <p:spPr>
          <a:xfrm>
            <a:off x="5389371" y="4702569"/>
            <a:ext cx="4699623" cy="738664"/>
          </a:xfrm>
          <a:prstGeom prst="rect">
            <a:avLst/>
          </a:prstGeom>
          <a:no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Promote/Facilitate  SAF Development (Minimum 2 States)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400" kern="0" dirty="0">
              <a:solidFill>
                <a:prstClr val="white"/>
              </a:solidFill>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Continued support to States on CORSIA</a:t>
            </a:r>
          </a:p>
        </p:txBody>
      </p:sp>
      <p:sp>
        <p:nvSpPr>
          <p:cNvPr id="47" name="Pie 2">
            <a:extLst>
              <a:ext uri="{FF2B5EF4-FFF2-40B4-BE49-F238E27FC236}">
                <a16:creationId xmlns:a16="http://schemas.microsoft.com/office/drawing/2014/main" id="{64B8612F-CA10-1826-2114-0472539E2476}"/>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8" name="Right Triangle 20">
            <a:extLst>
              <a:ext uri="{FF2B5EF4-FFF2-40B4-BE49-F238E27FC236}">
                <a16:creationId xmlns:a16="http://schemas.microsoft.com/office/drawing/2014/main" id="{56228E0A-8B08-3283-8F92-1EE4ED6D731E}"/>
              </a:ext>
            </a:extLst>
          </p:cNvPr>
          <p:cNvSpPr/>
          <p:nvPr/>
        </p:nvSpPr>
        <p:spPr>
          <a:xfrm rot="10800000">
            <a:off x="9332157" y="-9664"/>
            <a:ext cx="2851218" cy="2767749"/>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9" name="Picture Placeholder 1" descr="aerial-view-of-the-airport-2022-02-02-03-48-33-utc.jpg">
            <a:extLst>
              <a:ext uri="{FF2B5EF4-FFF2-40B4-BE49-F238E27FC236}">
                <a16:creationId xmlns:a16="http://schemas.microsoft.com/office/drawing/2014/main" id="{2440C2C3-5AE0-0984-5A17-4D23A68DE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520264" y="-15858"/>
            <a:ext cx="1655222" cy="1666781"/>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2" name="TextBox 26">
            <a:extLst>
              <a:ext uri="{FF2B5EF4-FFF2-40B4-BE49-F238E27FC236}">
                <a16:creationId xmlns:a16="http://schemas.microsoft.com/office/drawing/2014/main" id="{47D4837C-03E4-11D4-EDB6-2A744D8A8F5D}"/>
              </a:ext>
            </a:extLst>
          </p:cNvPr>
          <p:cNvSpPr txBox="1"/>
          <p:nvPr/>
        </p:nvSpPr>
        <p:spPr>
          <a:xfrm>
            <a:off x="3148563" y="2933231"/>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2</a:t>
            </a:r>
          </a:p>
        </p:txBody>
      </p:sp>
      <p:sp>
        <p:nvSpPr>
          <p:cNvPr id="3" name="TextBox 26">
            <a:extLst>
              <a:ext uri="{FF2B5EF4-FFF2-40B4-BE49-F238E27FC236}">
                <a16:creationId xmlns:a16="http://schemas.microsoft.com/office/drawing/2014/main" id="{125DDB7D-2274-18EA-7091-CA29F30B383D}"/>
              </a:ext>
            </a:extLst>
          </p:cNvPr>
          <p:cNvSpPr txBox="1"/>
          <p:nvPr/>
        </p:nvSpPr>
        <p:spPr>
          <a:xfrm>
            <a:off x="3207449" y="3650083"/>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3</a:t>
            </a:r>
          </a:p>
        </p:txBody>
      </p:sp>
      <p:sp>
        <p:nvSpPr>
          <p:cNvPr id="42" name="TextBox 26">
            <a:extLst>
              <a:ext uri="{FF2B5EF4-FFF2-40B4-BE49-F238E27FC236}">
                <a16:creationId xmlns:a16="http://schemas.microsoft.com/office/drawing/2014/main" id="{60DFAF79-1327-E5F1-81A8-C1685A894FB6}"/>
              </a:ext>
            </a:extLst>
          </p:cNvPr>
          <p:cNvSpPr txBox="1"/>
          <p:nvPr/>
        </p:nvSpPr>
        <p:spPr>
          <a:xfrm>
            <a:off x="3188693" y="4998953"/>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ACTIVITY 4</a:t>
            </a:r>
          </a:p>
        </p:txBody>
      </p:sp>
      <p:sp>
        <p:nvSpPr>
          <p:cNvPr id="6" name="Title 1">
            <a:extLst>
              <a:ext uri="{FF2B5EF4-FFF2-40B4-BE49-F238E27FC236}">
                <a16:creationId xmlns:a16="http://schemas.microsoft.com/office/drawing/2014/main" id="{2BEADD57-2533-3627-5D59-FC5A17AAD4EF}"/>
              </a:ext>
            </a:extLst>
          </p:cNvPr>
          <p:cNvSpPr txBox="1">
            <a:spLocks/>
          </p:cNvSpPr>
          <p:nvPr/>
        </p:nvSpPr>
        <p:spPr>
          <a:xfrm>
            <a:off x="10530" y="-18907"/>
            <a:ext cx="9612539" cy="651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PILLAR 5 - Enhancing Safety, Security &amp; Environment Protection</a:t>
            </a:r>
            <a:endParaRPr kumimoji="0" lang="en-IN"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endParaRPr>
          </a:p>
        </p:txBody>
      </p:sp>
      <p:sp>
        <p:nvSpPr>
          <p:cNvPr id="10" name="Title 1">
            <a:extLst>
              <a:ext uri="{FF2B5EF4-FFF2-40B4-BE49-F238E27FC236}">
                <a16:creationId xmlns:a16="http://schemas.microsoft.com/office/drawing/2014/main" id="{2ECFF61E-8CDC-EDF0-8EE4-7F1828A98141}"/>
              </a:ext>
            </a:extLst>
          </p:cNvPr>
          <p:cNvSpPr>
            <a:spLocks noGrp="1"/>
          </p:cNvSpPr>
          <p:nvPr>
            <p:ph type="title"/>
          </p:nvPr>
        </p:nvSpPr>
        <p:spPr>
          <a:xfrm rot="18268970">
            <a:off x="115646" y="2046714"/>
            <a:ext cx="2845732" cy="439200"/>
          </a:xfrm>
        </p:spPr>
        <p:txBody>
          <a:bodyPr/>
          <a:lstStyle/>
          <a:p>
            <a:pPr algn="ctr"/>
            <a:r>
              <a:rPr lang="fr-FR" sz="2400" dirty="0">
                <a:solidFill>
                  <a:srgbClr val="285A58"/>
                </a:solidFill>
                <a:latin typeface="Times New Roman" panose="02020603050405020304" pitchFamily="18" charset="0"/>
                <a:cs typeface="Times New Roman" panose="02020603050405020304" pitchFamily="18" charset="0"/>
              </a:rPr>
              <a:t>SECURITY</a:t>
            </a:r>
            <a:endParaRPr lang="en-IN" sz="2400" dirty="0">
              <a:solidFill>
                <a:srgbClr val="285A58"/>
              </a:solidFill>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0E71C8B9-90CC-F8F1-8BDF-BB65A3AE7013}"/>
              </a:ext>
            </a:extLst>
          </p:cNvPr>
          <p:cNvSpPr txBox="1">
            <a:spLocks/>
          </p:cNvSpPr>
          <p:nvPr/>
        </p:nvSpPr>
        <p:spPr>
          <a:xfrm rot="18268970">
            <a:off x="23841" y="4929589"/>
            <a:ext cx="2845732" cy="439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ENVIRONMENT</a:t>
            </a:r>
            <a:endParaRPr kumimoji="0" lang="en-IN" sz="24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endParaRPr>
          </a:p>
        </p:txBody>
      </p:sp>
      <p:sp>
        <p:nvSpPr>
          <p:cNvPr id="25" name="Ellipse 24">
            <a:extLst>
              <a:ext uri="{FF2B5EF4-FFF2-40B4-BE49-F238E27FC236}">
                <a16:creationId xmlns:a16="http://schemas.microsoft.com/office/drawing/2014/main" id="{DC12A395-0745-0CEC-1F5E-32FA721CAA45}"/>
              </a:ext>
            </a:extLst>
          </p:cNvPr>
          <p:cNvSpPr/>
          <p:nvPr/>
        </p:nvSpPr>
        <p:spPr bwMode="auto">
          <a:xfrm rot="2001762">
            <a:off x="861296" y="1013526"/>
            <a:ext cx="1420599" cy="2556770"/>
          </a:xfrm>
          <a:prstGeom prst="ellipse">
            <a:avLst/>
          </a:prstGeom>
          <a:noFill/>
          <a:ln>
            <a:solidFill>
              <a:srgbClr val="FF0000"/>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Ellipse 25">
            <a:extLst>
              <a:ext uri="{FF2B5EF4-FFF2-40B4-BE49-F238E27FC236}">
                <a16:creationId xmlns:a16="http://schemas.microsoft.com/office/drawing/2014/main" id="{CA5E8D1A-F4B2-FD1D-6FBE-3639F0BE55FE}"/>
              </a:ext>
            </a:extLst>
          </p:cNvPr>
          <p:cNvSpPr/>
          <p:nvPr/>
        </p:nvSpPr>
        <p:spPr bwMode="auto">
          <a:xfrm rot="1925877">
            <a:off x="702883" y="3850107"/>
            <a:ext cx="1420599" cy="2556770"/>
          </a:xfrm>
          <a:prstGeom prst="ellipse">
            <a:avLst/>
          </a:prstGeom>
          <a:noFill/>
          <a:ln>
            <a:solidFill>
              <a:srgbClr val="FF0000"/>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1" name="Connecteur droit 30">
            <a:extLst>
              <a:ext uri="{FF2B5EF4-FFF2-40B4-BE49-F238E27FC236}">
                <a16:creationId xmlns:a16="http://schemas.microsoft.com/office/drawing/2014/main" id="{66C7B339-219F-DBAB-BBFF-D16459F1EDC7}"/>
              </a:ext>
            </a:extLst>
          </p:cNvPr>
          <p:cNvCxnSpPr>
            <a:cxnSpLocks/>
          </p:cNvCxnSpPr>
          <p:nvPr/>
        </p:nvCxnSpPr>
        <p:spPr>
          <a:xfrm>
            <a:off x="2770072" y="4444427"/>
            <a:ext cx="5825821" cy="10315"/>
          </a:xfrm>
          <a:prstGeom prst="line">
            <a:avLst/>
          </a:prstGeom>
          <a:ln w="47625" cmpd="thickThin">
            <a:solidFill>
              <a:srgbClr val="247059"/>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07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5" grpId="0"/>
      <p:bldP spid="2" grpId="0"/>
      <p:bldP spid="42" grpId="0"/>
      <p:bldP spid="24" grpId="0"/>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714739" y="898734"/>
            <a:ext cx="6788091" cy="1835230"/>
            <a:chOff x="2714739" y="512233"/>
            <a:chExt cx="6788091"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714739" y="512233"/>
              <a:ext cx="900716" cy="1835230"/>
            </a:xfrm>
            <a:prstGeom prst="rect">
              <a:avLst/>
            </a:prstGeom>
            <a:noFill/>
          </p:spPr>
          <p:txBody>
            <a:bodyPr wrap="none" rtlCol="0" anchor="ctr">
              <a:spAutoFit/>
            </a:bodyPr>
            <a:lstStyle/>
            <a:p>
              <a:pPr algn="r">
                <a:defRPr/>
              </a:pPr>
              <a:r>
                <a:rPr lang="en-US" sz="11000" b="1" kern="0" dirty="0">
                  <a:solidFill>
                    <a:schemeClr val="accent1">
                      <a:lumMod val="75000"/>
                    </a:schemeClr>
                  </a:solidFill>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3" y="998576"/>
              <a:ext cx="4725567"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a:defRPr/>
              </a:pPr>
              <a:endParaRPr lang="en-US" sz="1600" kern="0">
                <a:solidFill>
                  <a:prstClr val="black">
                    <a:hueOff val="0"/>
                    <a:satOff val="0"/>
                    <a:lumOff val="0"/>
                    <a:alphaOff val="0"/>
                  </a:prstClr>
                </a:solidFill>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algn="ctr" defTabSz="2320457">
                <a:lnSpc>
                  <a:spcPct val="90000"/>
                </a:lnSpc>
                <a:spcBef>
                  <a:spcPct val="0"/>
                </a:spcBef>
                <a:spcAft>
                  <a:spcPct val="35000"/>
                </a:spcAft>
                <a:defRPr/>
              </a:pPr>
              <a:endParaRPr lang="en-US" sz="4800" b="1" kern="0" dirty="0">
                <a:solidFill>
                  <a:sysClr val="window" lastClr="FFFFFF"/>
                </a:solidFill>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a:defRPr/>
              </a:pPr>
              <a:endParaRPr lang="en-US" sz="1600" kern="0">
                <a:solidFill>
                  <a:prstClr val="black">
                    <a:hueOff val="0"/>
                    <a:satOff val="0"/>
                    <a:lumOff val="0"/>
                    <a:alphaOff val="0"/>
                  </a:prstClr>
                </a:solidFill>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676002" y="1896124"/>
            <a:ext cx="6826828" cy="1835230"/>
            <a:chOff x="2676002" y="1509623"/>
            <a:chExt cx="6826828" cy="1835230"/>
          </a:xfrm>
        </p:grpSpPr>
        <p:grpSp>
          <p:nvGrpSpPr>
            <p:cNvPr id="11" name="Group 10">
              <a:extLst>
                <a:ext uri="{FF2B5EF4-FFF2-40B4-BE49-F238E27FC236}">
                  <a16:creationId xmlns:a16="http://schemas.microsoft.com/office/drawing/2014/main" id="{8F8C9CFA-247D-4BA8-9364-BC1213B48EF2}"/>
                </a:ext>
              </a:extLst>
            </p:cNvPr>
            <p:cNvGrpSpPr/>
            <p:nvPr/>
          </p:nvGrpSpPr>
          <p:grpSpPr>
            <a:xfrm>
              <a:off x="2676002" y="1509623"/>
              <a:ext cx="900716" cy="1835230"/>
              <a:chOff x="409901" y="1798320"/>
              <a:chExt cx="1042273" cy="2123658"/>
            </a:xfrm>
          </p:grpSpPr>
          <p:sp>
            <p:nvSpPr>
              <p:cNvPr id="37" name="TextBox 36">
                <a:extLst>
                  <a:ext uri="{FF2B5EF4-FFF2-40B4-BE49-F238E27FC236}">
                    <a16:creationId xmlns:a16="http://schemas.microsoft.com/office/drawing/2014/main" id="{2B7E6E4F-DBE6-4B24-A019-56A77C5F846C}"/>
                  </a:ext>
                </a:extLst>
              </p:cNvPr>
              <p:cNvSpPr txBox="1"/>
              <p:nvPr/>
            </p:nvSpPr>
            <p:spPr>
              <a:xfrm>
                <a:off x="409901" y="1798320"/>
                <a:ext cx="1042273" cy="2123658"/>
              </a:xfrm>
              <a:prstGeom prst="rect">
                <a:avLst/>
              </a:prstGeom>
              <a:noFill/>
            </p:spPr>
            <p:txBody>
              <a:bodyPr wrap="none" rtlCol="0" anchor="ctr">
                <a:spAutoFit/>
              </a:bodyPr>
              <a:lstStyle/>
              <a:p>
                <a:pPr algn="r">
                  <a:defRPr/>
                </a:pPr>
                <a:r>
                  <a:rPr lang="en-US" sz="11000" b="1" kern="0" dirty="0">
                    <a:solidFill>
                      <a:schemeClr val="accent2">
                        <a:lumMod val="75000"/>
                      </a:schemeClr>
                    </a:solidFill>
                  </a:rPr>
                  <a:t>2</a:t>
                </a:r>
              </a:p>
            </p:txBody>
          </p:sp>
          <p:sp>
            <p:nvSpPr>
              <p:cNvPr id="38" name="Isosceles Triangle 92">
                <a:extLst>
                  <a:ext uri="{FF2B5EF4-FFF2-40B4-BE49-F238E27FC236}">
                    <a16:creationId xmlns:a16="http://schemas.microsoft.com/office/drawing/2014/main" id="{631DFFEB-C65B-4678-86DB-8950EF420115}"/>
                  </a:ext>
                </a:extLst>
              </p:cNvPr>
              <p:cNvSpPr/>
              <p:nvPr/>
            </p:nvSpPr>
            <p:spPr>
              <a:xfrm rot="4500000" flipV="1">
                <a:off x="676057" y="2999661"/>
                <a:ext cx="501070" cy="431958"/>
              </a:xfrm>
              <a:prstGeom prst="triangl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algn="ctr" defTabSz="2320457">
                  <a:lnSpc>
                    <a:spcPct val="90000"/>
                  </a:lnSpc>
                  <a:spcBef>
                    <a:spcPct val="0"/>
                  </a:spcBef>
                  <a:spcAft>
                    <a:spcPct val="35000"/>
                  </a:spcAft>
                  <a:defRPr/>
                </a:pPr>
                <a:endParaRPr lang="en-US" sz="11000" b="1" kern="0" dirty="0">
                  <a:solidFill>
                    <a:sysClr val="window" lastClr="FFFFFF"/>
                  </a:solidFill>
                </a:endParaRPr>
              </a:p>
            </p:txBody>
          </p:sp>
        </p:gr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725567"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a:defRPr/>
              </a:pPr>
              <a:endParaRPr lang="en-US" sz="1600" kern="0">
                <a:solidFill>
                  <a:prstClr val="black">
                    <a:hueOff val="0"/>
                    <a:satOff val="0"/>
                    <a:lumOff val="0"/>
                    <a:alphaOff val="0"/>
                  </a:prstClr>
                </a:solidFill>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207493" y="1992999"/>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algn="ctr" defTabSz="2320457">
                <a:lnSpc>
                  <a:spcPct val="90000"/>
                </a:lnSpc>
                <a:spcBef>
                  <a:spcPct val="0"/>
                </a:spcBef>
                <a:spcAft>
                  <a:spcPct val="35000"/>
                </a:spcAft>
                <a:defRPr/>
              </a:pPr>
              <a:endParaRPr lang="en-US" sz="4800" b="1" kern="0" dirty="0">
                <a:solidFill>
                  <a:sysClr val="window" lastClr="FFFFFF"/>
                </a:solidFill>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a:defRPr/>
              </a:pPr>
              <a:endParaRPr lang="en-US" sz="1600" kern="0">
                <a:solidFill>
                  <a:prstClr val="black">
                    <a:hueOff val="0"/>
                    <a:satOff val="0"/>
                    <a:lumOff val="0"/>
                    <a:alphaOff val="0"/>
                  </a:prstClr>
                </a:solidFill>
              </a:endParaRPr>
            </a:p>
          </p:txBody>
        </p:sp>
      </p:grpSp>
      <p:sp>
        <p:nvSpPr>
          <p:cNvPr id="27" name="TextBox 26">
            <a:extLst>
              <a:ext uri="{FF2B5EF4-FFF2-40B4-BE49-F238E27FC236}">
                <a16:creationId xmlns:a16="http://schemas.microsoft.com/office/drawing/2014/main" id="{51F9A8C3-3A82-40C3-980B-6727512529EA}"/>
              </a:ext>
            </a:extLst>
          </p:cNvPr>
          <p:cNvSpPr txBox="1"/>
          <p:nvPr/>
        </p:nvSpPr>
        <p:spPr>
          <a:xfrm>
            <a:off x="3232472" y="1709445"/>
            <a:ext cx="1211401" cy="276999"/>
          </a:xfrm>
          <a:prstGeom prst="rect">
            <a:avLst/>
          </a:prstGeom>
          <a:noFill/>
        </p:spPr>
        <p:txBody>
          <a:bodyPr wrap="square" rtlCol="0" anchor="ctr">
            <a:spAutoFit/>
          </a:bodyPr>
          <a:lstStyle/>
          <a:p>
            <a:pPr algn="ctr">
              <a:defRPr/>
            </a:pPr>
            <a:r>
              <a:rPr lang="en-US" sz="1200" b="1" kern="0" dirty="0">
                <a:solidFill>
                  <a:prstClr val="white"/>
                </a:solidFill>
              </a:rPr>
              <a:t>ACTIVITY 1</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047311" y="1452207"/>
            <a:ext cx="4293474" cy="738664"/>
          </a:xfrm>
          <a:prstGeom prst="rect">
            <a:avLst/>
          </a:prstGeom>
          <a:noFill/>
        </p:spPr>
        <p:txBody>
          <a:bodyPr wrap="square" rtlCol="0" anchor="ctr">
            <a:spAutoFit/>
          </a:bodyPr>
          <a:lstStyle/>
          <a:p>
            <a:pPr algn="just">
              <a:defRPr/>
            </a:pPr>
            <a:r>
              <a:rPr lang="en-US" sz="1400" kern="0" dirty="0">
                <a:solidFill>
                  <a:prstClr val="white"/>
                </a:solidFill>
              </a:rPr>
              <a:t>Follow Up and Support AfDB and AFREXIMBANK on the Establishment of African Airline Leasing Platform on the Continent</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47311" y="2548975"/>
            <a:ext cx="4258494" cy="523220"/>
          </a:xfrm>
          <a:prstGeom prst="rect">
            <a:avLst/>
          </a:prstGeom>
          <a:noFill/>
        </p:spPr>
        <p:txBody>
          <a:bodyPr wrap="square" rtlCol="0" anchor="ctr">
            <a:spAutoFit/>
          </a:bodyPr>
          <a:lstStyle/>
          <a:p>
            <a:pPr algn="just">
              <a:defRPr/>
            </a:pPr>
            <a:r>
              <a:rPr lang="en-US" sz="1400" kern="0" dirty="0">
                <a:solidFill>
                  <a:prstClr val="white"/>
                </a:solidFill>
              </a:rPr>
              <a:t>Identify/Designate Eligible African Airlines that Need Financial Support</a:t>
            </a:r>
          </a:p>
        </p:txBody>
      </p:sp>
      <p:sp>
        <p:nvSpPr>
          <p:cNvPr id="34" name="TextBox 33">
            <a:extLst>
              <a:ext uri="{FF2B5EF4-FFF2-40B4-BE49-F238E27FC236}">
                <a16:creationId xmlns:a16="http://schemas.microsoft.com/office/drawing/2014/main" id="{41716F43-7957-4E8A-9885-AAF177A38C21}"/>
              </a:ext>
            </a:extLst>
          </p:cNvPr>
          <p:cNvSpPr txBox="1"/>
          <p:nvPr/>
        </p:nvSpPr>
        <p:spPr>
          <a:xfrm>
            <a:off x="5047311" y="3677249"/>
            <a:ext cx="4293475" cy="307777"/>
          </a:xfrm>
          <a:prstGeom prst="rect">
            <a:avLst/>
          </a:prstGeom>
          <a:noFill/>
        </p:spPr>
        <p:txBody>
          <a:bodyPr wrap="square" rtlCol="0" anchor="ctr">
            <a:spAutoFit/>
          </a:bodyPr>
          <a:lstStyle/>
          <a:p>
            <a:pPr algn="just">
              <a:defRPr/>
            </a:pPr>
            <a:r>
              <a:rPr lang="en-US" sz="1400" kern="0" dirty="0">
                <a:solidFill>
                  <a:prstClr val="white"/>
                </a:solidFill>
              </a:rPr>
              <a:t>Gap Analysis on Infrastructure Needs in the Continent</a:t>
            </a:r>
          </a:p>
        </p:txBody>
      </p:sp>
      <p:sp>
        <p:nvSpPr>
          <p:cNvPr id="35" name="TextBox 34">
            <a:extLst>
              <a:ext uri="{FF2B5EF4-FFF2-40B4-BE49-F238E27FC236}">
                <a16:creationId xmlns:a16="http://schemas.microsoft.com/office/drawing/2014/main" id="{7C3F7D38-9BC1-4526-B684-98A1D44AB826}"/>
              </a:ext>
            </a:extLst>
          </p:cNvPr>
          <p:cNvSpPr txBox="1"/>
          <p:nvPr/>
        </p:nvSpPr>
        <p:spPr>
          <a:xfrm>
            <a:off x="5047311" y="4389828"/>
            <a:ext cx="4293472" cy="738664"/>
          </a:xfrm>
          <a:prstGeom prst="rect">
            <a:avLst/>
          </a:prstGeom>
          <a:noFill/>
        </p:spPr>
        <p:txBody>
          <a:bodyPr wrap="square" rtlCol="0" anchor="ctr">
            <a:spAutoFit/>
          </a:bodyPr>
          <a:lstStyle/>
          <a:p>
            <a:pPr algn="just">
              <a:defRPr/>
            </a:pPr>
            <a:r>
              <a:rPr lang="en-US" sz="1400" kern="0" dirty="0">
                <a:solidFill>
                  <a:prstClr val="white"/>
                </a:solidFill>
              </a:rPr>
              <a:t>Capacity building for Environmental Experts at States and regional level to facilitate the implementation ICAO SARPs</a:t>
            </a:r>
          </a:p>
        </p:txBody>
      </p:sp>
      <p:sp>
        <p:nvSpPr>
          <p:cNvPr id="47" name="Pie 2">
            <a:extLst>
              <a:ext uri="{FF2B5EF4-FFF2-40B4-BE49-F238E27FC236}">
                <a16:creationId xmlns:a16="http://schemas.microsoft.com/office/drawing/2014/main" id="{64B8612F-CA10-1826-2114-0472539E2476}"/>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Light" panose="02000000000000000000" pitchFamily="2" charset="0"/>
            </a:endParaRPr>
          </a:p>
        </p:txBody>
      </p:sp>
      <p:sp>
        <p:nvSpPr>
          <p:cNvPr id="48" name="Right Triangle 20">
            <a:extLst>
              <a:ext uri="{FF2B5EF4-FFF2-40B4-BE49-F238E27FC236}">
                <a16:creationId xmlns:a16="http://schemas.microsoft.com/office/drawing/2014/main" id="{56228E0A-8B08-3283-8F92-1EE4ED6D731E}"/>
              </a:ext>
            </a:extLst>
          </p:cNvPr>
          <p:cNvSpPr/>
          <p:nvPr/>
        </p:nvSpPr>
        <p:spPr>
          <a:xfrm rot="10800000">
            <a:off x="9332157" y="-9664"/>
            <a:ext cx="2851218" cy="2767749"/>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9" name="Picture Placeholder 1" descr="aerial-view-of-the-airport-2022-02-02-03-48-33-utc.jpg">
            <a:extLst>
              <a:ext uri="{FF2B5EF4-FFF2-40B4-BE49-F238E27FC236}">
                <a16:creationId xmlns:a16="http://schemas.microsoft.com/office/drawing/2014/main" id="{2440C2C3-5AE0-0984-5A17-4D23A68DE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520264" y="-15858"/>
            <a:ext cx="1655222" cy="1666781"/>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2" name="TextBox 26">
            <a:extLst>
              <a:ext uri="{FF2B5EF4-FFF2-40B4-BE49-F238E27FC236}">
                <a16:creationId xmlns:a16="http://schemas.microsoft.com/office/drawing/2014/main" id="{47D4837C-03E4-11D4-EDB6-2A744D8A8F5D}"/>
              </a:ext>
            </a:extLst>
          </p:cNvPr>
          <p:cNvSpPr txBox="1"/>
          <p:nvPr/>
        </p:nvSpPr>
        <p:spPr>
          <a:xfrm>
            <a:off x="3232472" y="2732207"/>
            <a:ext cx="1211401" cy="276999"/>
          </a:xfrm>
          <a:prstGeom prst="rect">
            <a:avLst/>
          </a:prstGeom>
          <a:noFill/>
        </p:spPr>
        <p:txBody>
          <a:bodyPr wrap="square" rtlCol="0" anchor="ctr">
            <a:spAutoFit/>
          </a:bodyPr>
          <a:lstStyle/>
          <a:p>
            <a:pPr algn="ctr">
              <a:defRPr/>
            </a:pPr>
            <a:r>
              <a:rPr lang="en-US" sz="1200" b="1" kern="0" dirty="0">
                <a:solidFill>
                  <a:prstClr val="white"/>
                </a:solidFill>
              </a:rPr>
              <a:t>ACTIVITY 2</a:t>
            </a:r>
          </a:p>
        </p:txBody>
      </p:sp>
      <p:sp>
        <p:nvSpPr>
          <p:cNvPr id="3" name="TextBox 26">
            <a:extLst>
              <a:ext uri="{FF2B5EF4-FFF2-40B4-BE49-F238E27FC236}">
                <a16:creationId xmlns:a16="http://schemas.microsoft.com/office/drawing/2014/main" id="{125DDB7D-2274-18EA-7091-CA29F30B383D}"/>
              </a:ext>
            </a:extLst>
          </p:cNvPr>
          <p:cNvSpPr txBox="1"/>
          <p:nvPr/>
        </p:nvSpPr>
        <p:spPr>
          <a:xfrm>
            <a:off x="3207493" y="3686427"/>
            <a:ext cx="1211401" cy="276999"/>
          </a:xfrm>
          <a:prstGeom prst="rect">
            <a:avLst/>
          </a:prstGeom>
          <a:noFill/>
        </p:spPr>
        <p:txBody>
          <a:bodyPr wrap="square" rtlCol="0" anchor="ctr">
            <a:spAutoFit/>
          </a:bodyPr>
          <a:lstStyle/>
          <a:p>
            <a:pPr algn="ctr">
              <a:defRPr/>
            </a:pPr>
            <a:r>
              <a:rPr lang="en-US" sz="1200" b="1" kern="0" dirty="0">
                <a:solidFill>
                  <a:prstClr val="white"/>
                </a:solidFill>
              </a:rPr>
              <a:t>ACTIVITY 3</a:t>
            </a:r>
          </a:p>
        </p:txBody>
      </p:sp>
      <p:sp>
        <p:nvSpPr>
          <p:cNvPr id="42" name="TextBox 26">
            <a:extLst>
              <a:ext uri="{FF2B5EF4-FFF2-40B4-BE49-F238E27FC236}">
                <a16:creationId xmlns:a16="http://schemas.microsoft.com/office/drawing/2014/main" id="{60DFAF79-1327-E5F1-81A8-C1685A894FB6}"/>
              </a:ext>
            </a:extLst>
          </p:cNvPr>
          <p:cNvSpPr txBox="1"/>
          <p:nvPr/>
        </p:nvSpPr>
        <p:spPr>
          <a:xfrm>
            <a:off x="3207492" y="4692673"/>
            <a:ext cx="1211401" cy="276999"/>
          </a:xfrm>
          <a:prstGeom prst="rect">
            <a:avLst/>
          </a:prstGeom>
          <a:noFill/>
        </p:spPr>
        <p:txBody>
          <a:bodyPr wrap="square" rtlCol="0" anchor="ctr">
            <a:spAutoFit/>
          </a:bodyPr>
          <a:lstStyle/>
          <a:p>
            <a:pPr algn="ctr">
              <a:defRPr/>
            </a:pPr>
            <a:r>
              <a:rPr lang="en-US" sz="1200" b="1" kern="0" dirty="0">
                <a:solidFill>
                  <a:prstClr val="white"/>
                </a:solidFill>
              </a:rPr>
              <a:t>ACTIVITY 4</a:t>
            </a:r>
          </a:p>
        </p:txBody>
      </p:sp>
      <p:sp>
        <p:nvSpPr>
          <p:cNvPr id="6" name="Title 1">
            <a:extLst>
              <a:ext uri="{FF2B5EF4-FFF2-40B4-BE49-F238E27FC236}">
                <a16:creationId xmlns:a16="http://schemas.microsoft.com/office/drawing/2014/main" id="{2BEADD57-2533-3627-5D59-FC5A17AAD4EF}"/>
              </a:ext>
            </a:extLst>
          </p:cNvPr>
          <p:cNvSpPr txBox="1">
            <a:spLocks/>
          </p:cNvSpPr>
          <p:nvPr/>
        </p:nvSpPr>
        <p:spPr>
          <a:xfrm>
            <a:off x="8625" y="131579"/>
            <a:ext cx="9612539" cy="651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algn="ctr"/>
            <a:r>
              <a:rPr lang="en-US" dirty="0">
                <a:solidFill>
                  <a:srgbClr val="285A58"/>
                </a:solidFill>
                <a:latin typeface="Times New Roman" panose="02020603050405020304" pitchFamily="18" charset="0"/>
                <a:cs typeface="Times New Roman" panose="02020603050405020304" pitchFamily="18" charset="0"/>
              </a:rPr>
              <a:t>PILLAR 6 – Aviation Financing</a:t>
            </a:r>
            <a:endParaRPr lang="en-IN" dirty="0">
              <a:solidFill>
                <a:srgbClr val="285A58"/>
              </a:solidFill>
              <a:latin typeface="Times New Roman" panose="02020603050405020304" pitchFamily="18" charset="0"/>
              <a:cs typeface="Times New Roman" panose="02020603050405020304" pitchFamily="18" charset="0"/>
            </a:endParaRPr>
          </a:p>
        </p:txBody>
      </p:sp>
      <p:grpSp>
        <p:nvGrpSpPr>
          <p:cNvPr id="19" name="Group 56">
            <a:extLst>
              <a:ext uri="{FF2B5EF4-FFF2-40B4-BE49-F238E27FC236}">
                <a16:creationId xmlns:a16="http://schemas.microsoft.com/office/drawing/2014/main" id="{0057F4F5-5969-5F02-7C37-8880C50F0237}"/>
              </a:ext>
            </a:extLst>
          </p:cNvPr>
          <p:cNvGrpSpPr/>
          <p:nvPr/>
        </p:nvGrpSpPr>
        <p:grpSpPr>
          <a:xfrm>
            <a:off x="7283935" y="3463211"/>
            <a:ext cx="741619" cy="1162119"/>
            <a:chOff x="5025532" y="3967937"/>
            <a:chExt cx="741619" cy="1162119"/>
          </a:xfrm>
        </p:grpSpPr>
        <p:sp>
          <p:nvSpPr>
            <p:cNvPr id="20" name="Freeform: Shape 41">
              <a:extLst>
                <a:ext uri="{FF2B5EF4-FFF2-40B4-BE49-F238E27FC236}">
                  <a16:creationId xmlns:a16="http://schemas.microsoft.com/office/drawing/2014/main" id="{13B988FB-0B69-917A-61BC-CD1F89EA97AB}"/>
                </a:ext>
              </a:extLst>
            </p:cNvPr>
            <p:cNvSpPr/>
            <p:nvPr/>
          </p:nvSpPr>
          <p:spPr>
            <a:xfrm>
              <a:off x="5025532" y="3993274"/>
              <a:ext cx="287935" cy="133071"/>
            </a:xfrm>
            <a:custGeom>
              <a:avLst/>
              <a:gdLst>
                <a:gd name="connsiteX0" fmla="*/ 265 w 287935"/>
                <a:gd name="connsiteY0" fmla="*/ 0 h 133071"/>
                <a:gd name="connsiteX1" fmla="*/ 76323 w 287935"/>
                <a:gd name="connsiteY1" fmla="*/ 16501 h 133071"/>
                <a:gd name="connsiteX2" fmla="*/ 189108 w 287935"/>
                <a:gd name="connsiteY2" fmla="*/ 122958 h 133071"/>
                <a:gd name="connsiteX3" fmla="*/ 287935 w 287935"/>
                <a:gd name="connsiteY3" fmla="*/ 133071 h 133071"/>
                <a:gd name="connsiteX4" fmla="*/ 287935 w 287935"/>
                <a:gd name="connsiteY4" fmla="*/ 100129 h 133071"/>
                <a:gd name="connsiteX5" fmla="*/ 187807 w 287935"/>
                <a:gd name="connsiteY5" fmla="*/ 93800 h 133071"/>
                <a:gd name="connsiteX6" fmla="*/ 91522 w 287935"/>
                <a:gd name="connsiteY6" fmla="*/ 15200 h 133071"/>
                <a:gd name="connsiteX7" fmla="*/ 91522 w 287935"/>
                <a:gd name="connsiteY7" fmla="*/ 0 h 133071"/>
                <a:gd name="connsiteX8" fmla="*/ 265 w 287935"/>
                <a:gd name="connsiteY8" fmla="*/ 0 h 13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935" h="133071">
                  <a:moveTo>
                    <a:pt x="265" y="0"/>
                  </a:moveTo>
                  <a:cubicBezTo>
                    <a:pt x="265" y="0"/>
                    <a:pt x="-8606" y="22829"/>
                    <a:pt x="76323" y="16501"/>
                  </a:cubicBezTo>
                  <a:cubicBezTo>
                    <a:pt x="76323" y="16501"/>
                    <a:pt x="151079" y="114086"/>
                    <a:pt x="189108" y="122958"/>
                  </a:cubicBezTo>
                  <a:cubicBezTo>
                    <a:pt x="227137" y="131829"/>
                    <a:pt x="287935" y="133071"/>
                    <a:pt x="287935" y="133071"/>
                  </a:cubicBezTo>
                  <a:lnTo>
                    <a:pt x="287935" y="100129"/>
                  </a:lnTo>
                  <a:cubicBezTo>
                    <a:pt x="287935" y="100129"/>
                    <a:pt x="211878" y="106457"/>
                    <a:pt x="187807" y="93800"/>
                  </a:cubicBezTo>
                  <a:cubicBezTo>
                    <a:pt x="163736" y="81144"/>
                    <a:pt x="91522" y="15200"/>
                    <a:pt x="91522" y="15200"/>
                  </a:cubicBezTo>
                  <a:lnTo>
                    <a:pt x="91522" y="0"/>
                  </a:lnTo>
                  <a:lnTo>
                    <a:pt x="265"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Freeform: Shape 42">
              <a:extLst>
                <a:ext uri="{FF2B5EF4-FFF2-40B4-BE49-F238E27FC236}">
                  <a16:creationId xmlns:a16="http://schemas.microsoft.com/office/drawing/2014/main" id="{16F26B5E-0A6B-5A63-7519-9D406EB4492C}"/>
                </a:ext>
              </a:extLst>
            </p:cNvPr>
            <p:cNvSpPr/>
            <p:nvPr/>
          </p:nvSpPr>
          <p:spPr>
            <a:xfrm>
              <a:off x="5514967" y="3993215"/>
              <a:ext cx="252184" cy="191385"/>
            </a:xfrm>
            <a:custGeom>
              <a:avLst/>
              <a:gdLst>
                <a:gd name="connsiteX0" fmla="*/ 59 w 252184"/>
                <a:gd name="connsiteY0" fmla="*/ 133130 h 191385"/>
                <a:gd name="connsiteX1" fmla="*/ 64170 w 252184"/>
                <a:gd name="connsiteY1" fmla="*/ 153416 h 191385"/>
                <a:gd name="connsiteX2" fmla="*/ 135614 w 252184"/>
                <a:gd name="connsiteY2" fmla="*/ 148803 h 191385"/>
                <a:gd name="connsiteX3" fmla="*/ 160514 w 252184"/>
                <a:gd name="connsiteY3" fmla="*/ 73928 h 191385"/>
                <a:gd name="connsiteX4" fmla="*/ 171100 w 252184"/>
                <a:gd name="connsiteY4" fmla="*/ 17743 h 191385"/>
                <a:gd name="connsiteX5" fmla="*/ 171100 w 252184"/>
                <a:gd name="connsiteY5" fmla="*/ 0 h 191385"/>
                <a:gd name="connsiteX6" fmla="*/ 252185 w 252184"/>
                <a:gd name="connsiteY6" fmla="*/ 0 h 191385"/>
                <a:gd name="connsiteX7" fmla="*/ 190085 w 252184"/>
                <a:gd name="connsiteY7" fmla="*/ 25372 h 191385"/>
                <a:gd name="connsiteX8" fmla="*/ 161164 w 252184"/>
                <a:gd name="connsiteY8" fmla="*/ 159863 h 191385"/>
                <a:gd name="connsiteX9" fmla="*/ 91257 w 252184"/>
                <a:gd name="connsiteY9" fmla="*/ 191386 h 191385"/>
                <a:gd name="connsiteX10" fmla="*/ 0 w 252184"/>
                <a:gd name="connsiteY10" fmla="*/ 167315 h 191385"/>
                <a:gd name="connsiteX11" fmla="*/ 59 w 252184"/>
                <a:gd name="connsiteY11" fmla="*/ 133130 h 19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84" h="191385">
                  <a:moveTo>
                    <a:pt x="59" y="133130"/>
                  </a:moveTo>
                  <a:cubicBezTo>
                    <a:pt x="59" y="137329"/>
                    <a:pt x="58610" y="152056"/>
                    <a:pt x="64170" y="153416"/>
                  </a:cubicBezTo>
                  <a:cubicBezTo>
                    <a:pt x="86348" y="158917"/>
                    <a:pt x="116807" y="168320"/>
                    <a:pt x="135614" y="148803"/>
                  </a:cubicBezTo>
                  <a:cubicBezTo>
                    <a:pt x="153476" y="130232"/>
                    <a:pt x="155191" y="97763"/>
                    <a:pt x="160514" y="73928"/>
                  </a:cubicBezTo>
                  <a:cubicBezTo>
                    <a:pt x="164653" y="55358"/>
                    <a:pt x="168320" y="36609"/>
                    <a:pt x="171100" y="17743"/>
                  </a:cubicBezTo>
                  <a:lnTo>
                    <a:pt x="171100" y="0"/>
                  </a:lnTo>
                  <a:lnTo>
                    <a:pt x="252185" y="0"/>
                  </a:lnTo>
                  <a:cubicBezTo>
                    <a:pt x="252185" y="0"/>
                    <a:pt x="247098" y="29157"/>
                    <a:pt x="190085" y="25372"/>
                  </a:cubicBezTo>
                  <a:cubicBezTo>
                    <a:pt x="182041" y="25491"/>
                    <a:pt x="165008" y="152056"/>
                    <a:pt x="161164" y="159863"/>
                  </a:cubicBezTo>
                  <a:cubicBezTo>
                    <a:pt x="147679" y="187128"/>
                    <a:pt x="119114" y="191386"/>
                    <a:pt x="91257" y="191386"/>
                  </a:cubicBezTo>
                  <a:cubicBezTo>
                    <a:pt x="31700" y="191386"/>
                    <a:pt x="0" y="167315"/>
                    <a:pt x="0" y="167315"/>
                  </a:cubicBezTo>
                  <a:cubicBezTo>
                    <a:pt x="0" y="167315"/>
                    <a:pt x="59" y="133130"/>
                    <a:pt x="59" y="133130"/>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Freeform: Shape 43">
              <a:extLst>
                <a:ext uri="{FF2B5EF4-FFF2-40B4-BE49-F238E27FC236}">
                  <a16:creationId xmlns:a16="http://schemas.microsoft.com/office/drawing/2014/main" id="{B7C9AD6B-FEC0-EE7C-20BA-1545F1189006}"/>
                </a:ext>
              </a:extLst>
            </p:cNvPr>
            <p:cNvSpPr/>
            <p:nvPr/>
          </p:nvSpPr>
          <p:spPr>
            <a:xfrm>
              <a:off x="5313468" y="4093403"/>
              <a:ext cx="201499" cy="216758"/>
            </a:xfrm>
            <a:custGeom>
              <a:avLst/>
              <a:gdLst>
                <a:gd name="connsiteX0" fmla="*/ 0 w 201499"/>
                <a:gd name="connsiteY0" fmla="*/ 0 h 216758"/>
                <a:gd name="connsiteX1" fmla="*/ 49443 w 201499"/>
                <a:gd name="connsiteY1" fmla="*/ 0 h 216758"/>
                <a:gd name="connsiteX2" fmla="*/ 78601 w 201499"/>
                <a:gd name="connsiteY2" fmla="*/ 48142 h 216758"/>
                <a:gd name="connsiteX3" fmla="*/ 135614 w 201499"/>
                <a:gd name="connsiteY3" fmla="*/ 10113 h 216758"/>
                <a:gd name="connsiteX4" fmla="*/ 201499 w 201499"/>
                <a:gd name="connsiteY4" fmla="*/ 32943 h 216758"/>
                <a:gd name="connsiteX5" fmla="*/ 201499 w 201499"/>
                <a:gd name="connsiteY5" fmla="*/ 67186 h 216758"/>
                <a:gd name="connsiteX6" fmla="*/ 158385 w 201499"/>
                <a:gd name="connsiteY6" fmla="*/ 116630 h 216758"/>
                <a:gd name="connsiteX7" fmla="*/ 157142 w 201499"/>
                <a:gd name="connsiteY7" fmla="*/ 216758 h 216758"/>
                <a:gd name="connsiteX8" fmla="*/ 0 w 201499"/>
                <a:gd name="connsiteY8" fmla="*/ 124259 h 216758"/>
                <a:gd name="connsiteX9" fmla="*/ 0 w 201499"/>
                <a:gd name="connsiteY9" fmla="*/ 0 h 2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99" h="216758">
                  <a:moveTo>
                    <a:pt x="0" y="0"/>
                  </a:moveTo>
                  <a:lnTo>
                    <a:pt x="49443" y="0"/>
                  </a:lnTo>
                  <a:cubicBezTo>
                    <a:pt x="49443" y="0"/>
                    <a:pt x="50685" y="48142"/>
                    <a:pt x="78601" y="48142"/>
                  </a:cubicBezTo>
                  <a:cubicBezTo>
                    <a:pt x="106516" y="48142"/>
                    <a:pt x="116630" y="44357"/>
                    <a:pt x="135614" y="10113"/>
                  </a:cubicBezTo>
                  <a:cubicBezTo>
                    <a:pt x="135614" y="10113"/>
                    <a:pt x="185058" y="-1301"/>
                    <a:pt x="201499" y="32943"/>
                  </a:cubicBezTo>
                  <a:lnTo>
                    <a:pt x="201499" y="67186"/>
                  </a:lnTo>
                  <a:cubicBezTo>
                    <a:pt x="201499" y="67186"/>
                    <a:pt x="158385" y="65944"/>
                    <a:pt x="158385" y="116630"/>
                  </a:cubicBezTo>
                  <a:cubicBezTo>
                    <a:pt x="158385" y="167315"/>
                    <a:pt x="157142" y="216758"/>
                    <a:pt x="157142" y="216758"/>
                  </a:cubicBezTo>
                  <a:cubicBezTo>
                    <a:pt x="157142" y="216758"/>
                    <a:pt x="46900" y="164772"/>
                    <a:pt x="0" y="124259"/>
                  </a:cubicBezTo>
                  <a:lnTo>
                    <a:pt x="0" y="0"/>
                  </a:lnTo>
                  <a:close/>
                </a:path>
              </a:pathLst>
            </a:custGeom>
            <a:solidFill>
              <a:schemeClr val="accent4"/>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Freeform: Shape 44">
              <a:extLst>
                <a:ext uri="{FF2B5EF4-FFF2-40B4-BE49-F238E27FC236}">
                  <a16:creationId xmlns:a16="http://schemas.microsoft.com/office/drawing/2014/main" id="{DB825D33-F2C1-B941-6AED-4C6AC78C6360}"/>
                </a:ext>
              </a:extLst>
            </p:cNvPr>
            <p:cNvSpPr/>
            <p:nvPr/>
          </p:nvSpPr>
          <p:spPr>
            <a:xfrm>
              <a:off x="5341087" y="4238302"/>
              <a:ext cx="114323" cy="151642"/>
            </a:xfrm>
            <a:custGeom>
              <a:avLst/>
              <a:gdLst>
                <a:gd name="connsiteX0" fmla="*/ 0 w 114323"/>
                <a:gd name="connsiteY0" fmla="*/ 0 h 151642"/>
                <a:gd name="connsiteX1" fmla="*/ 0 w 114323"/>
                <a:gd name="connsiteY1" fmla="*/ 71799 h 151642"/>
                <a:gd name="connsiteX2" fmla="*/ 114323 w 114323"/>
                <a:gd name="connsiteY2" fmla="*/ 151642 h 151642"/>
                <a:gd name="connsiteX3" fmla="*/ 114323 w 114323"/>
                <a:gd name="connsiteY3" fmla="*/ 64406 h 151642"/>
              </a:gdLst>
              <a:ahLst/>
              <a:cxnLst>
                <a:cxn ang="0">
                  <a:pos x="connsiteX0" y="connsiteY0"/>
                </a:cxn>
                <a:cxn ang="0">
                  <a:pos x="connsiteX1" y="connsiteY1"/>
                </a:cxn>
                <a:cxn ang="0">
                  <a:pos x="connsiteX2" y="connsiteY2"/>
                </a:cxn>
                <a:cxn ang="0">
                  <a:pos x="connsiteX3" y="connsiteY3"/>
                </a:cxn>
              </a:cxnLst>
              <a:rect l="l" t="t" r="r" b="b"/>
              <a:pathLst>
                <a:path w="114323" h="151642">
                  <a:moveTo>
                    <a:pt x="0" y="0"/>
                  </a:moveTo>
                  <a:lnTo>
                    <a:pt x="0" y="71799"/>
                  </a:lnTo>
                  <a:lnTo>
                    <a:pt x="114323" y="151642"/>
                  </a:lnTo>
                  <a:lnTo>
                    <a:pt x="114323" y="64406"/>
                  </a:lnTo>
                  <a:close/>
                </a:path>
              </a:pathLst>
            </a:custGeom>
            <a:solidFill>
              <a:schemeClr val="accent4">
                <a:lumMod val="60000"/>
                <a:lumOff val="40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Freeform: Shape 45">
              <a:extLst>
                <a:ext uri="{FF2B5EF4-FFF2-40B4-BE49-F238E27FC236}">
                  <a16:creationId xmlns:a16="http://schemas.microsoft.com/office/drawing/2014/main" id="{DCC53A70-CF0A-ACB1-FC6E-9EC8AAE15D95}"/>
                </a:ext>
              </a:extLst>
            </p:cNvPr>
            <p:cNvSpPr/>
            <p:nvPr/>
          </p:nvSpPr>
          <p:spPr>
            <a:xfrm>
              <a:off x="5300699" y="4297386"/>
              <a:ext cx="169970" cy="233199"/>
            </a:xfrm>
            <a:custGeom>
              <a:avLst/>
              <a:gdLst>
                <a:gd name="connsiteX0" fmla="*/ 169970 w 169970"/>
                <a:gd name="connsiteY0" fmla="*/ 233200 h 233199"/>
                <a:gd name="connsiteX1" fmla="*/ 169970 w 169970"/>
                <a:gd name="connsiteY1" fmla="*/ 105215 h 233199"/>
                <a:gd name="connsiteX2" fmla="*/ 24242 w 169970"/>
                <a:gd name="connsiteY2" fmla="*/ 0 h 233199"/>
                <a:gd name="connsiteX3" fmla="*/ 171 w 169970"/>
                <a:gd name="connsiteY3" fmla="*/ 233200 h 233199"/>
                <a:gd name="connsiteX4" fmla="*/ 169970 w 169970"/>
                <a:gd name="connsiteY4" fmla="*/ 233200 h 233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70" h="233199">
                  <a:moveTo>
                    <a:pt x="169970" y="233200"/>
                  </a:moveTo>
                  <a:lnTo>
                    <a:pt x="169970" y="105215"/>
                  </a:lnTo>
                  <a:lnTo>
                    <a:pt x="24242" y="0"/>
                  </a:lnTo>
                  <a:cubicBezTo>
                    <a:pt x="24242" y="0"/>
                    <a:pt x="-2372" y="186300"/>
                    <a:pt x="171" y="233200"/>
                  </a:cubicBezTo>
                  <a:lnTo>
                    <a:pt x="169970" y="233200"/>
                  </a:lnTo>
                  <a:close/>
                </a:path>
              </a:pathLst>
            </a:custGeom>
            <a:solidFill>
              <a:schemeClr val="accent4"/>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Shape 46">
              <a:extLst>
                <a:ext uri="{FF2B5EF4-FFF2-40B4-BE49-F238E27FC236}">
                  <a16:creationId xmlns:a16="http://schemas.microsoft.com/office/drawing/2014/main" id="{81863BE0-8AA6-E026-3936-9C1A10C37674}"/>
                </a:ext>
              </a:extLst>
            </p:cNvPr>
            <p:cNvSpPr/>
            <p:nvPr/>
          </p:nvSpPr>
          <p:spPr>
            <a:xfrm>
              <a:off x="5272595" y="4530586"/>
              <a:ext cx="104601" cy="527198"/>
            </a:xfrm>
            <a:custGeom>
              <a:avLst/>
              <a:gdLst>
                <a:gd name="connsiteX0" fmla="*/ 104602 w 104601"/>
                <a:gd name="connsiteY0" fmla="*/ 0 h 527198"/>
                <a:gd name="connsiteX1" fmla="*/ 29846 w 104601"/>
                <a:gd name="connsiteY1" fmla="*/ 0 h 527198"/>
                <a:gd name="connsiteX2" fmla="*/ 5774 w 104601"/>
                <a:gd name="connsiteY2" fmla="*/ 527199 h 527198"/>
                <a:gd name="connsiteX3" fmla="*/ 31147 w 104601"/>
                <a:gd name="connsiteY3" fmla="*/ 527199 h 527198"/>
                <a:gd name="connsiteX4" fmla="*/ 104602 w 104601"/>
                <a:gd name="connsiteY4" fmla="*/ 0 h 52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01" h="527198">
                  <a:moveTo>
                    <a:pt x="104602" y="0"/>
                  </a:moveTo>
                  <a:lnTo>
                    <a:pt x="29846" y="0"/>
                  </a:lnTo>
                  <a:cubicBezTo>
                    <a:pt x="29846" y="0"/>
                    <a:pt x="-15754" y="449899"/>
                    <a:pt x="5774" y="527199"/>
                  </a:cubicBezTo>
                  <a:lnTo>
                    <a:pt x="31147" y="527199"/>
                  </a:lnTo>
                  <a:cubicBezTo>
                    <a:pt x="31087" y="527258"/>
                    <a:pt x="48830" y="54530"/>
                    <a:pt x="104602" y="0"/>
                  </a:cubicBezTo>
                  <a:close/>
                </a:path>
              </a:pathLst>
            </a:custGeom>
            <a:solidFill>
              <a:schemeClr val="accent4">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Freeform: Shape 47">
              <a:extLst>
                <a:ext uri="{FF2B5EF4-FFF2-40B4-BE49-F238E27FC236}">
                  <a16:creationId xmlns:a16="http://schemas.microsoft.com/office/drawing/2014/main" id="{A412334A-3C77-7138-98E8-01381305BDAE}"/>
                </a:ext>
              </a:extLst>
            </p:cNvPr>
            <p:cNvSpPr/>
            <p:nvPr/>
          </p:nvSpPr>
          <p:spPr>
            <a:xfrm>
              <a:off x="5395854" y="4530586"/>
              <a:ext cx="78906" cy="517085"/>
            </a:xfrm>
            <a:custGeom>
              <a:avLst/>
              <a:gdLst>
                <a:gd name="connsiteX0" fmla="*/ 0 w 78906"/>
                <a:gd name="connsiteY0" fmla="*/ 0 h 517085"/>
                <a:gd name="connsiteX1" fmla="*/ 26614 w 78906"/>
                <a:gd name="connsiteY1" fmla="*/ 517085 h 517085"/>
                <a:gd name="connsiteX2" fmla="*/ 53228 w 78906"/>
                <a:gd name="connsiteY2" fmla="*/ 517085 h 517085"/>
                <a:gd name="connsiteX3" fmla="*/ 74757 w 78906"/>
                <a:gd name="connsiteY3" fmla="*/ 0 h 517085"/>
                <a:gd name="connsiteX4" fmla="*/ 0 w 78906"/>
                <a:gd name="connsiteY4" fmla="*/ 0 h 517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06" h="517085">
                  <a:moveTo>
                    <a:pt x="0" y="0"/>
                  </a:moveTo>
                  <a:cubicBezTo>
                    <a:pt x="0" y="0"/>
                    <a:pt x="39271" y="443571"/>
                    <a:pt x="26614" y="517085"/>
                  </a:cubicBezTo>
                  <a:lnTo>
                    <a:pt x="53228" y="517085"/>
                  </a:lnTo>
                  <a:cubicBezTo>
                    <a:pt x="53228" y="517085"/>
                    <a:pt x="91257" y="55772"/>
                    <a:pt x="74757" y="0"/>
                  </a:cubicBezTo>
                  <a:lnTo>
                    <a:pt x="0" y="0"/>
                  </a:lnTo>
                  <a:close/>
                </a:path>
              </a:pathLst>
            </a:custGeom>
            <a:solidFill>
              <a:schemeClr val="accent4">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Freeform: Shape 48">
              <a:extLst>
                <a:ext uri="{FF2B5EF4-FFF2-40B4-BE49-F238E27FC236}">
                  <a16:creationId xmlns:a16="http://schemas.microsoft.com/office/drawing/2014/main" id="{E5966D5C-0C98-3F0A-12D2-6E8A0C2FA207}"/>
                </a:ext>
              </a:extLst>
            </p:cNvPr>
            <p:cNvSpPr/>
            <p:nvPr/>
          </p:nvSpPr>
          <p:spPr>
            <a:xfrm>
              <a:off x="5278370" y="5057843"/>
              <a:ext cx="26614" cy="35485"/>
            </a:xfrm>
            <a:custGeom>
              <a:avLst/>
              <a:gdLst>
                <a:gd name="connsiteX0" fmla="*/ 0 w 26614"/>
                <a:gd name="connsiteY0" fmla="*/ 0 h 35485"/>
                <a:gd name="connsiteX1" fmla="*/ 26614 w 26614"/>
                <a:gd name="connsiteY1" fmla="*/ 0 h 35485"/>
                <a:gd name="connsiteX2" fmla="*/ 26614 w 26614"/>
                <a:gd name="connsiteY2" fmla="*/ 35486 h 35485"/>
                <a:gd name="connsiteX3" fmla="*/ 0 w 26614"/>
                <a:gd name="connsiteY3" fmla="*/ 35486 h 35485"/>
              </a:gdLst>
              <a:ahLst/>
              <a:cxnLst>
                <a:cxn ang="0">
                  <a:pos x="connsiteX0" y="connsiteY0"/>
                </a:cxn>
                <a:cxn ang="0">
                  <a:pos x="connsiteX1" y="connsiteY1"/>
                </a:cxn>
                <a:cxn ang="0">
                  <a:pos x="connsiteX2" y="connsiteY2"/>
                </a:cxn>
                <a:cxn ang="0">
                  <a:pos x="connsiteX3" y="connsiteY3"/>
                </a:cxn>
              </a:cxnLst>
              <a:rect l="l" t="t" r="r" b="b"/>
              <a:pathLst>
                <a:path w="26614" h="35485">
                  <a:moveTo>
                    <a:pt x="0" y="0"/>
                  </a:moveTo>
                  <a:lnTo>
                    <a:pt x="26614" y="0"/>
                  </a:lnTo>
                  <a:lnTo>
                    <a:pt x="26614" y="35486"/>
                  </a:lnTo>
                  <a:lnTo>
                    <a:pt x="0" y="35486"/>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Freeform: Shape 49">
              <a:extLst>
                <a:ext uri="{FF2B5EF4-FFF2-40B4-BE49-F238E27FC236}">
                  <a16:creationId xmlns:a16="http://schemas.microsoft.com/office/drawing/2014/main" id="{ED0F1B5C-6251-8CD8-9F98-C01F0377FF8E}"/>
                </a:ext>
              </a:extLst>
            </p:cNvPr>
            <p:cNvSpPr/>
            <p:nvPr/>
          </p:nvSpPr>
          <p:spPr>
            <a:xfrm>
              <a:off x="5212485" y="5093329"/>
              <a:ext cx="92499" cy="36727"/>
            </a:xfrm>
            <a:custGeom>
              <a:avLst/>
              <a:gdLst>
                <a:gd name="connsiteX0" fmla="*/ 92499 w 92499"/>
                <a:gd name="connsiteY0" fmla="*/ 0 h 36727"/>
                <a:gd name="connsiteX1" fmla="*/ 92499 w 92499"/>
                <a:gd name="connsiteY1" fmla="*/ 36728 h 36727"/>
                <a:gd name="connsiteX2" fmla="*/ 0 w 92499"/>
                <a:gd name="connsiteY2" fmla="*/ 36728 h 36727"/>
                <a:gd name="connsiteX3" fmla="*/ 65885 w 92499"/>
                <a:gd name="connsiteY3" fmla="*/ 0 h 36727"/>
                <a:gd name="connsiteX4" fmla="*/ 92499 w 92499"/>
                <a:gd name="connsiteY4" fmla="*/ 0 h 3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9" h="36727">
                  <a:moveTo>
                    <a:pt x="92499" y="0"/>
                  </a:moveTo>
                  <a:lnTo>
                    <a:pt x="92499" y="36728"/>
                  </a:lnTo>
                  <a:lnTo>
                    <a:pt x="0" y="36728"/>
                  </a:lnTo>
                  <a:cubicBezTo>
                    <a:pt x="0" y="36728"/>
                    <a:pt x="21528" y="0"/>
                    <a:pt x="65885" y="0"/>
                  </a:cubicBezTo>
                  <a:lnTo>
                    <a:pt x="92499" y="0"/>
                  </a:ln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Freeform: Shape 50">
              <a:extLst>
                <a:ext uri="{FF2B5EF4-FFF2-40B4-BE49-F238E27FC236}">
                  <a16:creationId xmlns:a16="http://schemas.microsoft.com/office/drawing/2014/main" id="{5E4274BC-62EE-15B2-9758-74570C5DDCF2}"/>
                </a:ext>
              </a:extLst>
            </p:cNvPr>
            <p:cNvSpPr/>
            <p:nvPr/>
          </p:nvSpPr>
          <p:spPr>
            <a:xfrm>
              <a:off x="5420516" y="5045364"/>
              <a:ext cx="26614" cy="35485"/>
            </a:xfrm>
            <a:custGeom>
              <a:avLst/>
              <a:gdLst>
                <a:gd name="connsiteX0" fmla="*/ 0 w 26614"/>
                <a:gd name="connsiteY0" fmla="*/ 0 h 35485"/>
                <a:gd name="connsiteX1" fmla="*/ 26614 w 26614"/>
                <a:gd name="connsiteY1" fmla="*/ 0 h 35485"/>
                <a:gd name="connsiteX2" fmla="*/ 26614 w 26614"/>
                <a:gd name="connsiteY2" fmla="*/ 35486 h 35485"/>
                <a:gd name="connsiteX3" fmla="*/ 0 w 26614"/>
                <a:gd name="connsiteY3" fmla="*/ 35486 h 35485"/>
              </a:gdLst>
              <a:ahLst/>
              <a:cxnLst>
                <a:cxn ang="0">
                  <a:pos x="connsiteX0" y="connsiteY0"/>
                </a:cxn>
                <a:cxn ang="0">
                  <a:pos x="connsiteX1" y="connsiteY1"/>
                </a:cxn>
                <a:cxn ang="0">
                  <a:pos x="connsiteX2" y="connsiteY2"/>
                </a:cxn>
                <a:cxn ang="0">
                  <a:pos x="connsiteX3" y="connsiteY3"/>
                </a:cxn>
              </a:cxnLst>
              <a:rect l="l" t="t" r="r" b="b"/>
              <a:pathLst>
                <a:path w="26614" h="35485">
                  <a:moveTo>
                    <a:pt x="0" y="0"/>
                  </a:moveTo>
                  <a:lnTo>
                    <a:pt x="26614" y="0"/>
                  </a:lnTo>
                  <a:lnTo>
                    <a:pt x="26614" y="35486"/>
                  </a:lnTo>
                  <a:lnTo>
                    <a:pt x="0" y="35486"/>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Freeform: Shape 51">
              <a:extLst>
                <a:ext uri="{FF2B5EF4-FFF2-40B4-BE49-F238E27FC236}">
                  <a16:creationId xmlns:a16="http://schemas.microsoft.com/office/drawing/2014/main" id="{EB991511-62AD-F535-8DC2-47AA0B554E13}"/>
                </a:ext>
              </a:extLst>
            </p:cNvPr>
            <p:cNvSpPr/>
            <p:nvPr/>
          </p:nvSpPr>
          <p:spPr>
            <a:xfrm>
              <a:off x="5354631" y="5080850"/>
              <a:ext cx="92499" cy="36727"/>
            </a:xfrm>
            <a:custGeom>
              <a:avLst/>
              <a:gdLst>
                <a:gd name="connsiteX0" fmla="*/ 92499 w 92499"/>
                <a:gd name="connsiteY0" fmla="*/ 0 h 36727"/>
                <a:gd name="connsiteX1" fmla="*/ 92499 w 92499"/>
                <a:gd name="connsiteY1" fmla="*/ 36728 h 36727"/>
                <a:gd name="connsiteX2" fmla="*/ 0 w 92499"/>
                <a:gd name="connsiteY2" fmla="*/ 36728 h 36727"/>
                <a:gd name="connsiteX3" fmla="*/ 65885 w 92499"/>
                <a:gd name="connsiteY3" fmla="*/ 0 h 36727"/>
                <a:gd name="connsiteX4" fmla="*/ 92499 w 92499"/>
                <a:gd name="connsiteY4" fmla="*/ 0 h 3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9" h="36727">
                  <a:moveTo>
                    <a:pt x="92499" y="0"/>
                  </a:moveTo>
                  <a:lnTo>
                    <a:pt x="92499" y="36728"/>
                  </a:lnTo>
                  <a:lnTo>
                    <a:pt x="0" y="36728"/>
                  </a:lnTo>
                  <a:cubicBezTo>
                    <a:pt x="0" y="36728"/>
                    <a:pt x="21528" y="0"/>
                    <a:pt x="65885" y="0"/>
                  </a:cubicBezTo>
                  <a:lnTo>
                    <a:pt x="92499" y="0"/>
                  </a:ln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2AED35DE-EBD7-B627-19C6-04A404C9422B}"/>
                </a:ext>
              </a:extLst>
            </p:cNvPr>
            <p:cNvSpPr/>
            <p:nvPr/>
          </p:nvSpPr>
          <p:spPr>
            <a:xfrm>
              <a:off x="5389296" y="3967937"/>
              <a:ext cx="81313" cy="135597"/>
            </a:xfrm>
            <a:custGeom>
              <a:avLst/>
              <a:gdLst>
                <a:gd name="connsiteX0" fmla="*/ 59786 w 81313"/>
                <a:gd name="connsiteY0" fmla="*/ 135579 h 135597"/>
                <a:gd name="connsiteX1" fmla="*/ 81314 w 81313"/>
                <a:gd name="connsiteY1" fmla="*/ 51537 h 135597"/>
                <a:gd name="connsiteX2" fmla="*/ 8923 w 81313"/>
                <a:gd name="connsiteY2" fmla="*/ 3217 h 135597"/>
                <a:gd name="connsiteX3" fmla="*/ 59786 w 81313"/>
                <a:gd name="connsiteY3" fmla="*/ 135579 h 135597"/>
              </a:gdLst>
              <a:ahLst/>
              <a:cxnLst>
                <a:cxn ang="0">
                  <a:pos x="connsiteX0" y="connsiteY0"/>
                </a:cxn>
                <a:cxn ang="0">
                  <a:pos x="connsiteX1" y="connsiteY1"/>
                </a:cxn>
                <a:cxn ang="0">
                  <a:pos x="connsiteX2" y="connsiteY2"/>
                </a:cxn>
                <a:cxn ang="0">
                  <a:pos x="connsiteX3" y="connsiteY3"/>
                </a:cxn>
              </a:cxnLst>
              <a:rect l="l" t="t" r="r" b="b"/>
              <a:pathLst>
                <a:path w="81313" h="135597">
                  <a:moveTo>
                    <a:pt x="59786" y="135579"/>
                  </a:moveTo>
                  <a:cubicBezTo>
                    <a:pt x="59786" y="135579"/>
                    <a:pt x="81314" y="107250"/>
                    <a:pt x="81314" y="51537"/>
                  </a:cubicBezTo>
                  <a:cubicBezTo>
                    <a:pt x="81314" y="-4175"/>
                    <a:pt x="40919" y="-3702"/>
                    <a:pt x="8923" y="3217"/>
                  </a:cubicBezTo>
                  <a:cubicBezTo>
                    <a:pt x="-23014" y="10137"/>
                    <a:pt x="39500" y="137353"/>
                    <a:pt x="59786" y="135579"/>
                  </a:cubicBezTo>
                  <a:close/>
                </a:path>
              </a:pathLst>
            </a:custGeom>
            <a:solidFill>
              <a:schemeClr val="tx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Freeform: Shape 52">
              <a:extLst>
                <a:ext uri="{FF2B5EF4-FFF2-40B4-BE49-F238E27FC236}">
                  <a16:creationId xmlns:a16="http://schemas.microsoft.com/office/drawing/2014/main" id="{F99914B5-DC8E-D404-69EA-C43282CF9912}"/>
                </a:ext>
              </a:extLst>
            </p:cNvPr>
            <p:cNvSpPr/>
            <p:nvPr/>
          </p:nvSpPr>
          <p:spPr>
            <a:xfrm>
              <a:off x="5361738" y="3971074"/>
              <a:ext cx="87344" cy="170470"/>
            </a:xfrm>
            <a:custGeom>
              <a:avLst/>
              <a:gdLst>
                <a:gd name="connsiteX0" fmla="*/ 1173 w 87344"/>
                <a:gd name="connsiteY0" fmla="*/ 122328 h 170470"/>
                <a:gd name="connsiteX1" fmla="*/ 30331 w 87344"/>
                <a:gd name="connsiteY1" fmla="*/ 170471 h 170470"/>
                <a:gd name="connsiteX2" fmla="*/ 87344 w 87344"/>
                <a:gd name="connsiteY2" fmla="*/ 132442 h 170470"/>
                <a:gd name="connsiteX3" fmla="*/ 72736 w 87344"/>
                <a:gd name="connsiteY3" fmla="*/ 119785 h 170470"/>
                <a:gd name="connsiteX4" fmla="*/ 59606 w 87344"/>
                <a:gd name="connsiteY4" fmla="*/ 68863 h 170470"/>
                <a:gd name="connsiteX5" fmla="*/ 59843 w 87344"/>
                <a:gd name="connsiteY5" fmla="*/ 13269 h 170470"/>
                <a:gd name="connsiteX6" fmla="*/ 29621 w 87344"/>
                <a:gd name="connsiteY6" fmla="*/ 317 h 170470"/>
                <a:gd name="connsiteX7" fmla="*/ 7324 w 87344"/>
                <a:gd name="connsiteY7" fmla="*/ 30184 h 170470"/>
                <a:gd name="connsiteX8" fmla="*/ 3598 w 87344"/>
                <a:gd name="connsiteY8" fmla="*/ 65197 h 170470"/>
                <a:gd name="connsiteX9" fmla="*/ 8625 w 87344"/>
                <a:gd name="connsiteY9" fmla="*/ 85542 h 170470"/>
                <a:gd name="connsiteX10" fmla="*/ 25244 w 87344"/>
                <a:gd name="connsiteY10" fmla="*/ 107898 h 170470"/>
                <a:gd name="connsiteX11" fmla="*/ 1173 w 87344"/>
                <a:gd name="connsiteY11" fmla="*/ 122328 h 17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44" h="170470">
                  <a:moveTo>
                    <a:pt x="1173" y="122328"/>
                  </a:moveTo>
                  <a:cubicBezTo>
                    <a:pt x="1173" y="122328"/>
                    <a:pt x="2001" y="170471"/>
                    <a:pt x="30331" y="170471"/>
                  </a:cubicBezTo>
                  <a:cubicBezTo>
                    <a:pt x="58660" y="170471"/>
                    <a:pt x="64575" y="165798"/>
                    <a:pt x="87344" y="132442"/>
                  </a:cubicBezTo>
                  <a:cubicBezTo>
                    <a:pt x="86576" y="133506"/>
                    <a:pt x="73446" y="120613"/>
                    <a:pt x="72736" y="119785"/>
                  </a:cubicBezTo>
                  <a:cubicBezTo>
                    <a:pt x="60730" y="105473"/>
                    <a:pt x="57123" y="87020"/>
                    <a:pt x="59606" y="68863"/>
                  </a:cubicBezTo>
                  <a:cubicBezTo>
                    <a:pt x="62031" y="51180"/>
                    <a:pt x="69779" y="30007"/>
                    <a:pt x="59843" y="13269"/>
                  </a:cubicBezTo>
                  <a:cubicBezTo>
                    <a:pt x="54106" y="3570"/>
                    <a:pt x="40563" y="-1339"/>
                    <a:pt x="29621" y="317"/>
                  </a:cubicBezTo>
                  <a:cubicBezTo>
                    <a:pt x="15072" y="2564"/>
                    <a:pt x="9868" y="17527"/>
                    <a:pt x="7324" y="30184"/>
                  </a:cubicBezTo>
                  <a:cubicBezTo>
                    <a:pt x="6201" y="35684"/>
                    <a:pt x="-5865" y="66675"/>
                    <a:pt x="3598" y="65197"/>
                  </a:cubicBezTo>
                  <a:cubicBezTo>
                    <a:pt x="17497" y="63008"/>
                    <a:pt x="5254" y="78622"/>
                    <a:pt x="8625" y="85542"/>
                  </a:cubicBezTo>
                  <a:cubicBezTo>
                    <a:pt x="12174" y="92816"/>
                    <a:pt x="35417" y="93526"/>
                    <a:pt x="25244" y="107898"/>
                  </a:cubicBezTo>
                  <a:cubicBezTo>
                    <a:pt x="22938" y="111269"/>
                    <a:pt x="1173" y="122092"/>
                    <a:pt x="1173" y="122328"/>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53" name="Group 112">
            <a:extLst>
              <a:ext uri="{FF2B5EF4-FFF2-40B4-BE49-F238E27FC236}">
                <a16:creationId xmlns:a16="http://schemas.microsoft.com/office/drawing/2014/main" id="{4E49303D-92CA-512B-DD15-FEDC56BB362B}"/>
              </a:ext>
            </a:extLst>
          </p:cNvPr>
          <p:cNvGrpSpPr/>
          <p:nvPr/>
        </p:nvGrpSpPr>
        <p:grpSpPr>
          <a:xfrm>
            <a:off x="3358841" y="3503839"/>
            <a:ext cx="878269" cy="1159671"/>
            <a:chOff x="1577544" y="3997043"/>
            <a:chExt cx="878269" cy="1159671"/>
          </a:xfrm>
        </p:grpSpPr>
        <p:sp>
          <p:nvSpPr>
            <p:cNvPr id="54" name="Freeform: Shape 114">
              <a:extLst>
                <a:ext uri="{FF2B5EF4-FFF2-40B4-BE49-F238E27FC236}">
                  <a16:creationId xmlns:a16="http://schemas.microsoft.com/office/drawing/2014/main" id="{7F9DC945-5E8A-D82E-22E8-5676C6B9AD2A}"/>
                </a:ext>
              </a:extLst>
            </p:cNvPr>
            <p:cNvSpPr/>
            <p:nvPr/>
          </p:nvSpPr>
          <p:spPr>
            <a:xfrm>
              <a:off x="1577544" y="3997102"/>
              <a:ext cx="282643" cy="198956"/>
            </a:xfrm>
            <a:custGeom>
              <a:avLst/>
              <a:gdLst>
                <a:gd name="connsiteX0" fmla="*/ 0 w 282643"/>
                <a:gd name="connsiteY0" fmla="*/ 0 h 198956"/>
                <a:gd name="connsiteX1" fmla="*/ 77300 w 282643"/>
                <a:gd name="connsiteY1" fmla="*/ 17743 h 198956"/>
                <a:gd name="connsiteX2" fmla="*/ 271229 w 282643"/>
                <a:gd name="connsiteY2" fmla="*/ 198956 h 198956"/>
                <a:gd name="connsiteX3" fmla="*/ 282643 w 282643"/>
                <a:gd name="connsiteY3" fmla="*/ 144486 h 198956"/>
                <a:gd name="connsiteX4" fmla="*/ 92558 w 282643"/>
                <a:gd name="connsiteY4" fmla="*/ 12657 h 198956"/>
                <a:gd name="connsiteX5" fmla="*/ 92558 w 282643"/>
                <a:gd name="connsiteY5" fmla="*/ 0 h 198956"/>
                <a:gd name="connsiteX6" fmla="*/ 0 w 282643"/>
                <a:gd name="connsiteY6" fmla="*/ 0 h 1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43" h="198956">
                  <a:moveTo>
                    <a:pt x="0" y="0"/>
                  </a:moveTo>
                  <a:cubicBezTo>
                    <a:pt x="0" y="0"/>
                    <a:pt x="27856" y="27856"/>
                    <a:pt x="77300" y="17743"/>
                  </a:cubicBezTo>
                  <a:cubicBezTo>
                    <a:pt x="77300" y="17743"/>
                    <a:pt x="210371" y="178670"/>
                    <a:pt x="271229" y="198956"/>
                  </a:cubicBezTo>
                  <a:lnTo>
                    <a:pt x="282643" y="144486"/>
                  </a:lnTo>
                  <a:cubicBezTo>
                    <a:pt x="282643" y="144486"/>
                    <a:pt x="242071" y="144486"/>
                    <a:pt x="92558" y="12657"/>
                  </a:cubicBezTo>
                  <a:lnTo>
                    <a:pt x="92558"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5" name="Freeform: Shape 115">
              <a:extLst>
                <a:ext uri="{FF2B5EF4-FFF2-40B4-BE49-F238E27FC236}">
                  <a16:creationId xmlns:a16="http://schemas.microsoft.com/office/drawing/2014/main" id="{1F629929-D7EA-10F8-7343-F71A6F5D6ED3}"/>
                </a:ext>
              </a:extLst>
            </p:cNvPr>
            <p:cNvSpPr/>
            <p:nvPr/>
          </p:nvSpPr>
          <p:spPr>
            <a:xfrm>
              <a:off x="2270756" y="3997043"/>
              <a:ext cx="185057" cy="235742"/>
            </a:xfrm>
            <a:custGeom>
              <a:avLst/>
              <a:gdLst>
                <a:gd name="connsiteX0" fmla="*/ 0 w 185057"/>
                <a:gd name="connsiteY0" fmla="*/ 182515 h 235742"/>
                <a:gd name="connsiteX1" fmla="*/ 0 w 185057"/>
                <a:gd name="connsiteY1" fmla="*/ 235743 h 235742"/>
                <a:gd name="connsiteX2" fmla="*/ 91257 w 185057"/>
                <a:gd name="connsiteY2" fmla="*/ 134372 h 235742"/>
                <a:gd name="connsiteX3" fmla="*/ 109000 w 185057"/>
                <a:gd name="connsiteY3" fmla="*/ 16501 h 235742"/>
                <a:gd name="connsiteX4" fmla="*/ 185058 w 185057"/>
                <a:gd name="connsiteY4" fmla="*/ 0 h 235742"/>
                <a:gd name="connsiteX5" fmla="*/ 92558 w 185057"/>
                <a:gd name="connsiteY5" fmla="*/ 0 h 235742"/>
                <a:gd name="connsiteX6" fmla="*/ 0 w 185057"/>
                <a:gd name="connsiteY6" fmla="*/ 182515 h 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57" h="235742">
                  <a:moveTo>
                    <a:pt x="0" y="182515"/>
                  </a:moveTo>
                  <a:lnTo>
                    <a:pt x="0" y="235743"/>
                  </a:lnTo>
                  <a:cubicBezTo>
                    <a:pt x="0" y="235743"/>
                    <a:pt x="81085" y="229415"/>
                    <a:pt x="91257" y="134372"/>
                  </a:cubicBezTo>
                  <a:cubicBezTo>
                    <a:pt x="101371" y="39330"/>
                    <a:pt x="109000" y="16501"/>
                    <a:pt x="109000" y="16501"/>
                  </a:cubicBezTo>
                  <a:cubicBezTo>
                    <a:pt x="109000" y="16501"/>
                    <a:pt x="166014" y="29157"/>
                    <a:pt x="185058" y="0"/>
                  </a:cubicBezTo>
                  <a:lnTo>
                    <a:pt x="92558" y="0"/>
                  </a:lnTo>
                  <a:cubicBezTo>
                    <a:pt x="92499" y="59"/>
                    <a:pt x="73515" y="172401"/>
                    <a:pt x="0" y="182515"/>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Freeform: Shape 116">
              <a:extLst>
                <a:ext uri="{FF2B5EF4-FFF2-40B4-BE49-F238E27FC236}">
                  <a16:creationId xmlns:a16="http://schemas.microsoft.com/office/drawing/2014/main" id="{D6E8AEC6-00B6-CA1E-01CE-AB744E9BDBF5}"/>
                </a:ext>
              </a:extLst>
            </p:cNvPr>
            <p:cNvSpPr/>
            <p:nvPr/>
          </p:nvSpPr>
          <p:spPr>
            <a:xfrm>
              <a:off x="1848832" y="4141588"/>
              <a:ext cx="421983" cy="420741"/>
            </a:xfrm>
            <a:custGeom>
              <a:avLst/>
              <a:gdLst>
                <a:gd name="connsiteX0" fmla="*/ 11296 w 421983"/>
                <a:gd name="connsiteY0" fmla="*/ 0 h 420741"/>
                <a:gd name="connsiteX1" fmla="*/ 176068 w 421983"/>
                <a:gd name="connsiteY1" fmla="*/ 26614 h 420741"/>
                <a:gd name="connsiteX2" fmla="*/ 202682 w 421983"/>
                <a:gd name="connsiteY2" fmla="*/ 91257 h 420741"/>
                <a:gd name="connsiteX3" fmla="*/ 257153 w 421983"/>
                <a:gd name="connsiteY3" fmla="*/ 24071 h 420741"/>
                <a:gd name="connsiteX4" fmla="*/ 307897 w 421983"/>
                <a:gd name="connsiteY4" fmla="*/ 25313 h 420741"/>
                <a:gd name="connsiteX5" fmla="*/ 421984 w 421983"/>
                <a:gd name="connsiteY5" fmla="*/ 37970 h 420741"/>
                <a:gd name="connsiteX6" fmla="*/ 421984 w 421983"/>
                <a:gd name="connsiteY6" fmla="*/ 91198 h 420741"/>
                <a:gd name="connsiteX7" fmla="*/ 291456 w 421983"/>
                <a:gd name="connsiteY7" fmla="*/ 155841 h 420741"/>
                <a:gd name="connsiteX8" fmla="*/ 291456 w 421983"/>
                <a:gd name="connsiteY8" fmla="*/ 420742 h 420741"/>
                <a:gd name="connsiteX9" fmla="*/ 78542 w 421983"/>
                <a:gd name="connsiteY9" fmla="*/ 420742 h 420741"/>
                <a:gd name="connsiteX10" fmla="*/ 86171 w 421983"/>
                <a:gd name="connsiteY10" fmla="*/ 153357 h 420741"/>
                <a:gd name="connsiteX11" fmla="*/ 0 w 421983"/>
                <a:gd name="connsiteY11" fmla="*/ 54530 h 420741"/>
                <a:gd name="connsiteX12" fmla="*/ 11296 w 421983"/>
                <a:gd name="connsiteY12" fmla="*/ 0 h 4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983" h="420741">
                  <a:moveTo>
                    <a:pt x="11296" y="0"/>
                  </a:moveTo>
                  <a:cubicBezTo>
                    <a:pt x="11296" y="0"/>
                    <a:pt x="69611" y="41814"/>
                    <a:pt x="176068" y="26614"/>
                  </a:cubicBezTo>
                  <a:cubicBezTo>
                    <a:pt x="176068" y="26614"/>
                    <a:pt x="178611" y="82386"/>
                    <a:pt x="202682" y="91257"/>
                  </a:cubicBezTo>
                  <a:cubicBezTo>
                    <a:pt x="226753" y="100129"/>
                    <a:pt x="257153" y="24071"/>
                    <a:pt x="257153" y="24071"/>
                  </a:cubicBezTo>
                  <a:lnTo>
                    <a:pt x="307897" y="25313"/>
                  </a:lnTo>
                  <a:cubicBezTo>
                    <a:pt x="307897" y="25313"/>
                    <a:pt x="319312" y="44298"/>
                    <a:pt x="421984" y="37970"/>
                  </a:cubicBezTo>
                  <a:lnTo>
                    <a:pt x="421984" y="91198"/>
                  </a:lnTo>
                  <a:cubicBezTo>
                    <a:pt x="421984" y="91198"/>
                    <a:pt x="293999" y="79784"/>
                    <a:pt x="291456" y="155841"/>
                  </a:cubicBezTo>
                  <a:cubicBezTo>
                    <a:pt x="288912" y="231899"/>
                    <a:pt x="291456" y="420742"/>
                    <a:pt x="291456" y="420742"/>
                  </a:cubicBezTo>
                  <a:lnTo>
                    <a:pt x="78542" y="420742"/>
                  </a:lnTo>
                  <a:lnTo>
                    <a:pt x="86171" y="153357"/>
                  </a:lnTo>
                  <a:cubicBezTo>
                    <a:pt x="86171" y="153357"/>
                    <a:pt x="89956" y="54530"/>
                    <a:pt x="0" y="54530"/>
                  </a:cubicBezTo>
                  <a:lnTo>
                    <a:pt x="11296" y="0"/>
                  </a:lnTo>
                  <a:close/>
                </a:path>
              </a:pathLst>
            </a:custGeom>
            <a:solidFill>
              <a:schemeClr val="accent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7" name="Freeform: Shape 117">
              <a:extLst>
                <a:ext uri="{FF2B5EF4-FFF2-40B4-BE49-F238E27FC236}">
                  <a16:creationId xmlns:a16="http://schemas.microsoft.com/office/drawing/2014/main" id="{40DFEC14-1307-5492-583A-3333B9174E42}"/>
                </a:ext>
              </a:extLst>
            </p:cNvPr>
            <p:cNvSpPr/>
            <p:nvPr/>
          </p:nvSpPr>
          <p:spPr>
            <a:xfrm>
              <a:off x="1882368" y="4562330"/>
              <a:ext cx="283114" cy="320612"/>
            </a:xfrm>
            <a:custGeom>
              <a:avLst/>
              <a:gdLst>
                <a:gd name="connsiteX0" fmla="*/ 44946 w 283114"/>
                <a:gd name="connsiteY0" fmla="*/ 0 h 320612"/>
                <a:gd name="connsiteX1" fmla="*/ 9461 w 283114"/>
                <a:gd name="connsiteY1" fmla="*/ 320613 h 320612"/>
                <a:gd name="connsiteX2" fmla="*/ 90545 w 283114"/>
                <a:gd name="connsiteY2" fmla="*/ 320613 h 320612"/>
                <a:gd name="connsiteX3" fmla="*/ 127273 w 283114"/>
                <a:gd name="connsiteY3" fmla="*/ 86171 h 320612"/>
                <a:gd name="connsiteX4" fmla="*/ 155129 w 283114"/>
                <a:gd name="connsiteY4" fmla="*/ 86171 h 320612"/>
                <a:gd name="connsiteX5" fmla="*/ 205815 w 283114"/>
                <a:gd name="connsiteY5" fmla="*/ 320613 h 320612"/>
                <a:gd name="connsiteX6" fmla="*/ 283114 w 283114"/>
                <a:gd name="connsiteY6" fmla="*/ 320613 h 320612"/>
                <a:gd name="connsiteX7" fmla="*/ 257742 w 283114"/>
                <a:gd name="connsiteY7" fmla="*/ 0 h 320612"/>
                <a:gd name="connsiteX8" fmla="*/ 44946 w 283114"/>
                <a:gd name="connsiteY8" fmla="*/ 0 h 32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14" h="320612">
                  <a:moveTo>
                    <a:pt x="44946" y="0"/>
                  </a:moveTo>
                  <a:cubicBezTo>
                    <a:pt x="44946" y="0"/>
                    <a:pt x="-24783" y="257271"/>
                    <a:pt x="9461" y="320613"/>
                  </a:cubicBezTo>
                  <a:lnTo>
                    <a:pt x="90545" y="320613"/>
                  </a:lnTo>
                  <a:cubicBezTo>
                    <a:pt x="90545" y="320613"/>
                    <a:pt x="98175" y="108941"/>
                    <a:pt x="127273" y="86171"/>
                  </a:cubicBezTo>
                  <a:lnTo>
                    <a:pt x="155129" y="86171"/>
                  </a:lnTo>
                  <a:cubicBezTo>
                    <a:pt x="155129" y="86171"/>
                    <a:pt x="172872" y="302870"/>
                    <a:pt x="205815" y="320613"/>
                  </a:cubicBezTo>
                  <a:lnTo>
                    <a:pt x="283114" y="320613"/>
                  </a:lnTo>
                  <a:cubicBezTo>
                    <a:pt x="283114" y="320613"/>
                    <a:pt x="258629" y="92440"/>
                    <a:pt x="257742" y="0"/>
                  </a:cubicBezTo>
                  <a:lnTo>
                    <a:pt x="44946" y="0"/>
                  </a:lnTo>
                  <a:close/>
                </a:path>
              </a:pathLst>
            </a:custGeom>
            <a:solidFill>
              <a:schemeClr val="accent1">
                <a:lumMod val="50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Freeform: Shape 118">
              <a:extLst>
                <a:ext uri="{FF2B5EF4-FFF2-40B4-BE49-F238E27FC236}">
                  <a16:creationId xmlns:a16="http://schemas.microsoft.com/office/drawing/2014/main" id="{AB1B7D27-8F40-392F-6859-D9CD81D5DC75}"/>
                </a:ext>
              </a:extLst>
            </p:cNvPr>
            <p:cNvSpPr/>
            <p:nvPr/>
          </p:nvSpPr>
          <p:spPr>
            <a:xfrm>
              <a:off x="1891828" y="4882943"/>
              <a:ext cx="81084" cy="202800"/>
            </a:xfrm>
            <a:custGeom>
              <a:avLst/>
              <a:gdLst>
                <a:gd name="connsiteX0" fmla="*/ 0 w 81084"/>
                <a:gd name="connsiteY0" fmla="*/ 0 h 202800"/>
                <a:gd name="connsiteX1" fmla="*/ 27856 w 81084"/>
                <a:gd name="connsiteY1" fmla="*/ 202800 h 202800"/>
                <a:gd name="connsiteX2" fmla="*/ 53228 w 81084"/>
                <a:gd name="connsiteY2" fmla="*/ 202800 h 202800"/>
                <a:gd name="connsiteX3" fmla="*/ 81085 w 81084"/>
                <a:gd name="connsiteY3" fmla="*/ 0 h 202800"/>
                <a:gd name="connsiteX4" fmla="*/ 0 w 81084"/>
                <a:gd name="connsiteY4" fmla="*/ 0 h 20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4" h="202800">
                  <a:moveTo>
                    <a:pt x="0" y="0"/>
                  </a:moveTo>
                  <a:cubicBezTo>
                    <a:pt x="0" y="0"/>
                    <a:pt x="18985" y="188843"/>
                    <a:pt x="27856" y="202800"/>
                  </a:cubicBezTo>
                  <a:lnTo>
                    <a:pt x="53228" y="202800"/>
                  </a:lnTo>
                  <a:lnTo>
                    <a:pt x="81085"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 name="Freeform: Shape 119">
              <a:extLst>
                <a:ext uri="{FF2B5EF4-FFF2-40B4-BE49-F238E27FC236}">
                  <a16:creationId xmlns:a16="http://schemas.microsoft.com/office/drawing/2014/main" id="{7D3A59A3-39BD-00C0-7894-49ADE2B1093E}"/>
                </a:ext>
              </a:extLst>
            </p:cNvPr>
            <p:cNvSpPr/>
            <p:nvPr/>
          </p:nvSpPr>
          <p:spPr>
            <a:xfrm>
              <a:off x="1837358"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27"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Freeform: Shape 120">
              <a:extLst>
                <a:ext uri="{FF2B5EF4-FFF2-40B4-BE49-F238E27FC236}">
                  <a16:creationId xmlns:a16="http://schemas.microsoft.com/office/drawing/2014/main" id="{791B8737-85D7-A01E-169C-5E4FD8E43DF5}"/>
                </a:ext>
              </a:extLst>
            </p:cNvPr>
            <p:cNvSpPr/>
            <p:nvPr/>
          </p:nvSpPr>
          <p:spPr>
            <a:xfrm>
              <a:off x="2056600"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86"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Freeform: Shape 121">
              <a:extLst>
                <a:ext uri="{FF2B5EF4-FFF2-40B4-BE49-F238E27FC236}">
                  <a16:creationId xmlns:a16="http://schemas.microsoft.com/office/drawing/2014/main" id="{8833DC9C-3EBE-1E65-B4E6-3AAA4320CB03}"/>
                </a:ext>
              </a:extLst>
            </p:cNvPr>
            <p:cNvSpPr/>
            <p:nvPr/>
          </p:nvSpPr>
          <p:spPr>
            <a:xfrm>
              <a:off x="2088242" y="4882943"/>
              <a:ext cx="77358" cy="202800"/>
            </a:xfrm>
            <a:custGeom>
              <a:avLst/>
              <a:gdLst>
                <a:gd name="connsiteX0" fmla="*/ 0 w 77358"/>
                <a:gd name="connsiteY0" fmla="*/ 0 h 202800"/>
                <a:gd name="connsiteX1" fmla="*/ 41873 w 77358"/>
                <a:gd name="connsiteY1" fmla="*/ 202800 h 202800"/>
                <a:gd name="connsiteX2" fmla="*/ 77359 w 77358"/>
                <a:gd name="connsiteY2" fmla="*/ 202800 h 202800"/>
                <a:gd name="connsiteX3" fmla="*/ 77359 w 77358"/>
                <a:gd name="connsiteY3" fmla="*/ 0 h 202800"/>
              </a:gdLst>
              <a:ahLst/>
              <a:cxnLst>
                <a:cxn ang="0">
                  <a:pos x="connsiteX0" y="connsiteY0"/>
                </a:cxn>
                <a:cxn ang="0">
                  <a:pos x="connsiteX1" y="connsiteY1"/>
                </a:cxn>
                <a:cxn ang="0">
                  <a:pos x="connsiteX2" y="connsiteY2"/>
                </a:cxn>
                <a:cxn ang="0">
                  <a:pos x="connsiteX3" y="connsiteY3"/>
                </a:cxn>
              </a:cxnLst>
              <a:rect l="l" t="t" r="r" b="b"/>
              <a:pathLst>
                <a:path w="77358" h="202800">
                  <a:moveTo>
                    <a:pt x="0" y="0"/>
                  </a:moveTo>
                  <a:lnTo>
                    <a:pt x="41873" y="202800"/>
                  </a:lnTo>
                  <a:lnTo>
                    <a:pt x="77359" y="202800"/>
                  </a:lnTo>
                  <a:lnTo>
                    <a:pt x="77359"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Freeform: Shape 122">
              <a:extLst>
                <a:ext uri="{FF2B5EF4-FFF2-40B4-BE49-F238E27FC236}">
                  <a16:creationId xmlns:a16="http://schemas.microsoft.com/office/drawing/2014/main" id="{38C1CA91-2CA6-E951-4B2C-2FAACA552430}"/>
                </a:ext>
              </a:extLst>
            </p:cNvPr>
            <p:cNvSpPr/>
            <p:nvPr/>
          </p:nvSpPr>
          <p:spPr>
            <a:xfrm>
              <a:off x="2024443" y="4025238"/>
              <a:ext cx="102997" cy="207934"/>
            </a:xfrm>
            <a:custGeom>
              <a:avLst/>
              <a:gdLst>
                <a:gd name="connsiteX0" fmla="*/ 1226 w 102997"/>
                <a:gd name="connsiteY0" fmla="*/ 143437 h 207934"/>
                <a:gd name="connsiteX1" fmla="*/ 575 w 102997"/>
                <a:gd name="connsiteY1" fmla="*/ 144798 h 207934"/>
                <a:gd name="connsiteX2" fmla="*/ 2823 w 102997"/>
                <a:gd name="connsiteY2" fmla="*/ 165261 h 207934"/>
                <a:gd name="connsiteX3" fmla="*/ 27130 w 102997"/>
                <a:gd name="connsiteY3" fmla="*/ 207548 h 207934"/>
                <a:gd name="connsiteX4" fmla="*/ 81601 w 102997"/>
                <a:gd name="connsiteY4" fmla="*/ 140362 h 207934"/>
                <a:gd name="connsiteX5" fmla="*/ 81601 w 102997"/>
                <a:gd name="connsiteY5" fmla="*/ 2205 h 207934"/>
                <a:gd name="connsiteX6" fmla="*/ 10630 w 102997"/>
                <a:gd name="connsiteY6" fmla="*/ 56675 h 207934"/>
                <a:gd name="connsiteX7" fmla="*/ 23286 w 102997"/>
                <a:gd name="connsiteY7" fmla="*/ 71283 h 207934"/>
                <a:gd name="connsiteX8" fmla="*/ 8678 w 102997"/>
                <a:gd name="connsiteY8" fmla="*/ 78794 h 207934"/>
                <a:gd name="connsiteX9" fmla="*/ 8441 w 102997"/>
                <a:gd name="connsiteY9" fmla="*/ 97424 h 207934"/>
                <a:gd name="connsiteX10" fmla="*/ 28491 w 102997"/>
                <a:gd name="connsiteY10" fmla="*/ 118065 h 207934"/>
                <a:gd name="connsiteX11" fmla="*/ 26007 w 102997"/>
                <a:gd name="connsiteY11" fmla="*/ 123743 h 207934"/>
                <a:gd name="connsiteX12" fmla="*/ 1226 w 102997"/>
                <a:gd name="connsiteY12" fmla="*/ 143437 h 2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97" h="207934">
                  <a:moveTo>
                    <a:pt x="1226" y="143437"/>
                  </a:moveTo>
                  <a:cubicBezTo>
                    <a:pt x="930" y="143911"/>
                    <a:pt x="753" y="144325"/>
                    <a:pt x="575" y="144798"/>
                  </a:cubicBezTo>
                  <a:cubicBezTo>
                    <a:pt x="-1317" y="149529"/>
                    <a:pt x="1995" y="160471"/>
                    <a:pt x="2823" y="165261"/>
                  </a:cubicBezTo>
                  <a:cubicBezTo>
                    <a:pt x="5366" y="179692"/>
                    <a:pt x="10275" y="203349"/>
                    <a:pt x="27130" y="207548"/>
                  </a:cubicBezTo>
                  <a:cubicBezTo>
                    <a:pt x="52503" y="213876"/>
                    <a:pt x="81601" y="140362"/>
                    <a:pt x="81601" y="140362"/>
                  </a:cubicBezTo>
                  <a:cubicBezTo>
                    <a:pt x="81601" y="140362"/>
                    <a:pt x="129743" y="32663"/>
                    <a:pt x="81601" y="2205"/>
                  </a:cubicBezTo>
                  <a:cubicBezTo>
                    <a:pt x="81601" y="2205"/>
                    <a:pt x="24587" y="-16780"/>
                    <a:pt x="10630" y="56675"/>
                  </a:cubicBezTo>
                  <a:cubicBezTo>
                    <a:pt x="10630" y="56675"/>
                    <a:pt x="23286" y="59218"/>
                    <a:pt x="23286" y="71283"/>
                  </a:cubicBezTo>
                  <a:cubicBezTo>
                    <a:pt x="23286" y="78794"/>
                    <a:pt x="14356" y="79622"/>
                    <a:pt x="8678" y="78794"/>
                  </a:cubicBezTo>
                  <a:cubicBezTo>
                    <a:pt x="7673" y="84354"/>
                    <a:pt x="7259" y="91806"/>
                    <a:pt x="8441" y="97424"/>
                  </a:cubicBezTo>
                  <a:cubicBezTo>
                    <a:pt x="11221" y="110495"/>
                    <a:pt x="17017" y="113866"/>
                    <a:pt x="28491" y="118065"/>
                  </a:cubicBezTo>
                  <a:cubicBezTo>
                    <a:pt x="28550" y="120253"/>
                    <a:pt x="27604" y="122205"/>
                    <a:pt x="26007" y="123743"/>
                  </a:cubicBezTo>
                  <a:cubicBezTo>
                    <a:pt x="19619" y="129953"/>
                    <a:pt x="5366" y="136518"/>
                    <a:pt x="1226" y="143437"/>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Freeform: Shape 123">
              <a:extLst>
                <a:ext uri="{FF2B5EF4-FFF2-40B4-BE49-F238E27FC236}">
                  <a16:creationId xmlns:a16="http://schemas.microsoft.com/office/drawing/2014/main" id="{7324AF6B-2CDB-B4A1-1031-5427F097B49C}"/>
                </a:ext>
              </a:extLst>
            </p:cNvPr>
            <p:cNvSpPr/>
            <p:nvPr/>
          </p:nvSpPr>
          <p:spPr>
            <a:xfrm>
              <a:off x="2075775" y="4009700"/>
              <a:ext cx="105066" cy="131888"/>
            </a:xfrm>
            <a:custGeom>
              <a:avLst/>
              <a:gdLst>
                <a:gd name="connsiteX0" fmla="*/ 106 w 105066"/>
                <a:gd name="connsiteY0" fmla="*/ 17447 h 131888"/>
                <a:gd name="connsiteX1" fmla="*/ 60609 w 105066"/>
                <a:gd name="connsiteY1" fmla="*/ 59 h 131888"/>
                <a:gd name="connsiteX2" fmla="*/ 104966 w 105066"/>
                <a:gd name="connsiteY2" fmla="*/ 65944 h 131888"/>
                <a:gd name="connsiteX3" fmla="*/ 39318 w 105066"/>
                <a:gd name="connsiteY3" fmla="*/ 131889 h 131888"/>
                <a:gd name="connsiteX4" fmla="*/ 106 w 105066"/>
                <a:gd name="connsiteY4" fmla="*/ 17447 h 13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66" h="131888">
                  <a:moveTo>
                    <a:pt x="106" y="17447"/>
                  </a:moveTo>
                  <a:cubicBezTo>
                    <a:pt x="106" y="17447"/>
                    <a:pt x="-5276" y="-1183"/>
                    <a:pt x="60609" y="59"/>
                  </a:cubicBezTo>
                  <a:cubicBezTo>
                    <a:pt x="60609" y="59"/>
                    <a:pt x="107509" y="59"/>
                    <a:pt x="104966" y="65944"/>
                  </a:cubicBezTo>
                  <a:cubicBezTo>
                    <a:pt x="102423" y="131830"/>
                    <a:pt x="39318" y="131889"/>
                    <a:pt x="39318" y="131889"/>
                  </a:cubicBezTo>
                  <a:cubicBezTo>
                    <a:pt x="39318" y="131889"/>
                    <a:pt x="84089" y="-650"/>
                    <a:pt x="106" y="17447"/>
                  </a:cubicBezTo>
                  <a:close/>
                </a:path>
              </a:pathLst>
            </a:custGeom>
            <a:solidFill>
              <a:schemeClr val="tx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480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000"/>
                            </p:stCondLst>
                            <p:childTnLst>
                              <p:par>
                                <p:cTn id="40" presetID="53" presetClass="entr" presetSubtype="16"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par>
                          <p:cTn id="45" fill="hold">
                            <p:stCondLst>
                              <p:cond delay="2500"/>
                            </p:stCondLst>
                            <p:childTnLst>
                              <p:par>
                                <p:cTn id="46" presetID="53" presetClass="entr" presetSubtype="16"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par>
                          <p:cTn id="51" fill="hold">
                            <p:stCondLst>
                              <p:cond delay="3000"/>
                            </p:stCondLst>
                            <p:childTnLst>
                              <p:par>
                                <p:cTn id="52" presetID="53" presetClass="entr" presetSubtype="16"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p:cTn id="54" dur="500" fill="hold"/>
                                        <p:tgtEl>
                                          <p:spTgt spid="42"/>
                                        </p:tgtEl>
                                        <p:attrNameLst>
                                          <p:attrName>ppt_w</p:attrName>
                                        </p:attrNameLst>
                                      </p:cBhvr>
                                      <p:tavLst>
                                        <p:tav tm="0">
                                          <p:val>
                                            <p:fltVal val="0"/>
                                          </p:val>
                                        </p:tav>
                                        <p:tav tm="100000">
                                          <p:val>
                                            <p:strVal val="#ppt_w"/>
                                          </p:val>
                                        </p:tav>
                                      </p:tavLst>
                                    </p:anim>
                                    <p:anim calcmode="lin" valueType="num">
                                      <p:cBhvr>
                                        <p:cTn id="55" dur="500" fill="hold"/>
                                        <p:tgtEl>
                                          <p:spTgt spid="42"/>
                                        </p:tgtEl>
                                        <p:attrNameLst>
                                          <p:attrName>ppt_h</p:attrName>
                                        </p:attrNameLst>
                                      </p:cBhvr>
                                      <p:tavLst>
                                        <p:tav tm="0">
                                          <p:val>
                                            <p:fltVal val="0"/>
                                          </p:val>
                                        </p:tav>
                                        <p:tav tm="100000">
                                          <p:val>
                                            <p:strVal val="#ppt_h"/>
                                          </p:val>
                                        </p:tav>
                                      </p:tavLst>
                                    </p:anim>
                                    <p:animEffect transition="in" filter="fade">
                                      <p:cBhvr>
                                        <p:cTn id="56" dur="500"/>
                                        <p:tgtEl>
                                          <p:spTgt spid="42"/>
                                        </p:tgtEl>
                                      </p:cBhvr>
                                    </p:animEffect>
                                  </p:childTnLst>
                                </p:cTn>
                              </p:par>
                              <p:par>
                                <p:cTn id="57" presetID="42"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anim calcmode="lin" valueType="num">
                                      <p:cBhvr>
                                        <p:cTn id="60" dur="500" fill="hold"/>
                                        <p:tgtEl>
                                          <p:spTgt spid="53"/>
                                        </p:tgtEl>
                                        <p:attrNameLst>
                                          <p:attrName>ppt_x</p:attrName>
                                        </p:attrNameLst>
                                      </p:cBhvr>
                                      <p:tavLst>
                                        <p:tav tm="0">
                                          <p:val>
                                            <p:strVal val="#ppt_x"/>
                                          </p:val>
                                        </p:tav>
                                        <p:tav tm="100000">
                                          <p:val>
                                            <p:strVal val="#ppt_x"/>
                                          </p:val>
                                        </p:tav>
                                      </p:tavLst>
                                    </p:anim>
                                    <p:anim calcmode="lin" valueType="num">
                                      <p:cBhvr>
                                        <p:cTn id="61" dur="500" fill="hold"/>
                                        <p:tgtEl>
                                          <p:spTgt spid="5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anim calcmode="lin" valueType="num">
                                      <p:cBhvr>
                                        <p:cTn id="65" dur="500" fill="hold"/>
                                        <p:tgtEl>
                                          <p:spTgt spid="19"/>
                                        </p:tgtEl>
                                        <p:attrNameLst>
                                          <p:attrName>ppt_x</p:attrName>
                                        </p:attrNameLst>
                                      </p:cBhvr>
                                      <p:tavLst>
                                        <p:tav tm="0">
                                          <p:val>
                                            <p:strVal val="#ppt_x"/>
                                          </p:val>
                                        </p:tav>
                                        <p:tav tm="100000">
                                          <p:val>
                                            <p:strVal val="#ppt_x"/>
                                          </p:val>
                                        </p:tav>
                                      </p:tavLst>
                                    </p:anim>
                                    <p:anim calcmode="lin" valueType="num">
                                      <p:cBhvr>
                                        <p:cTn id="6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4" grpId="0"/>
      <p:bldP spid="35" grpId="0"/>
      <p:bldP spid="2" grpId="0"/>
      <p:bldP spid="3" grpId="0"/>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erial-view-of-airplane-at-airport-2021-08-29-09-58-20-utc.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08" b="7808"/>
          <a:stretch>
            <a:fillRect/>
          </a:stretch>
        </p:blipFill>
        <p:spPr/>
      </p:pic>
      <p:sp>
        <p:nvSpPr>
          <p:cNvPr id="6" name="Rectangle 5"/>
          <p:cNvSpPr/>
          <p:nvPr/>
        </p:nvSpPr>
        <p:spPr>
          <a:xfrm>
            <a:off x="-269876" y="0"/>
            <a:ext cx="12731751" cy="6858000"/>
          </a:xfrm>
          <a:prstGeom prst="rect">
            <a:avLst/>
          </a:prstGeom>
          <a:solidFill>
            <a:srgbClr val="13473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3" name="Pie 2"/>
          <p:cNvSpPr/>
          <p:nvPr/>
        </p:nvSpPr>
        <p:spPr>
          <a:xfrm rot="16200000">
            <a:off x="-371475" y="6486525"/>
            <a:ext cx="742950" cy="742950"/>
          </a:xfrm>
          <a:prstGeom prst="pie">
            <a:avLst>
              <a:gd name="adj1" fmla="val 0"/>
              <a:gd name="adj2" fmla="val 5432752"/>
            </a:avLst>
          </a:prstGeom>
          <a:solidFill>
            <a:srgbClr val="24705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4" name="Donut 43"/>
          <p:cNvSpPr/>
          <p:nvPr/>
        </p:nvSpPr>
        <p:spPr>
          <a:xfrm>
            <a:off x="1920372" y="-583808"/>
            <a:ext cx="8155858" cy="8155858"/>
          </a:xfrm>
          <a:prstGeom prst="donut">
            <a:avLst>
              <a:gd name="adj" fmla="val 13932"/>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0" name="TextBox 39"/>
          <p:cNvSpPr txBox="1"/>
          <p:nvPr/>
        </p:nvSpPr>
        <p:spPr>
          <a:xfrm>
            <a:off x="954066" y="2737745"/>
            <a:ext cx="10376517" cy="1323439"/>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J</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OINING THE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S</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INGLE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A</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FRICAN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A</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IR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T</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RANSPORT </a:t>
            </a:r>
            <a:r>
              <a:rPr lang="en-US"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M</a:t>
            </a: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ARKET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endParaRPr>
          </a:p>
        </p:txBody>
      </p:sp>
      <p:sp>
        <p:nvSpPr>
          <p:cNvPr id="41" name="TextBox 40"/>
          <p:cNvSpPr txBox="1"/>
          <p:nvPr/>
        </p:nvSpPr>
        <p:spPr>
          <a:xfrm>
            <a:off x="205930" y="6059375"/>
            <a:ext cx="3159009" cy="4001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is-IS" sz="2000" b="0" i="0" u="none" strike="noStrike" kern="1200" cap="none" spc="0" normalizeH="0" baseline="0" noProof="0" dirty="0">
                <a:ln>
                  <a:noFill/>
                </a:ln>
                <a:solidFill>
                  <a:srgbClr val="92D050">
                    <a:lumMod val="40000"/>
                    <a:lumOff val="60000"/>
                  </a:srgbClr>
                </a:solidFill>
                <a:effectLst/>
                <a:uLnTx/>
                <a:uFillTx/>
                <a:latin typeface="Calibri"/>
                <a:ea typeface="+mn-ea"/>
                <a:cs typeface="+mn-cs"/>
              </a:rPr>
              <a:t>March 2023</a:t>
            </a:r>
            <a:endParaRPr kumimoji="0" lang="en-US" sz="2000" b="0" i="0" u="none" strike="noStrike" kern="1200" cap="none" spc="300" normalizeH="0" baseline="0" noProof="0" dirty="0">
              <a:ln>
                <a:noFill/>
              </a:ln>
              <a:solidFill>
                <a:srgbClr val="92D050">
                  <a:lumMod val="40000"/>
                  <a:lumOff val="60000"/>
                </a:srgbClr>
              </a:solidFill>
              <a:effectLst/>
              <a:uLnTx/>
              <a:uFillTx/>
              <a:latin typeface="Roboto" panose="02000000000000000000" pitchFamily="2" charset="0"/>
              <a:ea typeface="Roboto" panose="02000000000000000000" pitchFamily="2" charset="0"/>
              <a:cs typeface="+mn-cs"/>
            </a:endParaRPr>
          </a:p>
        </p:txBody>
      </p:sp>
      <p:sp>
        <p:nvSpPr>
          <p:cNvPr id="22" name="Rectangle 21"/>
          <p:cNvSpPr/>
          <p:nvPr/>
        </p:nvSpPr>
        <p:spPr>
          <a:xfrm>
            <a:off x="-20025" y="3496944"/>
            <a:ext cx="3159009" cy="162748"/>
          </a:xfrm>
          <a:prstGeom prst="rect">
            <a:avLst/>
          </a:prstGeom>
          <a:gradFill>
            <a:gsLst>
              <a:gs pos="0">
                <a:schemeClr val="accent3">
                  <a:alpha val="75000"/>
                </a:schemeClr>
              </a:gs>
              <a:gs pos="100000">
                <a:schemeClr val="accent4">
                  <a:alpha val="66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42" name="Rectangle 41"/>
          <p:cNvSpPr/>
          <p:nvPr/>
        </p:nvSpPr>
        <p:spPr>
          <a:xfrm>
            <a:off x="9149188" y="3496944"/>
            <a:ext cx="3159009" cy="162748"/>
          </a:xfrm>
          <a:prstGeom prst="rect">
            <a:avLst/>
          </a:prstGeom>
          <a:gradFill>
            <a:gsLst>
              <a:gs pos="0">
                <a:schemeClr val="accent3">
                  <a:alpha val="75000"/>
                </a:schemeClr>
              </a:gs>
              <a:gs pos="100000">
                <a:schemeClr val="accent4">
                  <a:alpha val="66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 name="Image 3">
            <a:extLst>
              <a:ext uri="{FF2B5EF4-FFF2-40B4-BE49-F238E27FC236}">
                <a16:creationId xmlns:a16="http://schemas.microsoft.com/office/drawing/2014/main" id="{54E1E943-3DF2-D01C-294D-F194E069B867}"/>
              </a:ext>
            </a:extLst>
          </p:cNvPr>
          <p:cNvPicPr>
            <a:picLocks noChangeAspect="1"/>
          </p:cNvPicPr>
          <p:nvPr/>
        </p:nvPicPr>
        <p:blipFill>
          <a:blip r:embed="rId3"/>
          <a:stretch>
            <a:fillRect/>
          </a:stretch>
        </p:blipFill>
        <p:spPr>
          <a:xfrm>
            <a:off x="-34546" y="363919"/>
            <a:ext cx="1348441" cy="1286335"/>
          </a:xfrm>
          <a:prstGeom prst="rect">
            <a:avLst/>
          </a:prstGeom>
        </p:spPr>
      </p:pic>
    </p:spTree>
    <p:extLst>
      <p:ext uri="{BB962C8B-B14F-4D97-AF65-F5344CB8AC3E}">
        <p14:creationId xmlns:p14="http://schemas.microsoft.com/office/powerpoint/2010/main" val="291502782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D61A53-36F3-146B-5AAD-30DFB840C788}"/>
              </a:ext>
            </a:extLst>
          </p:cNvPr>
          <p:cNvGrpSpPr/>
          <p:nvPr/>
        </p:nvGrpSpPr>
        <p:grpSpPr>
          <a:xfrm>
            <a:off x="2714739" y="898734"/>
            <a:ext cx="6788091" cy="1835230"/>
            <a:chOff x="2714739" y="512233"/>
            <a:chExt cx="6788091" cy="1835230"/>
          </a:xfrm>
        </p:grpSpPr>
        <p:sp>
          <p:nvSpPr>
            <p:cNvPr id="7" name="TextBox 6">
              <a:extLst>
                <a:ext uri="{FF2B5EF4-FFF2-40B4-BE49-F238E27FC236}">
                  <a16:creationId xmlns:a16="http://schemas.microsoft.com/office/drawing/2014/main" id="{E6835FCA-D04F-4567-BCCE-C6F82D493EE7}"/>
                </a:ext>
              </a:extLst>
            </p:cNvPr>
            <p:cNvSpPr txBox="1"/>
            <p:nvPr/>
          </p:nvSpPr>
          <p:spPr>
            <a:xfrm>
              <a:off x="2714739" y="512233"/>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1EA185">
                      <a:lumMod val="75000"/>
                    </a:srgbClr>
                  </a:solidFill>
                  <a:effectLst/>
                  <a:uLnTx/>
                  <a:uFillTx/>
                  <a:latin typeface="Calibri"/>
                  <a:ea typeface="+mn-ea"/>
                  <a:cs typeface="+mn-cs"/>
                </a:rPr>
                <a:t>1</a:t>
              </a:r>
            </a:p>
          </p:txBody>
        </p:sp>
        <p:sp>
          <p:nvSpPr>
            <p:cNvPr id="12" name="Pentágono 4">
              <a:extLst>
                <a:ext uri="{FF2B5EF4-FFF2-40B4-BE49-F238E27FC236}">
                  <a16:creationId xmlns:a16="http://schemas.microsoft.com/office/drawing/2014/main" id="{0E650FDC-40EC-4FB2-BE4B-6D9E604AF529}"/>
                </a:ext>
              </a:extLst>
            </p:cNvPr>
            <p:cNvSpPr/>
            <p:nvPr/>
          </p:nvSpPr>
          <p:spPr>
            <a:xfrm>
              <a:off x="4777263" y="998576"/>
              <a:ext cx="4725567" cy="906883"/>
            </a:xfrm>
            <a:prstGeom prst="homePlate">
              <a:avLst>
                <a:gd name="adj" fmla="val 0"/>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3" name="Pentágono 5">
              <a:extLst>
                <a:ext uri="{FF2B5EF4-FFF2-40B4-BE49-F238E27FC236}">
                  <a16:creationId xmlns:a16="http://schemas.microsoft.com/office/drawing/2014/main" id="{66B9ACB6-65F9-4DC6-A529-CC60DF6BC128}"/>
                </a:ext>
              </a:extLst>
            </p:cNvPr>
            <p:cNvSpPr/>
            <p:nvPr/>
          </p:nvSpPr>
          <p:spPr>
            <a:xfrm>
              <a:off x="3207493" y="998576"/>
              <a:ext cx="1390105" cy="906883"/>
            </a:xfrm>
            <a:prstGeom prst="homePlate">
              <a:avLst/>
            </a:prstGeom>
            <a:solidFill>
              <a:schemeClr val="accent1">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Cheurón 6">
              <a:extLst>
                <a:ext uri="{FF2B5EF4-FFF2-40B4-BE49-F238E27FC236}">
                  <a16:creationId xmlns:a16="http://schemas.microsoft.com/office/drawing/2014/main" id="{ABF09F11-86DB-4E1D-8D8A-ED519C1F1C02}"/>
                </a:ext>
              </a:extLst>
            </p:cNvPr>
            <p:cNvSpPr/>
            <p:nvPr/>
          </p:nvSpPr>
          <p:spPr>
            <a:xfrm>
              <a:off x="4482610" y="998583"/>
              <a:ext cx="582121" cy="906827"/>
            </a:xfrm>
            <a:prstGeom prst="chevron">
              <a:avLst/>
            </a:prstGeom>
            <a:solidFill>
              <a:schemeClr val="accent1"/>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4AD39E0A-83AB-FF0D-2348-6B2A11884B7B}"/>
              </a:ext>
            </a:extLst>
          </p:cNvPr>
          <p:cNvGrpSpPr/>
          <p:nvPr/>
        </p:nvGrpSpPr>
        <p:grpSpPr>
          <a:xfrm>
            <a:off x="2676002" y="1896124"/>
            <a:ext cx="6826828" cy="1835230"/>
            <a:chOff x="2676002" y="1509623"/>
            <a:chExt cx="6826828" cy="1835230"/>
          </a:xfrm>
        </p:grpSpPr>
        <p:grpSp>
          <p:nvGrpSpPr>
            <p:cNvPr id="11" name="Group 10">
              <a:extLst>
                <a:ext uri="{FF2B5EF4-FFF2-40B4-BE49-F238E27FC236}">
                  <a16:creationId xmlns:a16="http://schemas.microsoft.com/office/drawing/2014/main" id="{8F8C9CFA-247D-4BA8-9364-BC1213B48EF2}"/>
                </a:ext>
              </a:extLst>
            </p:cNvPr>
            <p:cNvGrpSpPr/>
            <p:nvPr/>
          </p:nvGrpSpPr>
          <p:grpSpPr>
            <a:xfrm>
              <a:off x="2676002" y="1509623"/>
              <a:ext cx="900716" cy="1835230"/>
              <a:chOff x="409901" y="1798320"/>
              <a:chExt cx="1042273" cy="2123658"/>
            </a:xfrm>
          </p:grpSpPr>
          <p:sp>
            <p:nvSpPr>
              <p:cNvPr id="37" name="TextBox 36">
                <a:extLst>
                  <a:ext uri="{FF2B5EF4-FFF2-40B4-BE49-F238E27FC236}">
                    <a16:creationId xmlns:a16="http://schemas.microsoft.com/office/drawing/2014/main" id="{2B7E6E4F-DBE6-4B24-A019-56A77C5F846C}"/>
                  </a:ext>
                </a:extLst>
              </p:cNvPr>
              <p:cNvSpPr txBox="1"/>
              <p:nvPr/>
            </p:nvSpPr>
            <p:spPr>
              <a:xfrm>
                <a:off x="409901" y="1798320"/>
                <a:ext cx="1042273" cy="2123658"/>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9BBB5C">
                        <a:lumMod val="75000"/>
                      </a:srgbClr>
                    </a:solidFill>
                    <a:effectLst/>
                    <a:uLnTx/>
                    <a:uFillTx/>
                    <a:latin typeface="Calibri"/>
                    <a:ea typeface="+mn-ea"/>
                    <a:cs typeface="+mn-cs"/>
                  </a:rPr>
                  <a:t>2</a:t>
                </a:r>
              </a:p>
            </p:txBody>
          </p:sp>
          <p:sp>
            <p:nvSpPr>
              <p:cNvPr id="38" name="Isosceles Triangle 92">
                <a:extLst>
                  <a:ext uri="{FF2B5EF4-FFF2-40B4-BE49-F238E27FC236}">
                    <a16:creationId xmlns:a16="http://schemas.microsoft.com/office/drawing/2014/main" id="{631DFFEB-C65B-4678-86DB-8950EF420115}"/>
                  </a:ext>
                </a:extLst>
              </p:cNvPr>
              <p:cNvSpPr/>
              <p:nvPr/>
            </p:nvSpPr>
            <p:spPr>
              <a:xfrm rot="4500000" flipV="1">
                <a:off x="676057" y="2999661"/>
                <a:ext cx="501070" cy="431958"/>
              </a:xfrm>
              <a:prstGeom prst="triangl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11000" b="1"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5" name="Pentágono 10">
              <a:extLst>
                <a:ext uri="{FF2B5EF4-FFF2-40B4-BE49-F238E27FC236}">
                  <a16:creationId xmlns:a16="http://schemas.microsoft.com/office/drawing/2014/main" id="{073A939F-744B-440F-AEEB-24DB70065EE7}"/>
                </a:ext>
              </a:extLst>
            </p:cNvPr>
            <p:cNvSpPr/>
            <p:nvPr/>
          </p:nvSpPr>
          <p:spPr>
            <a:xfrm>
              <a:off x="4777263" y="1992999"/>
              <a:ext cx="4725567" cy="906883"/>
            </a:xfrm>
            <a:prstGeom prst="homePlate">
              <a:avLst>
                <a:gd name="adj" fmla="val 0"/>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6" name="Pentágono 11">
              <a:extLst>
                <a:ext uri="{FF2B5EF4-FFF2-40B4-BE49-F238E27FC236}">
                  <a16:creationId xmlns:a16="http://schemas.microsoft.com/office/drawing/2014/main" id="{369D5051-68F9-467B-803C-68FEE46E765F}"/>
                </a:ext>
              </a:extLst>
            </p:cNvPr>
            <p:cNvSpPr/>
            <p:nvPr/>
          </p:nvSpPr>
          <p:spPr>
            <a:xfrm>
              <a:off x="3207493" y="1992999"/>
              <a:ext cx="1390105" cy="906883"/>
            </a:xfrm>
            <a:prstGeom prst="homePlate">
              <a:avLst/>
            </a:prstGeom>
            <a:solidFill>
              <a:schemeClr val="accent2">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7" name="Cheurón 12">
              <a:extLst>
                <a:ext uri="{FF2B5EF4-FFF2-40B4-BE49-F238E27FC236}">
                  <a16:creationId xmlns:a16="http://schemas.microsoft.com/office/drawing/2014/main" id="{06C70554-6965-4659-9595-FEF07A41134A}"/>
                </a:ext>
              </a:extLst>
            </p:cNvPr>
            <p:cNvSpPr/>
            <p:nvPr/>
          </p:nvSpPr>
          <p:spPr>
            <a:xfrm>
              <a:off x="4482610" y="1993006"/>
              <a:ext cx="582121" cy="906827"/>
            </a:xfrm>
            <a:prstGeom prst="chevron">
              <a:avLst/>
            </a:prstGeom>
            <a:solidFill>
              <a:schemeClr val="accent2"/>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2FE6DB1E-02F6-2F2C-47D8-AEF5A740FC1D}"/>
              </a:ext>
            </a:extLst>
          </p:cNvPr>
          <p:cNvGrpSpPr/>
          <p:nvPr/>
        </p:nvGrpSpPr>
        <p:grpSpPr>
          <a:xfrm>
            <a:off x="2676002" y="2908345"/>
            <a:ext cx="6826828" cy="1835230"/>
            <a:chOff x="2676002" y="2521844"/>
            <a:chExt cx="6826828" cy="1835230"/>
          </a:xfrm>
        </p:grpSpPr>
        <p:sp>
          <p:nvSpPr>
            <p:cNvPr id="8" name="TextBox 7">
              <a:extLst>
                <a:ext uri="{FF2B5EF4-FFF2-40B4-BE49-F238E27FC236}">
                  <a16:creationId xmlns:a16="http://schemas.microsoft.com/office/drawing/2014/main" id="{55277E07-27E7-4F72-8552-982E0DF83A80}"/>
                </a:ext>
              </a:extLst>
            </p:cNvPr>
            <p:cNvSpPr txBox="1"/>
            <p:nvPr/>
          </p:nvSpPr>
          <p:spPr>
            <a:xfrm>
              <a:off x="2676002" y="2521844"/>
              <a:ext cx="900716" cy="183523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0" cap="none" spc="0" normalizeH="0" baseline="0" noProof="0" dirty="0">
                  <a:ln>
                    <a:noFill/>
                  </a:ln>
                  <a:solidFill>
                    <a:srgbClr val="F29B26">
                      <a:lumMod val="75000"/>
                    </a:srgbClr>
                  </a:solidFill>
                  <a:effectLst/>
                  <a:uLnTx/>
                  <a:uFillTx/>
                  <a:latin typeface="Calibri"/>
                  <a:ea typeface="+mn-ea"/>
                  <a:cs typeface="+mn-cs"/>
                </a:rPr>
                <a:t>3</a:t>
              </a:r>
            </a:p>
          </p:txBody>
        </p:sp>
        <p:sp>
          <p:nvSpPr>
            <p:cNvPr id="18" name="Pentágono 16">
              <a:extLst>
                <a:ext uri="{FF2B5EF4-FFF2-40B4-BE49-F238E27FC236}">
                  <a16:creationId xmlns:a16="http://schemas.microsoft.com/office/drawing/2014/main" id="{E2388852-4015-403C-90A1-2020E3F3FDEE}"/>
                </a:ext>
              </a:extLst>
            </p:cNvPr>
            <p:cNvSpPr/>
            <p:nvPr/>
          </p:nvSpPr>
          <p:spPr>
            <a:xfrm>
              <a:off x="4777263" y="2987406"/>
              <a:ext cx="4725567" cy="906883"/>
            </a:xfrm>
            <a:prstGeom prst="homePlate">
              <a:avLst>
                <a:gd name="adj" fmla="val 0"/>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19" name="Pentágono 17">
              <a:extLst>
                <a:ext uri="{FF2B5EF4-FFF2-40B4-BE49-F238E27FC236}">
                  <a16:creationId xmlns:a16="http://schemas.microsoft.com/office/drawing/2014/main" id="{95D9F5A3-9BE4-4C21-8574-E5C07415107D}"/>
                </a:ext>
              </a:extLst>
            </p:cNvPr>
            <p:cNvSpPr/>
            <p:nvPr/>
          </p:nvSpPr>
          <p:spPr>
            <a:xfrm>
              <a:off x="3207493" y="2987406"/>
              <a:ext cx="1390105" cy="906883"/>
            </a:xfrm>
            <a:prstGeom prst="homePlate">
              <a:avLst/>
            </a:prstGeom>
            <a:solidFill>
              <a:schemeClr val="accent3">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0" name="Cheurón 18">
              <a:extLst>
                <a:ext uri="{FF2B5EF4-FFF2-40B4-BE49-F238E27FC236}">
                  <a16:creationId xmlns:a16="http://schemas.microsoft.com/office/drawing/2014/main" id="{EFF3A13B-6253-4DEE-AF05-7FDA71E17E80}"/>
                </a:ext>
              </a:extLst>
            </p:cNvPr>
            <p:cNvSpPr/>
            <p:nvPr/>
          </p:nvSpPr>
          <p:spPr>
            <a:xfrm>
              <a:off x="4482610" y="2987413"/>
              <a:ext cx="582121" cy="906827"/>
            </a:xfrm>
            <a:prstGeom prst="chevron">
              <a:avLst/>
            </a:prstGeom>
            <a:solidFill>
              <a:schemeClr val="accent3"/>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E50B3108-32E1-C933-897B-C36BA5604485}"/>
              </a:ext>
            </a:extLst>
          </p:cNvPr>
          <p:cNvGrpSpPr/>
          <p:nvPr/>
        </p:nvGrpSpPr>
        <p:grpSpPr>
          <a:xfrm>
            <a:off x="2689937" y="3905514"/>
            <a:ext cx="6812893" cy="1754326"/>
            <a:chOff x="2689937" y="3519013"/>
            <a:chExt cx="6812893" cy="1754326"/>
          </a:xfrm>
        </p:grpSpPr>
        <p:sp>
          <p:nvSpPr>
            <p:cNvPr id="9" name="TextBox 8">
              <a:extLst>
                <a:ext uri="{FF2B5EF4-FFF2-40B4-BE49-F238E27FC236}">
                  <a16:creationId xmlns:a16="http://schemas.microsoft.com/office/drawing/2014/main" id="{71626CF1-7272-42E6-A663-1169BB9A1ECD}"/>
                </a:ext>
              </a:extLst>
            </p:cNvPr>
            <p:cNvSpPr txBox="1"/>
            <p:nvPr/>
          </p:nvSpPr>
          <p:spPr>
            <a:xfrm>
              <a:off x="2689937" y="3519013"/>
              <a:ext cx="886781" cy="175432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800" b="1" i="0" u="none" strike="noStrike" kern="0" cap="none" spc="0" normalizeH="0" baseline="0" noProof="0" dirty="0">
                  <a:ln>
                    <a:noFill/>
                  </a:ln>
                  <a:solidFill>
                    <a:srgbClr val="BD392F">
                      <a:lumMod val="75000"/>
                    </a:srgbClr>
                  </a:solidFill>
                  <a:effectLst/>
                  <a:uLnTx/>
                  <a:uFillTx/>
                  <a:latin typeface="Calibri"/>
                  <a:ea typeface="+mn-ea"/>
                  <a:cs typeface="+mn-cs"/>
                </a:rPr>
                <a:t>4</a:t>
              </a:r>
            </a:p>
          </p:txBody>
        </p:sp>
        <p:sp>
          <p:nvSpPr>
            <p:cNvPr id="21" name="Pentágono 22">
              <a:extLst>
                <a:ext uri="{FF2B5EF4-FFF2-40B4-BE49-F238E27FC236}">
                  <a16:creationId xmlns:a16="http://schemas.microsoft.com/office/drawing/2014/main" id="{E5AD4579-1D65-48DB-9A83-263F02A631F2}"/>
                </a:ext>
              </a:extLst>
            </p:cNvPr>
            <p:cNvSpPr/>
            <p:nvPr/>
          </p:nvSpPr>
          <p:spPr>
            <a:xfrm>
              <a:off x="4777263" y="3981825"/>
              <a:ext cx="4725567" cy="906883"/>
            </a:xfrm>
            <a:prstGeom prst="homePlate">
              <a:avLst>
                <a:gd name="adj" fmla="val 0"/>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2" name="Pentágono 23">
              <a:extLst>
                <a:ext uri="{FF2B5EF4-FFF2-40B4-BE49-F238E27FC236}">
                  <a16:creationId xmlns:a16="http://schemas.microsoft.com/office/drawing/2014/main" id="{7606950A-1D7A-460E-A885-F6779139AFD2}"/>
                </a:ext>
              </a:extLst>
            </p:cNvPr>
            <p:cNvSpPr/>
            <p:nvPr/>
          </p:nvSpPr>
          <p:spPr>
            <a:xfrm>
              <a:off x="3207493" y="3981825"/>
              <a:ext cx="1390105" cy="906883"/>
            </a:xfrm>
            <a:prstGeom prst="homePlate">
              <a:avLst/>
            </a:prstGeom>
            <a:solidFill>
              <a:schemeClr val="accent4">
                <a:lumMod val="75000"/>
              </a:schemeClr>
            </a:solidFill>
            <a:ln w="25400" cap="flat" cmpd="sng" algn="ctr">
              <a:noFill/>
              <a:prstDash val="solid"/>
              <a:miter lim="800000"/>
            </a:ln>
            <a:effectLst/>
          </p:spPr>
          <p:txBody>
            <a:bodyPr spcFirstLastPara="0" vert="horz" wrap="square" lIns="1024132" tIns="426720" rIns="426720" bIns="1024132" numCol="1" spcCol="1270" anchor="ctr" anchorCtr="0">
              <a:noAutofit/>
            </a:bodyPr>
            <a:lstStyle/>
            <a:p>
              <a:pPr marL="0" marR="0" lvl="0" indent="0" algn="ctr" defTabSz="2320457" rtl="0" eaLnBrk="1" fontAlgn="auto" latinLnBrk="0" hangingPunct="1">
                <a:lnSpc>
                  <a:spcPct val="90000"/>
                </a:lnSpc>
                <a:spcBef>
                  <a:spcPct val="0"/>
                </a:spcBef>
                <a:spcAft>
                  <a:spcPct val="35000"/>
                </a:spcAft>
                <a:buClrTx/>
                <a:buSzTx/>
                <a:buFontTx/>
                <a:buNone/>
                <a:tabLst/>
                <a:defRPr/>
              </a:pPr>
              <a:endParaRPr kumimoji="0" lang="en-US" sz="48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23" name="Cheurón 24">
              <a:extLst>
                <a:ext uri="{FF2B5EF4-FFF2-40B4-BE49-F238E27FC236}">
                  <a16:creationId xmlns:a16="http://schemas.microsoft.com/office/drawing/2014/main" id="{4B535CA2-8BF0-4D9F-8DC2-C085E0E0DE71}"/>
                </a:ext>
              </a:extLst>
            </p:cNvPr>
            <p:cNvSpPr/>
            <p:nvPr/>
          </p:nvSpPr>
          <p:spPr>
            <a:xfrm>
              <a:off x="4482610" y="3981833"/>
              <a:ext cx="582121" cy="906827"/>
            </a:xfrm>
            <a:prstGeom prst="chevron">
              <a:avLst/>
            </a:prstGeom>
            <a:solidFill>
              <a:schemeClr val="accent4"/>
            </a:solidFill>
            <a:ln w="25400" cap="flat" cmpd="sng" algn="ctr">
              <a:solidFill>
                <a:sysClr val="window" lastClr="FFFFFF"/>
              </a:solidFill>
              <a:prstDash val="solid"/>
              <a:miter lim="800000"/>
            </a:ln>
            <a:effectLst/>
          </p:spPr>
          <p:txBody>
            <a:bodyPr spcFirstLastPara="0" vert="horz" wrap="square" lIns="94073" tIns="94073" rIns="992508" bIns="470922"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51F9A8C3-3A82-40C3-980B-6727512529EA}"/>
              </a:ext>
            </a:extLst>
          </p:cNvPr>
          <p:cNvSpPr txBox="1"/>
          <p:nvPr/>
        </p:nvSpPr>
        <p:spPr>
          <a:xfrm>
            <a:off x="3232472" y="1709445"/>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1</a:t>
            </a:r>
          </a:p>
        </p:txBody>
      </p:sp>
      <p:sp>
        <p:nvSpPr>
          <p:cNvPr id="32" name="TextBox 31">
            <a:extLst>
              <a:ext uri="{FF2B5EF4-FFF2-40B4-BE49-F238E27FC236}">
                <a16:creationId xmlns:a16="http://schemas.microsoft.com/office/drawing/2014/main" id="{B885519B-E3F9-4234-AB89-CE9893DBB142}"/>
              </a:ext>
            </a:extLst>
          </p:cNvPr>
          <p:cNvSpPr txBox="1"/>
          <p:nvPr/>
        </p:nvSpPr>
        <p:spPr>
          <a:xfrm>
            <a:off x="5047311" y="1421428"/>
            <a:ext cx="4293474" cy="800219"/>
          </a:xfrm>
          <a:prstGeom prst="rect">
            <a:avLst/>
          </a:prstGeom>
          <a:noFill/>
        </p:spPr>
        <p:txBody>
          <a:bodyPr wrap="square" rtlCol="0" anchor="ctr">
            <a:spAutoFit/>
          </a:bodyPr>
          <a:lstStyle/>
          <a:p>
            <a:r>
              <a:rPr lang="en-US" sz="1600" dirty="0">
                <a:solidFill>
                  <a:schemeClr val="bg1"/>
                </a:solidFill>
              </a:rPr>
              <a:t>Sign the Solemn Declaration to join the SAATM using the templates; </a:t>
            </a:r>
            <a:endParaRPr lang="fr-FR" sz="1600" dirty="0">
              <a:solidFill>
                <a:schemeClr val="bg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a:ea typeface="+mn-ea"/>
                <a:cs typeface="+mn-cs"/>
              </a:rPr>
              <a:t> </a:t>
            </a:r>
          </a:p>
        </p:txBody>
      </p:sp>
      <p:sp>
        <p:nvSpPr>
          <p:cNvPr id="33" name="TextBox 32">
            <a:extLst>
              <a:ext uri="{FF2B5EF4-FFF2-40B4-BE49-F238E27FC236}">
                <a16:creationId xmlns:a16="http://schemas.microsoft.com/office/drawing/2014/main" id="{08B57E7F-DEF0-411D-A437-F4B9E79D1C1C}"/>
              </a:ext>
            </a:extLst>
          </p:cNvPr>
          <p:cNvSpPr txBox="1"/>
          <p:nvPr/>
        </p:nvSpPr>
        <p:spPr>
          <a:xfrm>
            <a:off x="5047311" y="2641307"/>
            <a:ext cx="4258494" cy="338554"/>
          </a:xfrm>
          <a:prstGeom prst="rect">
            <a:avLst/>
          </a:prstGeom>
          <a:noFill/>
        </p:spPr>
        <p:txBody>
          <a:bodyPr wrap="square" rtlCol="0" anchor="ctr">
            <a:spAutoFit/>
          </a:bodyPr>
          <a:lstStyle/>
          <a:p>
            <a:r>
              <a:rPr lang="en-US" sz="1600" dirty="0">
                <a:solidFill>
                  <a:schemeClr val="bg1"/>
                </a:solidFill>
              </a:rPr>
              <a:t>Implement the concrete measures (KPIs). </a:t>
            </a:r>
            <a:endParaRPr lang="fr-FR" sz="1600" dirty="0">
              <a:solidFill>
                <a:schemeClr val="bg1"/>
              </a:solidFill>
            </a:endParaRPr>
          </a:p>
        </p:txBody>
      </p:sp>
      <p:sp>
        <p:nvSpPr>
          <p:cNvPr id="34" name="TextBox 33">
            <a:extLst>
              <a:ext uri="{FF2B5EF4-FFF2-40B4-BE49-F238E27FC236}">
                <a16:creationId xmlns:a16="http://schemas.microsoft.com/office/drawing/2014/main" id="{41716F43-7957-4E8A-9885-AAF177A38C21}"/>
              </a:ext>
            </a:extLst>
          </p:cNvPr>
          <p:cNvSpPr txBox="1"/>
          <p:nvPr/>
        </p:nvSpPr>
        <p:spPr>
          <a:xfrm>
            <a:off x="5047311" y="3538750"/>
            <a:ext cx="4293475" cy="584775"/>
          </a:xfrm>
          <a:prstGeom prst="rect">
            <a:avLst/>
          </a:prstGeom>
          <a:noFill/>
        </p:spPr>
        <p:txBody>
          <a:bodyPr wrap="square" rtlCol="0" anchor="ctr">
            <a:spAutoFit/>
          </a:bodyPr>
          <a:lstStyle/>
          <a:p>
            <a:r>
              <a:rPr lang="en-US" sz="1600" dirty="0">
                <a:solidFill>
                  <a:schemeClr val="bg1"/>
                </a:solidFill>
              </a:rPr>
              <a:t>Signing of the Memorandum of Implementation as part of the Eight Concrete Measures</a:t>
            </a:r>
            <a:endParaRPr lang="fr-FR" sz="1600" dirty="0">
              <a:solidFill>
                <a:schemeClr val="bg1"/>
              </a:solidFill>
            </a:endParaRPr>
          </a:p>
        </p:txBody>
      </p:sp>
      <p:sp>
        <p:nvSpPr>
          <p:cNvPr id="35" name="TextBox 34">
            <a:extLst>
              <a:ext uri="{FF2B5EF4-FFF2-40B4-BE49-F238E27FC236}">
                <a16:creationId xmlns:a16="http://schemas.microsoft.com/office/drawing/2014/main" id="{7C3F7D38-9BC1-4526-B684-98A1D44AB826}"/>
              </a:ext>
            </a:extLst>
          </p:cNvPr>
          <p:cNvSpPr txBox="1"/>
          <p:nvPr/>
        </p:nvSpPr>
        <p:spPr>
          <a:xfrm>
            <a:off x="5047311" y="4466772"/>
            <a:ext cx="4293472" cy="584775"/>
          </a:xfrm>
          <a:prstGeom prst="rect">
            <a:avLst/>
          </a:prstGeom>
          <a:noFill/>
        </p:spPr>
        <p:txBody>
          <a:bodyPr wrap="square" rtlCol="0" anchor="ctr">
            <a:spAutoFit/>
          </a:bodyPr>
          <a:lstStyle/>
          <a:p>
            <a:pPr lvl="0" algn="just">
              <a:defRPr/>
            </a:pPr>
            <a:r>
              <a:rPr lang="en-US" sz="1600" dirty="0">
                <a:solidFill>
                  <a:schemeClr val="bg1"/>
                </a:solidFill>
              </a:rPr>
              <a:t>Notify the Executing Agency of the implementation of the Concrete Measures</a:t>
            </a:r>
            <a:endParaRPr kumimoji="0" lang="en-US" sz="1200" b="0" i="0" u="none" strike="noStrike" kern="0" cap="none" spc="0" normalizeH="0" baseline="0" noProof="0" dirty="0">
              <a:ln>
                <a:noFill/>
              </a:ln>
              <a:solidFill>
                <a:schemeClr val="bg1"/>
              </a:solidFill>
              <a:effectLst/>
              <a:uLnTx/>
              <a:uFillTx/>
              <a:latin typeface="Calibri"/>
            </a:endParaRPr>
          </a:p>
        </p:txBody>
      </p:sp>
      <p:sp>
        <p:nvSpPr>
          <p:cNvPr id="47" name="Pie 2">
            <a:extLst>
              <a:ext uri="{FF2B5EF4-FFF2-40B4-BE49-F238E27FC236}">
                <a16:creationId xmlns:a16="http://schemas.microsoft.com/office/drawing/2014/main" id="{64B8612F-CA10-1826-2114-0472539E2476}"/>
              </a:ext>
            </a:extLst>
          </p:cNvPr>
          <p:cNvSpPr/>
          <p:nvPr/>
        </p:nvSpPr>
        <p:spPr>
          <a:xfrm rot="16200000">
            <a:off x="-268122" y="6568894"/>
            <a:ext cx="535528" cy="583865"/>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8" name="Right Triangle 20">
            <a:extLst>
              <a:ext uri="{FF2B5EF4-FFF2-40B4-BE49-F238E27FC236}">
                <a16:creationId xmlns:a16="http://schemas.microsoft.com/office/drawing/2014/main" id="{56228E0A-8B08-3283-8F92-1EE4ED6D731E}"/>
              </a:ext>
            </a:extLst>
          </p:cNvPr>
          <p:cNvSpPr/>
          <p:nvPr/>
        </p:nvSpPr>
        <p:spPr>
          <a:xfrm rot="10800000">
            <a:off x="9064103" y="-35542"/>
            <a:ext cx="3127898" cy="2822046"/>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49" name="Picture Placeholder 1" descr="aerial-view-of-the-airport-2022-02-02-03-48-33-utc.jpg">
            <a:extLst>
              <a:ext uri="{FF2B5EF4-FFF2-40B4-BE49-F238E27FC236}">
                <a16:creationId xmlns:a16="http://schemas.microsoft.com/office/drawing/2014/main" id="{2440C2C3-5AE0-0984-5A17-4D23A68DE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487793" y="-15858"/>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2" name="TextBox 26">
            <a:extLst>
              <a:ext uri="{FF2B5EF4-FFF2-40B4-BE49-F238E27FC236}">
                <a16:creationId xmlns:a16="http://schemas.microsoft.com/office/drawing/2014/main" id="{47D4837C-03E4-11D4-EDB6-2A744D8A8F5D}"/>
              </a:ext>
            </a:extLst>
          </p:cNvPr>
          <p:cNvSpPr txBox="1"/>
          <p:nvPr/>
        </p:nvSpPr>
        <p:spPr>
          <a:xfrm>
            <a:off x="3232472" y="2732207"/>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2</a:t>
            </a:r>
          </a:p>
        </p:txBody>
      </p:sp>
      <p:sp>
        <p:nvSpPr>
          <p:cNvPr id="3" name="TextBox 26">
            <a:extLst>
              <a:ext uri="{FF2B5EF4-FFF2-40B4-BE49-F238E27FC236}">
                <a16:creationId xmlns:a16="http://schemas.microsoft.com/office/drawing/2014/main" id="{125DDB7D-2274-18EA-7091-CA29F30B383D}"/>
              </a:ext>
            </a:extLst>
          </p:cNvPr>
          <p:cNvSpPr txBox="1"/>
          <p:nvPr/>
        </p:nvSpPr>
        <p:spPr>
          <a:xfrm>
            <a:off x="3207493" y="3686427"/>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3</a:t>
            </a:r>
          </a:p>
        </p:txBody>
      </p:sp>
      <p:sp>
        <p:nvSpPr>
          <p:cNvPr id="42" name="TextBox 26">
            <a:extLst>
              <a:ext uri="{FF2B5EF4-FFF2-40B4-BE49-F238E27FC236}">
                <a16:creationId xmlns:a16="http://schemas.microsoft.com/office/drawing/2014/main" id="{60DFAF79-1327-E5F1-81A8-C1685A894FB6}"/>
              </a:ext>
            </a:extLst>
          </p:cNvPr>
          <p:cNvSpPr txBox="1"/>
          <p:nvPr/>
        </p:nvSpPr>
        <p:spPr>
          <a:xfrm>
            <a:off x="3207492" y="4692673"/>
            <a:ext cx="121140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4</a:t>
            </a:r>
          </a:p>
        </p:txBody>
      </p:sp>
      <p:sp>
        <p:nvSpPr>
          <p:cNvPr id="43" name="Title 1">
            <a:extLst>
              <a:ext uri="{FF2B5EF4-FFF2-40B4-BE49-F238E27FC236}">
                <a16:creationId xmlns:a16="http://schemas.microsoft.com/office/drawing/2014/main" id="{C44FF33A-2A16-4A59-B144-C112DAC38569}"/>
              </a:ext>
            </a:extLst>
          </p:cNvPr>
          <p:cNvSpPr txBox="1">
            <a:spLocks/>
          </p:cNvSpPr>
          <p:nvPr/>
        </p:nvSpPr>
        <p:spPr>
          <a:xfrm>
            <a:off x="1280264" y="214031"/>
            <a:ext cx="8025541" cy="651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kern="1200">
                <a:solidFill>
                  <a:schemeClr val="tx1"/>
                </a:solidFill>
                <a:latin typeface="Calibri"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rPr>
              <a:t>HOW TO JOIN SAATM?</a:t>
            </a:r>
            <a:endParaRPr kumimoji="0" lang="en-IN" sz="2600" b="1" i="0" u="none" strike="noStrike" kern="1200" cap="none" spc="0" normalizeH="0" baseline="0" noProof="0" dirty="0">
              <a:ln>
                <a:noFill/>
              </a:ln>
              <a:solidFill>
                <a:srgbClr val="285A58"/>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27008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3" grpId="0"/>
      <p:bldP spid="34" grpId="0"/>
      <p:bldP spid="35" grpId="0"/>
      <p:bldP spid="2" grpId="0"/>
      <p:bldP spid="3"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aerial-view-of-airplane-at-airport-2021-08-29-09-58-20-utc.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08" b="7808"/>
          <a:stretch>
            <a:fillRect/>
          </a:stretch>
        </p:blipFill>
        <p:spPr/>
      </p:pic>
      <p:sp>
        <p:nvSpPr>
          <p:cNvPr id="6" name="Rectangle 5"/>
          <p:cNvSpPr/>
          <p:nvPr/>
        </p:nvSpPr>
        <p:spPr>
          <a:xfrm>
            <a:off x="-269876" y="28136"/>
            <a:ext cx="12731751" cy="6858000"/>
          </a:xfrm>
          <a:prstGeom prst="rect">
            <a:avLst/>
          </a:prstGeom>
          <a:solidFill>
            <a:srgbClr val="13473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3" name="Pie 2"/>
          <p:cNvSpPr/>
          <p:nvPr/>
        </p:nvSpPr>
        <p:spPr>
          <a:xfrm rot="16200000">
            <a:off x="-371475" y="6486525"/>
            <a:ext cx="742950" cy="742950"/>
          </a:xfrm>
          <a:prstGeom prst="pie">
            <a:avLst>
              <a:gd name="adj1" fmla="val 0"/>
              <a:gd name="adj2" fmla="val 5432752"/>
            </a:avLst>
          </a:prstGeom>
          <a:solidFill>
            <a:srgbClr val="24705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4" name="Donut 43"/>
          <p:cNvSpPr/>
          <p:nvPr/>
        </p:nvSpPr>
        <p:spPr>
          <a:xfrm>
            <a:off x="1920372" y="-583808"/>
            <a:ext cx="8155858" cy="8155858"/>
          </a:xfrm>
          <a:prstGeom prst="donut">
            <a:avLst>
              <a:gd name="adj" fmla="val 13932"/>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40" name="TextBox 39"/>
          <p:cNvSpPr txBox="1"/>
          <p:nvPr/>
        </p:nvSpPr>
        <p:spPr>
          <a:xfrm>
            <a:off x="2674349" y="2688049"/>
            <a:ext cx="7275418" cy="1077218"/>
          </a:xfrm>
          <a:prstGeom prst="rect">
            <a:avLst/>
          </a:prstGeom>
          <a:no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S</a:t>
            </a:r>
            <a:r>
              <a:rPr kumimoji="0" lang="fr-FR"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INGLE </a:t>
            </a:r>
            <a:r>
              <a:rPr lang="fr-FR"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A</a:t>
            </a:r>
            <a:r>
              <a:rPr kumimoji="0" lang="fr-FR"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FRICAN </a:t>
            </a:r>
            <a:r>
              <a:rPr lang="fr-FR"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A</a:t>
            </a:r>
            <a:r>
              <a:rPr kumimoji="0" lang="fr-FR"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IR </a:t>
            </a:r>
            <a:r>
              <a:rPr lang="fr-FR"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T</a:t>
            </a:r>
            <a:r>
              <a:rPr kumimoji="0" lang="fr-FR"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RANSPORT </a:t>
            </a:r>
            <a:r>
              <a:rPr lang="fr-FR"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M</a:t>
            </a:r>
            <a:r>
              <a:rPr kumimoji="0" lang="fr-FR"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rPr>
              <a:t>ARKET </a:t>
            </a:r>
            <a:r>
              <a:rPr lang="fr-FR" sz="3200" b="1" dirty="0">
                <a:solidFill>
                  <a:prstClr val="white"/>
                </a:solidFill>
                <a:latin typeface="Raleway SemiBold" panose="020B0703030101060003" pitchFamily="34" charset="0"/>
                <a:ea typeface="Roboto Black" panose="02000000000000000000" pitchFamily="2" charset="0"/>
                <a:cs typeface="Poppins ExtraBold" panose="00000900000000000000" pitchFamily="2" charset="0"/>
              </a:rPr>
              <a:t>Background</a:t>
            </a:r>
            <a:endParaRPr kumimoji="0" lang="fr-FR" sz="2400" b="1" i="0" u="none" strike="noStrike" kern="1200" cap="none" spc="0" normalizeH="0" baseline="0" noProof="0" dirty="0">
              <a:ln>
                <a:noFill/>
              </a:ln>
              <a:solidFill>
                <a:prstClr val="white"/>
              </a:solidFill>
              <a:effectLst/>
              <a:uLnTx/>
              <a:uFillTx/>
              <a:latin typeface="Raleway SemiBold" panose="020B0703030101060003" pitchFamily="34" charset="0"/>
              <a:ea typeface="Roboto Black" panose="02000000000000000000" pitchFamily="2" charset="0"/>
              <a:cs typeface="Poppins ExtraBold" panose="00000900000000000000" pitchFamily="2" charset="0"/>
            </a:endParaRPr>
          </a:p>
        </p:txBody>
      </p:sp>
      <p:sp>
        <p:nvSpPr>
          <p:cNvPr id="41" name="TextBox 40"/>
          <p:cNvSpPr txBox="1"/>
          <p:nvPr/>
        </p:nvSpPr>
        <p:spPr>
          <a:xfrm>
            <a:off x="205930" y="6059375"/>
            <a:ext cx="3159009" cy="4001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is-IS" sz="2000" dirty="0">
                <a:solidFill>
                  <a:srgbClr val="92D050">
                    <a:lumMod val="40000"/>
                    <a:lumOff val="60000"/>
                  </a:srgbClr>
                </a:solidFill>
                <a:latin typeface="Calibri"/>
              </a:rPr>
              <a:t>28th M</a:t>
            </a:r>
            <a:r>
              <a:rPr kumimoji="0" lang="is-IS" sz="2000" b="0" i="0" u="none" strike="noStrike" kern="1200" cap="none" spc="0" normalizeH="0" baseline="0" noProof="0" dirty="0">
                <a:ln>
                  <a:noFill/>
                </a:ln>
                <a:solidFill>
                  <a:srgbClr val="92D050">
                    <a:lumMod val="40000"/>
                    <a:lumOff val="60000"/>
                  </a:srgbClr>
                </a:solidFill>
                <a:effectLst/>
                <a:uLnTx/>
                <a:uFillTx/>
                <a:latin typeface="Calibri"/>
                <a:ea typeface="+mn-ea"/>
                <a:cs typeface="+mn-cs"/>
              </a:rPr>
              <a:t>arch 2023</a:t>
            </a:r>
            <a:endParaRPr kumimoji="0" lang="en-US" sz="2000" b="0" i="0" u="none" strike="noStrike" kern="1200" cap="none" spc="300" normalizeH="0" baseline="0" noProof="0" dirty="0">
              <a:ln>
                <a:noFill/>
              </a:ln>
              <a:solidFill>
                <a:srgbClr val="92D050">
                  <a:lumMod val="40000"/>
                  <a:lumOff val="60000"/>
                </a:srgbClr>
              </a:solidFill>
              <a:effectLst/>
              <a:uLnTx/>
              <a:uFillTx/>
              <a:latin typeface="Roboto" panose="02000000000000000000" pitchFamily="2" charset="0"/>
              <a:ea typeface="Roboto" panose="02000000000000000000" pitchFamily="2" charset="0"/>
              <a:cs typeface="+mn-cs"/>
            </a:endParaRPr>
          </a:p>
        </p:txBody>
      </p:sp>
      <p:sp>
        <p:nvSpPr>
          <p:cNvPr id="22" name="Rectangle 21"/>
          <p:cNvSpPr/>
          <p:nvPr/>
        </p:nvSpPr>
        <p:spPr>
          <a:xfrm>
            <a:off x="-20025" y="3496944"/>
            <a:ext cx="3159009" cy="162748"/>
          </a:xfrm>
          <a:prstGeom prst="rect">
            <a:avLst/>
          </a:prstGeom>
          <a:gradFill>
            <a:gsLst>
              <a:gs pos="0">
                <a:schemeClr val="accent3">
                  <a:alpha val="75000"/>
                </a:schemeClr>
              </a:gs>
              <a:gs pos="100000">
                <a:schemeClr val="accent4">
                  <a:alpha val="66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42" name="Rectangle 41"/>
          <p:cNvSpPr/>
          <p:nvPr/>
        </p:nvSpPr>
        <p:spPr>
          <a:xfrm>
            <a:off x="9032991" y="3496944"/>
            <a:ext cx="3159009" cy="162748"/>
          </a:xfrm>
          <a:prstGeom prst="rect">
            <a:avLst/>
          </a:prstGeom>
          <a:gradFill>
            <a:gsLst>
              <a:gs pos="0">
                <a:schemeClr val="accent3">
                  <a:alpha val="75000"/>
                </a:schemeClr>
              </a:gs>
              <a:gs pos="100000">
                <a:schemeClr val="accent4">
                  <a:alpha val="66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8" name="Picture 7"/>
          <p:cNvPicPr>
            <a:picLocks noChangeAspect="1"/>
          </p:cNvPicPr>
          <p:nvPr/>
        </p:nvPicPr>
        <p:blipFill>
          <a:blip r:embed="rId3"/>
          <a:stretch>
            <a:fillRect/>
          </a:stretch>
        </p:blipFill>
        <p:spPr>
          <a:xfrm>
            <a:off x="8910585" y="136959"/>
            <a:ext cx="3355893" cy="1195983"/>
          </a:xfrm>
          <a:prstGeom prst="rect">
            <a:avLst/>
          </a:prstGeom>
        </p:spPr>
      </p:pic>
      <p:pic>
        <p:nvPicPr>
          <p:cNvPr id="4" name="Image 3">
            <a:extLst>
              <a:ext uri="{FF2B5EF4-FFF2-40B4-BE49-F238E27FC236}">
                <a16:creationId xmlns:a16="http://schemas.microsoft.com/office/drawing/2014/main" id="{54E1E943-3DF2-D01C-294D-F194E069B867}"/>
              </a:ext>
            </a:extLst>
          </p:cNvPr>
          <p:cNvPicPr>
            <a:picLocks noChangeAspect="1"/>
          </p:cNvPicPr>
          <p:nvPr/>
        </p:nvPicPr>
        <p:blipFill>
          <a:blip r:embed="rId4"/>
          <a:stretch>
            <a:fillRect/>
          </a:stretch>
        </p:blipFill>
        <p:spPr>
          <a:xfrm>
            <a:off x="4530735" y="46607"/>
            <a:ext cx="1348441" cy="1286335"/>
          </a:xfrm>
          <a:prstGeom prst="rect">
            <a:avLst/>
          </a:prstGeom>
        </p:spPr>
      </p:pic>
      <p:pic>
        <p:nvPicPr>
          <p:cNvPr id="12" name="Picture 11" descr="African Union">
            <a:extLst>
              <a:ext uri="{FF2B5EF4-FFF2-40B4-BE49-F238E27FC236}">
                <a16:creationId xmlns:a16="http://schemas.microsoft.com/office/drawing/2014/main" id="{3C5877AE-A12C-4D88-96C9-40114DA0CDB8}"/>
              </a:ext>
            </a:extLst>
          </p:cNvPr>
          <p:cNvPicPr/>
          <p:nvPr/>
        </p:nvPicPr>
        <p:blipFill>
          <a:blip r:embed="rId5"/>
          <a:stretch>
            <a:fillRect/>
          </a:stretch>
        </p:blipFill>
        <p:spPr>
          <a:xfrm>
            <a:off x="0" y="46607"/>
            <a:ext cx="2008490" cy="1012967"/>
          </a:xfrm>
          <a:prstGeom prst="rect">
            <a:avLst/>
          </a:prstGeom>
          <a:noFill/>
          <a:ln>
            <a:noFill/>
          </a:ln>
        </p:spPr>
      </p:pic>
    </p:spTree>
    <p:extLst>
      <p:ext uri="{BB962C8B-B14F-4D97-AF65-F5344CB8AC3E}">
        <p14:creationId xmlns:p14="http://schemas.microsoft.com/office/powerpoint/2010/main" val="354179340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00B76-C7E8-D743-1D8F-A10079C2B74D}"/>
              </a:ext>
            </a:extLst>
          </p:cNvPr>
          <p:cNvPicPr/>
          <p:nvPr/>
        </p:nvPicPr>
        <p:blipFill rotWithShape="1">
          <a:blip r:embed="rId2"/>
          <a:srcRect l="29578" t="12414" r="2293" b="27586"/>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8123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622870" y="1510747"/>
            <a:ext cx="4685016" cy="4323135"/>
          </a:xfrm>
        </p:spPr>
        <p:txBody>
          <a:bodyPr>
            <a:normAutofit fontScale="90000"/>
          </a:bodyPr>
          <a:lstStyle/>
          <a:p>
            <a:pPr>
              <a:lnSpc>
                <a:spcPct val="125000"/>
              </a:lnSpc>
              <a:spcBef>
                <a:spcPts val="600"/>
              </a:spcBef>
              <a:spcAft>
                <a:spcPts val="600"/>
              </a:spcAft>
            </a:pPr>
            <a:r>
              <a:rPr lang="en-US" sz="5400" b="1" dirty="0">
                <a:solidFill>
                  <a:schemeClr val="bg1"/>
                </a:solidFill>
              </a:rPr>
              <a:t>Thank you</a:t>
            </a:r>
            <a:br>
              <a:rPr lang="en-US" sz="5400" b="1" dirty="0">
                <a:solidFill>
                  <a:schemeClr val="bg1"/>
                </a:solidFill>
              </a:rPr>
            </a:br>
            <a:r>
              <a:rPr lang="en-US" sz="5400" b="1" dirty="0">
                <a:solidFill>
                  <a:schemeClr val="bg1"/>
                </a:solidFill>
              </a:rPr>
              <a:t>Merci</a:t>
            </a:r>
            <a:br>
              <a:rPr lang="en-US" sz="5400" b="1" dirty="0">
                <a:solidFill>
                  <a:schemeClr val="bg1"/>
                </a:solidFill>
              </a:rPr>
            </a:br>
            <a:r>
              <a:rPr lang="ar-AE" sz="5400" b="1" dirty="0">
                <a:solidFill>
                  <a:schemeClr val="bg1"/>
                </a:solidFill>
              </a:rPr>
              <a:t>شكرا</a:t>
            </a:r>
            <a:r>
              <a:rPr lang="en-US" sz="5400" b="1" dirty="0">
                <a:solidFill>
                  <a:schemeClr val="bg1"/>
                </a:solidFill>
              </a:rPr>
              <a:t> </a:t>
            </a:r>
            <a:br>
              <a:rPr lang="en-US" sz="5400" b="1" dirty="0">
                <a:solidFill>
                  <a:schemeClr val="bg1"/>
                </a:solidFill>
              </a:rPr>
            </a:br>
            <a:r>
              <a:rPr lang="pt-PT" sz="5400" b="1" dirty="0">
                <a:solidFill>
                  <a:schemeClr val="bg1"/>
                </a:solidFill>
              </a:rPr>
              <a:t>Obrigado</a:t>
            </a:r>
            <a:br>
              <a:rPr lang="pt-PT" sz="5400" b="1" dirty="0">
                <a:solidFill>
                  <a:schemeClr val="bg1"/>
                </a:solidFill>
              </a:rPr>
            </a:br>
            <a:r>
              <a:rPr lang="pt-PT" sz="5400" b="1" dirty="0">
                <a:solidFill>
                  <a:schemeClr val="bg1"/>
                </a:solidFill>
              </a:rPr>
              <a:t>Asante </a:t>
            </a:r>
            <a:endParaRPr lang="en-GB" sz="5400" dirty="0">
              <a:solidFill>
                <a:schemeClr val="bg1"/>
              </a:solidFill>
            </a:endParaRPr>
          </a:p>
        </p:txBody>
      </p:sp>
      <p:pic>
        <p:nvPicPr>
          <p:cNvPr id="4" name="Picture 3">
            <a:extLst>
              <a:ext uri="{FF2B5EF4-FFF2-40B4-BE49-F238E27FC236}">
                <a16:creationId xmlns:a16="http://schemas.microsoft.com/office/drawing/2014/main" id="{53AC37C4-5E17-4B1F-AB60-EAA74EE2453C}"/>
              </a:ext>
            </a:extLst>
          </p:cNvPr>
          <p:cNvPicPr>
            <a:picLocks noChangeAspect="1"/>
          </p:cNvPicPr>
          <p:nvPr/>
        </p:nvPicPr>
        <p:blipFill>
          <a:blip r:embed="rId4"/>
          <a:stretch>
            <a:fillRect/>
          </a:stretch>
        </p:blipFill>
        <p:spPr>
          <a:xfrm>
            <a:off x="108318" y="119272"/>
            <a:ext cx="2121658" cy="1023737"/>
          </a:xfrm>
          <a:prstGeom prst="rect">
            <a:avLst/>
          </a:prstGeom>
        </p:spPr>
      </p:pic>
      <p:pic>
        <p:nvPicPr>
          <p:cNvPr id="20" name="Picture 19">
            <a:extLst>
              <a:ext uri="{FF2B5EF4-FFF2-40B4-BE49-F238E27FC236}">
                <a16:creationId xmlns:a16="http://schemas.microsoft.com/office/drawing/2014/main" id="{94DF7C2A-D714-4F13-A179-64B723BDDC8A}"/>
              </a:ext>
            </a:extLst>
          </p:cNvPr>
          <p:cNvPicPr>
            <a:picLocks noChangeAspect="1"/>
          </p:cNvPicPr>
          <p:nvPr/>
        </p:nvPicPr>
        <p:blipFill>
          <a:blip r:embed="rId5"/>
          <a:stretch>
            <a:fillRect/>
          </a:stretch>
        </p:blipFill>
        <p:spPr>
          <a:xfrm>
            <a:off x="6230111" y="0"/>
            <a:ext cx="5961889" cy="68580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04FBCD-2F30-DF11-EFB5-586E15A52F64}"/>
              </a:ext>
            </a:extLst>
          </p:cNvPr>
          <p:cNvGrpSpPr/>
          <p:nvPr/>
        </p:nvGrpSpPr>
        <p:grpSpPr>
          <a:xfrm>
            <a:off x="1831306" y="874728"/>
            <a:ext cx="3990550" cy="1468881"/>
            <a:chOff x="1831306" y="874728"/>
            <a:chExt cx="3990550" cy="1468881"/>
          </a:xfrm>
        </p:grpSpPr>
        <p:sp>
          <p:nvSpPr>
            <p:cNvPr id="10" name="Freeform: Shape 9">
              <a:extLst>
                <a:ext uri="{FF2B5EF4-FFF2-40B4-BE49-F238E27FC236}">
                  <a16:creationId xmlns:a16="http://schemas.microsoft.com/office/drawing/2014/main" id="{4C8DC0B4-955F-0086-C224-79A12FB8562F}"/>
                </a:ext>
              </a:extLst>
            </p:cNvPr>
            <p:cNvSpPr/>
            <p:nvPr/>
          </p:nvSpPr>
          <p:spPr>
            <a:xfrm>
              <a:off x="2412276" y="874728"/>
              <a:ext cx="3409580" cy="1284474"/>
            </a:xfrm>
            <a:custGeom>
              <a:avLst/>
              <a:gdLst>
                <a:gd name="connsiteX0" fmla="*/ 2469132 w 2817834"/>
                <a:gd name="connsiteY0" fmla="*/ 0 h 1061549"/>
                <a:gd name="connsiteX1" fmla="*/ 348702 w 2817834"/>
                <a:gd name="connsiteY1" fmla="*/ 0 h 1061549"/>
                <a:gd name="connsiteX2" fmla="*/ 198957 w 2817834"/>
                <a:gd name="connsiteY2" fmla="*/ 92869 h 1061549"/>
                <a:gd name="connsiteX3" fmla="*/ 17663 w 2817834"/>
                <a:gd name="connsiteY3" fmla="*/ 455902 h 1061549"/>
                <a:gd name="connsiteX4" fmla="*/ 17663 w 2817834"/>
                <a:gd name="connsiteY4" fmla="*/ 605648 h 1061549"/>
                <a:gd name="connsiteX5" fmla="*/ 198957 w 2817834"/>
                <a:gd name="connsiteY5" fmla="*/ 968681 h 1061549"/>
                <a:gd name="connsiteX6" fmla="*/ 348702 w 2817834"/>
                <a:gd name="connsiteY6" fmla="*/ 1061550 h 1061549"/>
                <a:gd name="connsiteX7" fmla="*/ 2469132 w 2817834"/>
                <a:gd name="connsiteY7" fmla="*/ 1061550 h 1061549"/>
                <a:gd name="connsiteX8" fmla="*/ 2618878 w 2817834"/>
                <a:gd name="connsiteY8" fmla="*/ 968681 h 1061549"/>
                <a:gd name="connsiteX9" fmla="*/ 2800172 w 2817834"/>
                <a:gd name="connsiteY9" fmla="*/ 605648 h 1061549"/>
                <a:gd name="connsiteX10" fmla="*/ 2800172 w 2817834"/>
                <a:gd name="connsiteY10" fmla="*/ 455902 h 1061549"/>
                <a:gd name="connsiteX11" fmla="*/ 2618878 w 2817834"/>
                <a:gd name="connsiteY11" fmla="*/ 92869 h 1061549"/>
                <a:gd name="connsiteX12" fmla="*/ 2469132 w 2817834"/>
                <a:gd name="connsiteY12" fmla="*/ 0 h 10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7834" h="1061549">
                  <a:moveTo>
                    <a:pt x="2469132" y="0"/>
                  </a:moveTo>
                  <a:lnTo>
                    <a:pt x="348702" y="0"/>
                  </a:lnTo>
                  <a:cubicBezTo>
                    <a:pt x="285161" y="0"/>
                    <a:pt x="226951" y="35992"/>
                    <a:pt x="198957" y="92869"/>
                  </a:cubicBezTo>
                  <a:lnTo>
                    <a:pt x="17663" y="455902"/>
                  </a:lnTo>
                  <a:cubicBezTo>
                    <a:pt x="-5888" y="503003"/>
                    <a:pt x="-5888" y="558547"/>
                    <a:pt x="17663" y="605648"/>
                  </a:cubicBezTo>
                  <a:lnTo>
                    <a:pt x="198957" y="968681"/>
                  </a:lnTo>
                  <a:cubicBezTo>
                    <a:pt x="227395" y="1025557"/>
                    <a:pt x="285605" y="1061550"/>
                    <a:pt x="348702" y="1061550"/>
                  </a:cubicBezTo>
                  <a:lnTo>
                    <a:pt x="2469132" y="1061550"/>
                  </a:lnTo>
                  <a:cubicBezTo>
                    <a:pt x="2532674" y="1061550"/>
                    <a:pt x="2590884" y="1025557"/>
                    <a:pt x="2618878" y="968681"/>
                  </a:cubicBezTo>
                  <a:lnTo>
                    <a:pt x="2800172" y="605648"/>
                  </a:lnTo>
                  <a:cubicBezTo>
                    <a:pt x="2823722" y="558547"/>
                    <a:pt x="2823722" y="503003"/>
                    <a:pt x="2800172" y="455902"/>
                  </a:cubicBezTo>
                  <a:lnTo>
                    <a:pt x="2618878" y="92869"/>
                  </a:lnTo>
                  <a:cubicBezTo>
                    <a:pt x="2590439" y="35992"/>
                    <a:pt x="2532674" y="0"/>
                    <a:pt x="2469132" y="0"/>
                  </a:cubicBezTo>
                  <a:close/>
                </a:path>
              </a:pathLst>
            </a:custGeom>
            <a:gradFill>
              <a:gsLst>
                <a:gs pos="10000">
                  <a:schemeClr val="accent1"/>
                </a:gs>
                <a:gs pos="100000">
                  <a:schemeClr val="accent1">
                    <a:lumMod val="75000"/>
                  </a:schemeClr>
                </a:gs>
              </a:gsLst>
              <a:lin ang="2700000" scaled="1"/>
            </a:gradFill>
            <a:ln w="15875" cap="flat">
              <a:solidFill>
                <a:schemeClr val="accent1">
                  <a:lumMod val="75000"/>
                </a:schemeClr>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398011-1262-90D9-CB1B-E6104EDDD93B}"/>
                </a:ext>
              </a:extLst>
            </p:cNvPr>
            <p:cNvSpPr/>
            <p:nvPr/>
          </p:nvSpPr>
          <p:spPr>
            <a:xfrm>
              <a:off x="2498933" y="874729"/>
              <a:ext cx="3236269" cy="420913"/>
            </a:xfrm>
            <a:custGeom>
              <a:avLst/>
              <a:gdLst>
                <a:gd name="connsiteX0" fmla="*/ 335274 w 3236269"/>
                <a:gd name="connsiteY0" fmla="*/ 0 h 420913"/>
                <a:gd name="connsiteX1" fmla="*/ 2900995 w 3236269"/>
                <a:gd name="connsiteY1" fmla="*/ 0 h 420913"/>
                <a:gd name="connsiteX2" fmla="*/ 3082187 w 3236269"/>
                <a:gd name="connsiteY2" fmla="*/ 112372 h 420913"/>
                <a:gd name="connsiteX3" fmla="*/ 3236269 w 3236269"/>
                <a:gd name="connsiteY3" fmla="*/ 420913 h 420913"/>
                <a:gd name="connsiteX4" fmla="*/ 0 w 3236269"/>
                <a:gd name="connsiteY4" fmla="*/ 420913 h 420913"/>
                <a:gd name="connsiteX5" fmla="*/ 154082 w 3236269"/>
                <a:gd name="connsiteY5" fmla="*/ 112372 h 420913"/>
                <a:gd name="connsiteX6" fmla="*/ 335274 w 3236269"/>
                <a:gd name="connsiteY6" fmla="*/ 0 h 4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269" h="420913">
                  <a:moveTo>
                    <a:pt x="335274" y="0"/>
                  </a:moveTo>
                  <a:lnTo>
                    <a:pt x="2900995" y="0"/>
                  </a:lnTo>
                  <a:cubicBezTo>
                    <a:pt x="2977880" y="0"/>
                    <a:pt x="3047776" y="43550"/>
                    <a:pt x="3082187" y="112372"/>
                  </a:cubicBezTo>
                  <a:lnTo>
                    <a:pt x="3236269" y="420913"/>
                  </a:lnTo>
                  <a:lnTo>
                    <a:pt x="0" y="420913"/>
                  </a:lnTo>
                  <a:lnTo>
                    <a:pt x="154082" y="112372"/>
                  </a:lnTo>
                  <a:cubicBezTo>
                    <a:pt x="187955" y="43550"/>
                    <a:pt x="258389" y="0"/>
                    <a:pt x="335274" y="0"/>
                  </a:cubicBezTo>
                  <a:close/>
                </a:path>
              </a:pathLst>
            </a:custGeom>
            <a:gradFill>
              <a:gsLst>
                <a:gs pos="10000">
                  <a:schemeClr val="accent1"/>
                </a:gs>
                <a:gs pos="100000">
                  <a:schemeClr val="accent1">
                    <a:lumMod val="75000"/>
                  </a:schemeClr>
                </a:gs>
              </a:gsLst>
              <a:lin ang="5400000" scaled="1"/>
            </a:gradFill>
            <a:ln w="15875" cap="flat">
              <a:solidFill>
                <a:schemeClr val="accent1">
                  <a:lumMod val="75000"/>
                </a:schemeClr>
              </a:solidFill>
              <a:prstDash val="solid"/>
              <a:miter/>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Graphic 4">
              <a:extLst>
                <a:ext uri="{FF2B5EF4-FFF2-40B4-BE49-F238E27FC236}">
                  <a16:creationId xmlns:a16="http://schemas.microsoft.com/office/drawing/2014/main" id="{09CFB915-2600-6C52-3AB4-469EF7C52311}"/>
                </a:ext>
              </a:extLst>
            </p:cNvPr>
            <p:cNvSpPr/>
            <p:nvPr/>
          </p:nvSpPr>
          <p:spPr>
            <a:xfrm>
              <a:off x="1831306" y="1730005"/>
              <a:ext cx="728655" cy="613604"/>
            </a:xfrm>
            <a:custGeom>
              <a:avLst/>
              <a:gdLst>
                <a:gd name="connsiteX0" fmla="*/ 74799 w 728655"/>
                <a:gd name="connsiteY0" fmla="*/ 78602 h 613604"/>
                <a:gd name="connsiteX1" fmla="*/ 11410 w 728655"/>
                <a:gd name="connsiteY1" fmla="*/ 244681 h 613604"/>
                <a:gd name="connsiteX2" fmla="*/ 11410 w 728655"/>
                <a:gd name="connsiteY2" fmla="*/ 370191 h 613604"/>
                <a:gd name="connsiteX3" fmla="*/ 76067 w 728655"/>
                <a:gd name="connsiteY3" fmla="*/ 535002 h 613604"/>
                <a:gd name="connsiteX4" fmla="*/ 173686 w 728655"/>
                <a:gd name="connsiteY4" fmla="*/ 613604 h 613604"/>
                <a:gd name="connsiteX5" fmla="*/ 538806 w 728655"/>
                <a:gd name="connsiteY5" fmla="*/ 613604 h 613604"/>
                <a:gd name="connsiteX6" fmla="*/ 636425 w 728655"/>
                <a:gd name="connsiteY6" fmla="*/ 535002 h 613604"/>
                <a:gd name="connsiteX7" fmla="*/ 708688 w 728655"/>
                <a:gd name="connsiteY7" fmla="*/ 390475 h 613604"/>
                <a:gd name="connsiteX8" fmla="*/ 708688 w 728655"/>
                <a:gd name="connsiteY8" fmla="*/ 223129 h 613604"/>
                <a:gd name="connsiteX9" fmla="*/ 635157 w 728655"/>
                <a:gd name="connsiteY9" fmla="*/ 78602 h 613604"/>
                <a:gd name="connsiteX10" fmla="*/ 537538 w 728655"/>
                <a:gd name="connsiteY10" fmla="*/ 0 h 613604"/>
                <a:gd name="connsiteX11" fmla="*/ 172418 w 728655"/>
                <a:gd name="connsiteY11" fmla="*/ 0 h 613604"/>
                <a:gd name="connsiteX12" fmla="*/ 74799 w 728655"/>
                <a:gd name="connsiteY12" fmla="*/ 78602 h 613604"/>
                <a:gd name="connsiteX13" fmla="*/ 74799 w 728655"/>
                <a:gd name="connsiteY13" fmla="*/ 78602 h 61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655" h="613604">
                  <a:moveTo>
                    <a:pt x="74799" y="78602"/>
                  </a:moveTo>
                  <a:lnTo>
                    <a:pt x="11410" y="244681"/>
                  </a:lnTo>
                  <a:cubicBezTo>
                    <a:pt x="-3803" y="283982"/>
                    <a:pt x="-3803" y="330890"/>
                    <a:pt x="11410" y="370191"/>
                  </a:cubicBezTo>
                  <a:lnTo>
                    <a:pt x="76067" y="535002"/>
                  </a:lnTo>
                  <a:cubicBezTo>
                    <a:pt x="95083" y="583177"/>
                    <a:pt x="131849" y="613604"/>
                    <a:pt x="173686" y="613604"/>
                  </a:cubicBezTo>
                  <a:lnTo>
                    <a:pt x="538806" y="613604"/>
                  </a:lnTo>
                  <a:cubicBezTo>
                    <a:pt x="580643" y="613604"/>
                    <a:pt x="617408" y="583177"/>
                    <a:pt x="636425" y="535002"/>
                  </a:cubicBezTo>
                  <a:lnTo>
                    <a:pt x="708688" y="390475"/>
                  </a:lnTo>
                  <a:cubicBezTo>
                    <a:pt x="735312" y="337229"/>
                    <a:pt x="735312" y="275108"/>
                    <a:pt x="708688" y="223129"/>
                  </a:cubicBezTo>
                  <a:lnTo>
                    <a:pt x="635157" y="78602"/>
                  </a:lnTo>
                  <a:cubicBezTo>
                    <a:pt x="616141" y="30427"/>
                    <a:pt x="578107" y="0"/>
                    <a:pt x="537538" y="0"/>
                  </a:cubicBezTo>
                  <a:lnTo>
                    <a:pt x="172418" y="0"/>
                  </a:lnTo>
                  <a:cubicBezTo>
                    <a:pt x="131849" y="0"/>
                    <a:pt x="93816" y="30427"/>
                    <a:pt x="74799" y="78602"/>
                  </a:cubicBezTo>
                  <a:lnTo>
                    <a:pt x="74799" y="78602"/>
                  </a:lnTo>
                  <a:close/>
                </a:path>
              </a:pathLst>
            </a:custGeom>
            <a:solidFill>
              <a:schemeClr val="accent1">
                <a:lumMod val="75000"/>
              </a:schemeClr>
            </a:solid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EE37925D-49FE-EC3F-219F-C61F1C125DD8}"/>
              </a:ext>
            </a:extLst>
          </p:cNvPr>
          <p:cNvGrpSpPr/>
          <p:nvPr/>
        </p:nvGrpSpPr>
        <p:grpSpPr>
          <a:xfrm>
            <a:off x="1831306" y="2255955"/>
            <a:ext cx="3990550" cy="1468543"/>
            <a:chOff x="1831306" y="2255955"/>
            <a:chExt cx="3990550" cy="1468543"/>
          </a:xfrm>
        </p:grpSpPr>
        <p:sp>
          <p:nvSpPr>
            <p:cNvPr id="7" name="Freeform: Shape 6">
              <a:extLst>
                <a:ext uri="{FF2B5EF4-FFF2-40B4-BE49-F238E27FC236}">
                  <a16:creationId xmlns:a16="http://schemas.microsoft.com/office/drawing/2014/main" id="{BD417956-CE71-6147-19C3-C6C83103D003}"/>
                </a:ext>
              </a:extLst>
            </p:cNvPr>
            <p:cNvSpPr/>
            <p:nvPr/>
          </p:nvSpPr>
          <p:spPr>
            <a:xfrm>
              <a:off x="2412276" y="2255955"/>
              <a:ext cx="3409580" cy="1284474"/>
            </a:xfrm>
            <a:custGeom>
              <a:avLst/>
              <a:gdLst>
                <a:gd name="connsiteX0" fmla="*/ 2469132 w 2817834"/>
                <a:gd name="connsiteY0" fmla="*/ 0 h 1061549"/>
                <a:gd name="connsiteX1" fmla="*/ 348702 w 2817834"/>
                <a:gd name="connsiteY1" fmla="*/ 0 h 1061549"/>
                <a:gd name="connsiteX2" fmla="*/ 198957 w 2817834"/>
                <a:gd name="connsiteY2" fmla="*/ 92869 h 1061549"/>
                <a:gd name="connsiteX3" fmla="*/ 17663 w 2817834"/>
                <a:gd name="connsiteY3" fmla="*/ 455902 h 1061549"/>
                <a:gd name="connsiteX4" fmla="*/ 17663 w 2817834"/>
                <a:gd name="connsiteY4" fmla="*/ 605648 h 1061549"/>
                <a:gd name="connsiteX5" fmla="*/ 198957 w 2817834"/>
                <a:gd name="connsiteY5" fmla="*/ 968681 h 1061549"/>
                <a:gd name="connsiteX6" fmla="*/ 348702 w 2817834"/>
                <a:gd name="connsiteY6" fmla="*/ 1061550 h 1061549"/>
                <a:gd name="connsiteX7" fmla="*/ 2469132 w 2817834"/>
                <a:gd name="connsiteY7" fmla="*/ 1061550 h 1061549"/>
                <a:gd name="connsiteX8" fmla="*/ 2618878 w 2817834"/>
                <a:gd name="connsiteY8" fmla="*/ 968681 h 1061549"/>
                <a:gd name="connsiteX9" fmla="*/ 2800172 w 2817834"/>
                <a:gd name="connsiteY9" fmla="*/ 605648 h 1061549"/>
                <a:gd name="connsiteX10" fmla="*/ 2800172 w 2817834"/>
                <a:gd name="connsiteY10" fmla="*/ 455902 h 1061549"/>
                <a:gd name="connsiteX11" fmla="*/ 2618878 w 2817834"/>
                <a:gd name="connsiteY11" fmla="*/ 92869 h 1061549"/>
                <a:gd name="connsiteX12" fmla="*/ 2469132 w 2817834"/>
                <a:gd name="connsiteY12" fmla="*/ 0 h 10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7834" h="1061549">
                  <a:moveTo>
                    <a:pt x="2469132" y="0"/>
                  </a:moveTo>
                  <a:lnTo>
                    <a:pt x="348702" y="0"/>
                  </a:lnTo>
                  <a:cubicBezTo>
                    <a:pt x="285161" y="0"/>
                    <a:pt x="226951" y="35992"/>
                    <a:pt x="198957" y="92869"/>
                  </a:cubicBezTo>
                  <a:lnTo>
                    <a:pt x="17663" y="455902"/>
                  </a:lnTo>
                  <a:cubicBezTo>
                    <a:pt x="-5888" y="503003"/>
                    <a:pt x="-5888" y="558547"/>
                    <a:pt x="17663" y="605648"/>
                  </a:cubicBezTo>
                  <a:lnTo>
                    <a:pt x="198957" y="968681"/>
                  </a:lnTo>
                  <a:cubicBezTo>
                    <a:pt x="227395" y="1025557"/>
                    <a:pt x="285605" y="1061550"/>
                    <a:pt x="348702" y="1061550"/>
                  </a:cubicBezTo>
                  <a:lnTo>
                    <a:pt x="2469132" y="1061550"/>
                  </a:lnTo>
                  <a:cubicBezTo>
                    <a:pt x="2532674" y="1061550"/>
                    <a:pt x="2590884" y="1025557"/>
                    <a:pt x="2618878" y="968681"/>
                  </a:cubicBezTo>
                  <a:lnTo>
                    <a:pt x="2800172" y="605648"/>
                  </a:lnTo>
                  <a:cubicBezTo>
                    <a:pt x="2823722" y="558547"/>
                    <a:pt x="2823722" y="503003"/>
                    <a:pt x="2800172" y="455902"/>
                  </a:cubicBezTo>
                  <a:lnTo>
                    <a:pt x="2618878" y="92869"/>
                  </a:lnTo>
                  <a:cubicBezTo>
                    <a:pt x="2590439" y="35992"/>
                    <a:pt x="2532674" y="0"/>
                    <a:pt x="2469132" y="0"/>
                  </a:cubicBezTo>
                  <a:close/>
                </a:path>
              </a:pathLst>
            </a:custGeom>
            <a:gradFill>
              <a:gsLst>
                <a:gs pos="10000">
                  <a:schemeClr val="accent2"/>
                </a:gs>
                <a:gs pos="100000">
                  <a:schemeClr val="accent2">
                    <a:lumMod val="75000"/>
                  </a:schemeClr>
                </a:gs>
              </a:gsLst>
              <a:lin ang="2700000" scaled="1"/>
            </a:gradFill>
            <a:ln w="15875" cap="flat">
              <a:solidFill>
                <a:schemeClr val="accent2">
                  <a:lumMod val="75000"/>
                </a:schemeClr>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F144C8B-12F9-954D-87D0-945220871DA9}"/>
                </a:ext>
              </a:extLst>
            </p:cNvPr>
            <p:cNvSpPr/>
            <p:nvPr/>
          </p:nvSpPr>
          <p:spPr>
            <a:xfrm>
              <a:off x="2498933" y="2255956"/>
              <a:ext cx="3236269" cy="420913"/>
            </a:xfrm>
            <a:custGeom>
              <a:avLst/>
              <a:gdLst>
                <a:gd name="connsiteX0" fmla="*/ 335274 w 3236269"/>
                <a:gd name="connsiteY0" fmla="*/ 0 h 420913"/>
                <a:gd name="connsiteX1" fmla="*/ 2900995 w 3236269"/>
                <a:gd name="connsiteY1" fmla="*/ 0 h 420913"/>
                <a:gd name="connsiteX2" fmla="*/ 3082187 w 3236269"/>
                <a:gd name="connsiteY2" fmla="*/ 112372 h 420913"/>
                <a:gd name="connsiteX3" fmla="*/ 3236269 w 3236269"/>
                <a:gd name="connsiteY3" fmla="*/ 420913 h 420913"/>
                <a:gd name="connsiteX4" fmla="*/ 0 w 3236269"/>
                <a:gd name="connsiteY4" fmla="*/ 420913 h 420913"/>
                <a:gd name="connsiteX5" fmla="*/ 154082 w 3236269"/>
                <a:gd name="connsiteY5" fmla="*/ 112372 h 420913"/>
                <a:gd name="connsiteX6" fmla="*/ 335274 w 3236269"/>
                <a:gd name="connsiteY6" fmla="*/ 0 h 4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269" h="420913">
                  <a:moveTo>
                    <a:pt x="335274" y="0"/>
                  </a:moveTo>
                  <a:lnTo>
                    <a:pt x="2900995" y="0"/>
                  </a:lnTo>
                  <a:cubicBezTo>
                    <a:pt x="2977880" y="0"/>
                    <a:pt x="3047776" y="43550"/>
                    <a:pt x="3082187" y="112372"/>
                  </a:cubicBezTo>
                  <a:lnTo>
                    <a:pt x="3236269" y="420913"/>
                  </a:lnTo>
                  <a:lnTo>
                    <a:pt x="0" y="420913"/>
                  </a:lnTo>
                  <a:lnTo>
                    <a:pt x="154082" y="112372"/>
                  </a:lnTo>
                  <a:cubicBezTo>
                    <a:pt x="187955" y="43550"/>
                    <a:pt x="258389" y="0"/>
                    <a:pt x="335274" y="0"/>
                  </a:cubicBezTo>
                  <a:close/>
                </a:path>
              </a:pathLst>
            </a:custGeom>
            <a:gradFill>
              <a:gsLst>
                <a:gs pos="10000">
                  <a:schemeClr val="accent2"/>
                </a:gs>
                <a:gs pos="100000">
                  <a:schemeClr val="accent2">
                    <a:lumMod val="75000"/>
                  </a:schemeClr>
                </a:gs>
              </a:gsLst>
              <a:lin ang="5400000" scaled="1"/>
            </a:gradFill>
            <a:ln w="15875" cap="flat">
              <a:solidFill>
                <a:schemeClr val="accent2">
                  <a:lumMod val="75000"/>
                </a:schemeClr>
              </a:solidFill>
              <a:prstDash val="solid"/>
              <a:miter/>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Graphic 4">
              <a:extLst>
                <a:ext uri="{FF2B5EF4-FFF2-40B4-BE49-F238E27FC236}">
                  <a16:creationId xmlns:a16="http://schemas.microsoft.com/office/drawing/2014/main" id="{A105DCBE-1BAA-0184-EB2A-EA9E5F906894}"/>
                </a:ext>
              </a:extLst>
            </p:cNvPr>
            <p:cNvSpPr/>
            <p:nvPr/>
          </p:nvSpPr>
          <p:spPr>
            <a:xfrm>
              <a:off x="1831306" y="3110894"/>
              <a:ext cx="728655" cy="613604"/>
            </a:xfrm>
            <a:custGeom>
              <a:avLst/>
              <a:gdLst>
                <a:gd name="connsiteX0" fmla="*/ 74799 w 728655"/>
                <a:gd name="connsiteY0" fmla="*/ 78602 h 613604"/>
                <a:gd name="connsiteX1" fmla="*/ 11410 w 728655"/>
                <a:gd name="connsiteY1" fmla="*/ 244681 h 613604"/>
                <a:gd name="connsiteX2" fmla="*/ 11410 w 728655"/>
                <a:gd name="connsiteY2" fmla="*/ 370191 h 613604"/>
                <a:gd name="connsiteX3" fmla="*/ 76067 w 728655"/>
                <a:gd name="connsiteY3" fmla="*/ 535002 h 613604"/>
                <a:gd name="connsiteX4" fmla="*/ 173686 w 728655"/>
                <a:gd name="connsiteY4" fmla="*/ 613604 h 613604"/>
                <a:gd name="connsiteX5" fmla="*/ 538806 w 728655"/>
                <a:gd name="connsiteY5" fmla="*/ 613604 h 613604"/>
                <a:gd name="connsiteX6" fmla="*/ 636425 w 728655"/>
                <a:gd name="connsiteY6" fmla="*/ 535002 h 613604"/>
                <a:gd name="connsiteX7" fmla="*/ 708688 w 728655"/>
                <a:gd name="connsiteY7" fmla="*/ 390475 h 613604"/>
                <a:gd name="connsiteX8" fmla="*/ 708688 w 728655"/>
                <a:gd name="connsiteY8" fmla="*/ 223129 h 613604"/>
                <a:gd name="connsiteX9" fmla="*/ 635157 w 728655"/>
                <a:gd name="connsiteY9" fmla="*/ 78602 h 613604"/>
                <a:gd name="connsiteX10" fmla="*/ 537538 w 728655"/>
                <a:gd name="connsiteY10" fmla="*/ 0 h 613604"/>
                <a:gd name="connsiteX11" fmla="*/ 172418 w 728655"/>
                <a:gd name="connsiteY11" fmla="*/ 0 h 613604"/>
                <a:gd name="connsiteX12" fmla="*/ 74799 w 728655"/>
                <a:gd name="connsiteY12" fmla="*/ 78602 h 613604"/>
                <a:gd name="connsiteX13" fmla="*/ 74799 w 728655"/>
                <a:gd name="connsiteY13" fmla="*/ 78602 h 61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655" h="613604">
                  <a:moveTo>
                    <a:pt x="74799" y="78602"/>
                  </a:moveTo>
                  <a:lnTo>
                    <a:pt x="11410" y="244681"/>
                  </a:lnTo>
                  <a:cubicBezTo>
                    <a:pt x="-3803" y="283982"/>
                    <a:pt x="-3803" y="330890"/>
                    <a:pt x="11410" y="370191"/>
                  </a:cubicBezTo>
                  <a:lnTo>
                    <a:pt x="76067" y="535002"/>
                  </a:lnTo>
                  <a:cubicBezTo>
                    <a:pt x="95083" y="583177"/>
                    <a:pt x="131849" y="613604"/>
                    <a:pt x="173686" y="613604"/>
                  </a:cubicBezTo>
                  <a:lnTo>
                    <a:pt x="538806" y="613604"/>
                  </a:lnTo>
                  <a:cubicBezTo>
                    <a:pt x="580643" y="613604"/>
                    <a:pt x="617408" y="583177"/>
                    <a:pt x="636425" y="535002"/>
                  </a:cubicBezTo>
                  <a:lnTo>
                    <a:pt x="708688" y="390475"/>
                  </a:lnTo>
                  <a:cubicBezTo>
                    <a:pt x="735312" y="337229"/>
                    <a:pt x="735312" y="275108"/>
                    <a:pt x="708688" y="223129"/>
                  </a:cubicBezTo>
                  <a:lnTo>
                    <a:pt x="635157" y="78602"/>
                  </a:lnTo>
                  <a:cubicBezTo>
                    <a:pt x="616141" y="30427"/>
                    <a:pt x="578107" y="0"/>
                    <a:pt x="537538" y="0"/>
                  </a:cubicBezTo>
                  <a:lnTo>
                    <a:pt x="172418" y="0"/>
                  </a:lnTo>
                  <a:cubicBezTo>
                    <a:pt x="131849" y="0"/>
                    <a:pt x="93816" y="30427"/>
                    <a:pt x="74799" y="78602"/>
                  </a:cubicBezTo>
                  <a:lnTo>
                    <a:pt x="74799" y="78602"/>
                  </a:lnTo>
                  <a:close/>
                </a:path>
              </a:pathLst>
            </a:custGeom>
            <a:solidFill>
              <a:schemeClr val="accent2">
                <a:lumMod val="75000"/>
              </a:schemeClr>
            </a:solid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6AE24315-16D7-05B0-95D9-442D60EAF08F}"/>
              </a:ext>
            </a:extLst>
          </p:cNvPr>
          <p:cNvGrpSpPr/>
          <p:nvPr/>
        </p:nvGrpSpPr>
        <p:grpSpPr>
          <a:xfrm>
            <a:off x="1831306" y="3637182"/>
            <a:ext cx="3990550" cy="1468205"/>
            <a:chOff x="1831306" y="3637182"/>
            <a:chExt cx="3990550" cy="1468205"/>
          </a:xfrm>
        </p:grpSpPr>
        <p:sp>
          <p:nvSpPr>
            <p:cNvPr id="9" name="Freeform: Shape 8">
              <a:extLst>
                <a:ext uri="{FF2B5EF4-FFF2-40B4-BE49-F238E27FC236}">
                  <a16:creationId xmlns:a16="http://schemas.microsoft.com/office/drawing/2014/main" id="{D2369458-613B-A966-2CB9-B6A17A161B42}"/>
                </a:ext>
              </a:extLst>
            </p:cNvPr>
            <p:cNvSpPr/>
            <p:nvPr/>
          </p:nvSpPr>
          <p:spPr>
            <a:xfrm>
              <a:off x="2412276" y="3637182"/>
              <a:ext cx="3409580" cy="1284474"/>
            </a:xfrm>
            <a:custGeom>
              <a:avLst/>
              <a:gdLst>
                <a:gd name="connsiteX0" fmla="*/ 2469132 w 2817834"/>
                <a:gd name="connsiteY0" fmla="*/ 0 h 1061549"/>
                <a:gd name="connsiteX1" fmla="*/ 348702 w 2817834"/>
                <a:gd name="connsiteY1" fmla="*/ 0 h 1061549"/>
                <a:gd name="connsiteX2" fmla="*/ 198957 w 2817834"/>
                <a:gd name="connsiteY2" fmla="*/ 92869 h 1061549"/>
                <a:gd name="connsiteX3" fmla="*/ 17663 w 2817834"/>
                <a:gd name="connsiteY3" fmla="*/ 455902 h 1061549"/>
                <a:gd name="connsiteX4" fmla="*/ 17663 w 2817834"/>
                <a:gd name="connsiteY4" fmla="*/ 605648 h 1061549"/>
                <a:gd name="connsiteX5" fmla="*/ 198957 w 2817834"/>
                <a:gd name="connsiteY5" fmla="*/ 968681 h 1061549"/>
                <a:gd name="connsiteX6" fmla="*/ 348702 w 2817834"/>
                <a:gd name="connsiteY6" fmla="*/ 1061550 h 1061549"/>
                <a:gd name="connsiteX7" fmla="*/ 2469132 w 2817834"/>
                <a:gd name="connsiteY7" fmla="*/ 1061550 h 1061549"/>
                <a:gd name="connsiteX8" fmla="*/ 2618878 w 2817834"/>
                <a:gd name="connsiteY8" fmla="*/ 968681 h 1061549"/>
                <a:gd name="connsiteX9" fmla="*/ 2800172 w 2817834"/>
                <a:gd name="connsiteY9" fmla="*/ 605648 h 1061549"/>
                <a:gd name="connsiteX10" fmla="*/ 2800172 w 2817834"/>
                <a:gd name="connsiteY10" fmla="*/ 455902 h 1061549"/>
                <a:gd name="connsiteX11" fmla="*/ 2618878 w 2817834"/>
                <a:gd name="connsiteY11" fmla="*/ 92869 h 1061549"/>
                <a:gd name="connsiteX12" fmla="*/ 2469132 w 2817834"/>
                <a:gd name="connsiteY12" fmla="*/ 0 h 10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7834" h="1061549">
                  <a:moveTo>
                    <a:pt x="2469132" y="0"/>
                  </a:moveTo>
                  <a:lnTo>
                    <a:pt x="348702" y="0"/>
                  </a:lnTo>
                  <a:cubicBezTo>
                    <a:pt x="285161" y="0"/>
                    <a:pt x="226951" y="35992"/>
                    <a:pt x="198957" y="92869"/>
                  </a:cubicBezTo>
                  <a:lnTo>
                    <a:pt x="17663" y="455902"/>
                  </a:lnTo>
                  <a:cubicBezTo>
                    <a:pt x="-5888" y="503003"/>
                    <a:pt x="-5888" y="558547"/>
                    <a:pt x="17663" y="605648"/>
                  </a:cubicBezTo>
                  <a:lnTo>
                    <a:pt x="198957" y="968681"/>
                  </a:lnTo>
                  <a:cubicBezTo>
                    <a:pt x="227395" y="1025557"/>
                    <a:pt x="285605" y="1061550"/>
                    <a:pt x="348702" y="1061550"/>
                  </a:cubicBezTo>
                  <a:lnTo>
                    <a:pt x="2469132" y="1061550"/>
                  </a:lnTo>
                  <a:cubicBezTo>
                    <a:pt x="2532674" y="1061550"/>
                    <a:pt x="2590884" y="1025557"/>
                    <a:pt x="2618878" y="968681"/>
                  </a:cubicBezTo>
                  <a:lnTo>
                    <a:pt x="2800172" y="605648"/>
                  </a:lnTo>
                  <a:cubicBezTo>
                    <a:pt x="2823722" y="558547"/>
                    <a:pt x="2823722" y="503003"/>
                    <a:pt x="2800172" y="455902"/>
                  </a:cubicBezTo>
                  <a:lnTo>
                    <a:pt x="2618878" y="92869"/>
                  </a:lnTo>
                  <a:cubicBezTo>
                    <a:pt x="2590439" y="35992"/>
                    <a:pt x="2532674" y="0"/>
                    <a:pt x="2469132" y="0"/>
                  </a:cubicBezTo>
                  <a:close/>
                </a:path>
              </a:pathLst>
            </a:custGeom>
            <a:gradFill>
              <a:gsLst>
                <a:gs pos="10000">
                  <a:schemeClr val="accent3"/>
                </a:gs>
                <a:gs pos="100000">
                  <a:schemeClr val="accent3">
                    <a:lumMod val="75000"/>
                  </a:schemeClr>
                </a:gs>
              </a:gsLst>
              <a:lin ang="2700000" scaled="1"/>
            </a:gradFill>
            <a:ln w="15875" cap="flat">
              <a:solidFill>
                <a:schemeClr val="accent3">
                  <a:lumMod val="75000"/>
                </a:schemeClr>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E9DDDE4C-D8DC-1529-1F50-0DA7EE232B1A}"/>
                </a:ext>
              </a:extLst>
            </p:cNvPr>
            <p:cNvSpPr/>
            <p:nvPr/>
          </p:nvSpPr>
          <p:spPr>
            <a:xfrm>
              <a:off x="2498933" y="3637183"/>
              <a:ext cx="3236268" cy="420913"/>
            </a:xfrm>
            <a:custGeom>
              <a:avLst/>
              <a:gdLst>
                <a:gd name="connsiteX0" fmla="*/ 335273 w 3236268"/>
                <a:gd name="connsiteY0" fmla="*/ 0 h 420913"/>
                <a:gd name="connsiteX1" fmla="*/ 2900994 w 3236268"/>
                <a:gd name="connsiteY1" fmla="*/ 0 h 420913"/>
                <a:gd name="connsiteX2" fmla="*/ 3082186 w 3236268"/>
                <a:gd name="connsiteY2" fmla="*/ 112372 h 420913"/>
                <a:gd name="connsiteX3" fmla="*/ 3236268 w 3236268"/>
                <a:gd name="connsiteY3" fmla="*/ 420913 h 420913"/>
                <a:gd name="connsiteX4" fmla="*/ 0 w 3236268"/>
                <a:gd name="connsiteY4" fmla="*/ 420913 h 420913"/>
                <a:gd name="connsiteX5" fmla="*/ 154081 w 3236268"/>
                <a:gd name="connsiteY5" fmla="*/ 112372 h 420913"/>
                <a:gd name="connsiteX6" fmla="*/ 335273 w 3236268"/>
                <a:gd name="connsiteY6" fmla="*/ 0 h 4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268" h="420913">
                  <a:moveTo>
                    <a:pt x="335273" y="0"/>
                  </a:moveTo>
                  <a:lnTo>
                    <a:pt x="2900994" y="0"/>
                  </a:lnTo>
                  <a:cubicBezTo>
                    <a:pt x="2977879" y="0"/>
                    <a:pt x="3047775" y="43550"/>
                    <a:pt x="3082186" y="112372"/>
                  </a:cubicBezTo>
                  <a:lnTo>
                    <a:pt x="3236268" y="420913"/>
                  </a:lnTo>
                  <a:lnTo>
                    <a:pt x="0" y="420913"/>
                  </a:lnTo>
                  <a:lnTo>
                    <a:pt x="154081" y="112372"/>
                  </a:lnTo>
                  <a:cubicBezTo>
                    <a:pt x="187954" y="43550"/>
                    <a:pt x="258388" y="0"/>
                    <a:pt x="335273" y="0"/>
                  </a:cubicBezTo>
                  <a:close/>
                </a:path>
              </a:pathLst>
            </a:custGeom>
            <a:gradFill>
              <a:gsLst>
                <a:gs pos="10000">
                  <a:schemeClr val="accent3"/>
                </a:gs>
                <a:gs pos="100000">
                  <a:schemeClr val="accent3">
                    <a:lumMod val="75000"/>
                  </a:schemeClr>
                </a:gs>
              </a:gsLst>
              <a:lin ang="5400000" scaled="1"/>
            </a:gradFill>
            <a:ln w="15875" cap="flat">
              <a:solidFill>
                <a:schemeClr val="accent3">
                  <a:lumMod val="75000"/>
                </a:schemeClr>
              </a:solidFill>
              <a:prstDash val="solid"/>
              <a:miter/>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Graphic 4">
              <a:extLst>
                <a:ext uri="{FF2B5EF4-FFF2-40B4-BE49-F238E27FC236}">
                  <a16:creationId xmlns:a16="http://schemas.microsoft.com/office/drawing/2014/main" id="{D51CA8E2-1E20-D41A-6FE9-B89831A627B2}"/>
                </a:ext>
              </a:extLst>
            </p:cNvPr>
            <p:cNvSpPr/>
            <p:nvPr/>
          </p:nvSpPr>
          <p:spPr>
            <a:xfrm>
              <a:off x="1831306" y="4491783"/>
              <a:ext cx="728655" cy="613604"/>
            </a:xfrm>
            <a:custGeom>
              <a:avLst/>
              <a:gdLst>
                <a:gd name="connsiteX0" fmla="*/ 74799 w 728655"/>
                <a:gd name="connsiteY0" fmla="*/ 78602 h 613604"/>
                <a:gd name="connsiteX1" fmla="*/ 11410 w 728655"/>
                <a:gd name="connsiteY1" fmla="*/ 244681 h 613604"/>
                <a:gd name="connsiteX2" fmla="*/ 11410 w 728655"/>
                <a:gd name="connsiteY2" fmla="*/ 370191 h 613604"/>
                <a:gd name="connsiteX3" fmla="*/ 76067 w 728655"/>
                <a:gd name="connsiteY3" fmla="*/ 535002 h 613604"/>
                <a:gd name="connsiteX4" fmla="*/ 173686 w 728655"/>
                <a:gd name="connsiteY4" fmla="*/ 613604 h 613604"/>
                <a:gd name="connsiteX5" fmla="*/ 538806 w 728655"/>
                <a:gd name="connsiteY5" fmla="*/ 613604 h 613604"/>
                <a:gd name="connsiteX6" fmla="*/ 636425 w 728655"/>
                <a:gd name="connsiteY6" fmla="*/ 535002 h 613604"/>
                <a:gd name="connsiteX7" fmla="*/ 708688 w 728655"/>
                <a:gd name="connsiteY7" fmla="*/ 390475 h 613604"/>
                <a:gd name="connsiteX8" fmla="*/ 708688 w 728655"/>
                <a:gd name="connsiteY8" fmla="*/ 223129 h 613604"/>
                <a:gd name="connsiteX9" fmla="*/ 635157 w 728655"/>
                <a:gd name="connsiteY9" fmla="*/ 78602 h 613604"/>
                <a:gd name="connsiteX10" fmla="*/ 537538 w 728655"/>
                <a:gd name="connsiteY10" fmla="*/ 0 h 613604"/>
                <a:gd name="connsiteX11" fmla="*/ 172418 w 728655"/>
                <a:gd name="connsiteY11" fmla="*/ 0 h 613604"/>
                <a:gd name="connsiteX12" fmla="*/ 74799 w 728655"/>
                <a:gd name="connsiteY12" fmla="*/ 78602 h 613604"/>
                <a:gd name="connsiteX13" fmla="*/ 74799 w 728655"/>
                <a:gd name="connsiteY13" fmla="*/ 78602 h 61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655" h="613604">
                  <a:moveTo>
                    <a:pt x="74799" y="78602"/>
                  </a:moveTo>
                  <a:lnTo>
                    <a:pt x="11410" y="244681"/>
                  </a:lnTo>
                  <a:cubicBezTo>
                    <a:pt x="-3803" y="283982"/>
                    <a:pt x="-3803" y="330890"/>
                    <a:pt x="11410" y="370191"/>
                  </a:cubicBezTo>
                  <a:lnTo>
                    <a:pt x="76067" y="535002"/>
                  </a:lnTo>
                  <a:cubicBezTo>
                    <a:pt x="95083" y="583177"/>
                    <a:pt x="131849" y="613604"/>
                    <a:pt x="173686" y="613604"/>
                  </a:cubicBezTo>
                  <a:lnTo>
                    <a:pt x="538806" y="613604"/>
                  </a:lnTo>
                  <a:cubicBezTo>
                    <a:pt x="580643" y="613604"/>
                    <a:pt x="617408" y="583177"/>
                    <a:pt x="636425" y="535002"/>
                  </a:cubicBezTo>
                  <a:lnTo>
                    <a:pt x="708688" y="390475"/>
                  </a:lnTo>
                  <a:cubicBezTo>
                    <a:pt x="735312" y="337229"/>
                    <a:pt x="735312" y="275108"/>
                    <a:pt x="708688" y="223129"/>
                  </a:cubicBezTo>
                  <a:lnTo>
                    <a:pt x="635157" y="78602"/>
                  </a:lnTo>
                  <a:cubicBezTo>
                    <a:pt x="616141" y="30427"/>
                    <a:pt x="578107" y="0"/>
                    <a:pt x="537538" y="0"/>
                  </a:cubicBezTo>
                  <a:lnTo>
                    <a:pt x="172418" y="0"/>
                  </a:lnTo>
                  <a:cubicBezTo>
                    <a:pt x="131849" y="0"/>
                    <a:pt x="93816" y="30427"/>
                    <a:pt x="74799" y="78602"/>
                  </a:cubicBezTo>
                  <a:lnTo>
                    <a:pt x="74799" y="78602"/>
                  </a:lnTo>
                  <a:close/>
                </a:path>
              </a:pathLst>
            </a:custGeom>
            <a:solidFill>
              <a:schemeClr val="accent3">
                <a:lumMod val="75000"/>
              </a:schemeClr>
            </a:solid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2E5B4878-0032-15B2-42BD-F6D6D6732E45}"/>
              </a:ext>
            </a:extLst>
          </p:cNvPr>
          <p:cNvGrpSpPr/>
          <p:nvPr/>
        </p:nvGrpSpPr>
        <p:grpSpPr>
          <a:xfrm>
            <a:off x="1831306" y="5018409"/>
            <a:ext cx="3990550" cy="1467868"/>
            <a:chOff x="1831306" y="5018409"/>
            <a:chExt cx="3990550" cy="1467868"/>
          </a:xfrm>
        </p:grpSpPr>
        <p:sp>
          <p:nvSpPr>
            <p:cNvPr id="14" name="Freeform: Shape 13">
              <a:extLst>
                <a:ext uri="{FF2B5EF4-FFF2-40B4-BE49-F238E27FC236}">
                  <a16:creationId xmlns:a16="http://schemas.microsoft.com/office/drawing/2014/main" id="{8A4AC51E-D3CF-C2DD-2B0D-1761DA374BB5}"/>
                </a:ext>
              </a:extLst>
            </p:cNvPr>
            <p:cNvSpPr/>
            <p:nvPr/>
          </p:nvSpPr>
          <p:spPr>
            <a:xfrm>
              <a:off x="2412276" y="5018409"/>
              <a:ext cx="3409580" cy="1284474"/>
            </a:xfrm>
            <a:custGeom>
              <a:avLst/>
              <a:gdLst>
                <a:gd name="connsiteX0" fmla="*/ 2469132 w 2817834"/>
                <a:gd name="connsiteY0" fmla="*/ 0 h 1061549"/>
                <a:gd name="connsiteX1" fmla="*/ 348702 w 2817834"/>
                <a:gd name="connsiteY1" fmla="*/ 0 h 1061549"/>
                <a:gd name="connsiteX2" fmla="*/ 198957 w 2817834"/>
                <a:gd name="connsiteY2" fmla="*/ 92869 h 1061549"/>
                <a:gd name="connsiteX3" fmla="*/ 17663 w 2817834"/>
                <a:gd name="connsiteY3" fmla="*/ 455902 h 1061549"/>
                <a:gd name="connsiteX4" fmla="*/ 17663 w 2817834"/>
                <a:gd name="connsiteY4" fmla="*/ 605648 h 1061549"/>
                <a:gd name="connsiteX5" fmla="*/ 198957 w 2817834"/>
                <a:gd name="connsiteY5" fmla="*/ 968681 h 1061549"/>
                <a:gd name="connsiteX6" fmla="*/ 348702 w 2817834"/>
                <a:gd name="connsiteY6" fmla="*/ 1061550 h 1061549"/>
                <a:gd name="connsiteX7" fmla="*/ 2469132 w 2817834"/>
                <a:gd name="connsiteY7" fmla="*/ 1061550 h 1061549"/>
                <a:gd name="connsiteX8" fmla="*/ 2618878 w 2817834"/>
                <a:gd name="connsiteY8" fmla="*/ 968681 h 1061549"/>
                <a:gd name="connsiteX9" fmla="*/ 2800172 w 2817834"/>
                <a:gd name="connsiteY9" fmla="*/ 605648 h 1061549"/>
                <a:gd name="connsiteX10" fmla="*/ 2800172 w 2817834"/>
                <a:gd name="connsiteY10" fmla="*/ 455902 h 1061549"/>
                <a:gd name="connsiteX11" fmla="*/ 2618878 w 2817834"/>
                <a:gd name="connsiteY11" fmla="*/ 92869 h 1061549"/>
                <a:gd name="connsiteX12" fmla="*/ 2469132 w 2817834"/>
                <a:gd name="connsiteY12" fmla="*/ 0 h 10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7834" h="1061549">
                  <a:moveTo>
                    <a:pt x="2469132" y="0"/>
                  </a:moveTo>
                  <a:lnTo>
                    <a:pt x="348702" y="0"/>
                  </a:lnTo>
                  <a:cubicBezTo>
                    <a:pt x="285161" y="0"/>
                    <a:pt x="226951" y="35992"/>
                    <a:pt x="198957" y="92869"/>
                  </a:cubicBezTo>
                  <a:lnTo>
                    <a:pt x="17663" y="455902"/>
                  </a:lnTo>
                  <a:cubicBezTo>
                    <a:pt x="-5888" y="503003"/>
                    <a:pt x="-5888" y="558547"/>
                    <a:pt x="17663" y="605648"/>
                  </a:cubicBezTo>
                  <a:lnTo>
                    <a:pt x="198957" y="968681"/>
                  </a:lnTo>
                  <a:cubicBezTo>
                    <a:pt x="227395" y="1025557"/>
                    <a:pt x="285605" y="1061550"/>
                    <a:pt x="348702" y="1061550"/>
                  </a:cubicBezTo>
                  <a:lnTo>
                    <a:pt x="2469132" y="1061550"/>
                  </a:lnTo>
                  <a:cubicBezTo>
                    <a:pt x="2532674" y="1061550"/>
                    <a:pt x="2590884" y="1025557"/>
                    <a:pt x="2618878" y="968681"/>
                  </a:cubicBezTo>
                  <a:lnTo>
                    <a:pt x="2800172" y="605648"/>
                  </a:lnTo>
                  <a:cubicBezTo>
                    <a:pt x="2823722" y="558547"/>
                    <a:pt x="2823722" y="503003"/>
                    <a:pt x="2800172" y="455902"/>
                  </a:cubicBezTo>
                  <a:lnTo>
                    <a:pt x="2618878" y="92869"/>
                  </a:lnTo>
                  <a:cubicBezTo>
                    <a:pt x="2590439" y="35992"/>
                    <a:pt x="2532674" y="0"/>
                    <a:pt x="2469132" y="0"/>
                  </a:cubicBezTo>
                  <a:close/>
                </a:path>
              </a:pathLst>
            </a:custGeom>
            <a:gradFill>
              <a:gsLst>
                <a:gs pos="10000">
                  <a:schemeClr val="accent4"/>
                </a:gs>
                <a:gs pos="100000">
                  <a:schemeClr val="accent4">
                    <a:lumMod val="75000"/>
                  </a:schemeClr>
                </a:gs>
              </a:gsLst>
              <a:lin ang="2700000" scaled="1"/>
            </a:gradFill>
            <a:ln w="15875" cap="flat">
              <a:solidFill>
                <a:schemeClr val="accent4">
                  <a:lumMod val="75000"/>
                </a:schemeClr>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8C61AB78-3467-9D02-BC11-07E6143C4506}"/>
                </a:ext>
              </a:extLst>
            </p:cNvPr>
            <p:cNvSpPr/>
            <p:nvPr/>
          </p:nvSpPr>
          <p:spPr>
            <a:xfrm>
              <a:off x="2498933" y="5018410"/>
              <a:ext cx="3236268" cy="420913"/>
            </a:xfrm>
            <a:custGeom>
              <a:avLst/>
              <a:gdLst>
                <a:gd name="connsiteX0" fmla="*/ 335273 w 3236268"/>
                <a:gd name="connsiteY0" fmla="*/ 0 h 420913"/>
                <a:gd name="connsiteX1" fmla="*/ 2900994 w 3236268"/>
                <a:gd name="connsiteY1" fmla="*/ 0 h 420913"/>
                <a:gd name="connsiteX2" fmla="*/ 3082186 w 3236268"/>
                <a:gd name="connsiteY2" fmla="*/ 112372 h 420913"/>
                <a:gd name="connsiteX3" fmla="*/ 3236268 w 3236268"/>
                <a:gd name="connsiteY3" fmla="*/ 420913 h 420913"/>
                <a:gd name="connsiteX4" fmla="*/ 0 w 3236268"/>
                <a:gd name="connsiteY4" fmla="*/ 420913 h 420913"/>
                <a:gd name="connsiteX5" fmla="*/ 154081 w 3236268"/>
                <a:gd name="connsiteY5" fmla="*/ 112372 h 420913"/>
                <a:gd name="connsiteX6" fmla="*/ 335273 w 3236268"/>
                <a:gd name="connsiteY6" fmla="*/ 0 h 4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268" h="420913">
                  <a:moveTo>
                    <a:pt x="335273" y="0"/>
                  </a:moveTo>
                  <a:lnTo>
                    <a:pt x="2900994" y="0"/>
                  </a:lnTo>
                  <a:cubicBezTo>
                    <a:pt x="2977879" y="0"/>
                    <a:pt x="3047775" y="43551"/>
                    <a:pt x="3082186" y="112372"/>
                  </a:cubicBezTo>
                  <a:lnTo>
                    <a:pt x="3236268" y="420913"/>
                  </a:lnTo>
                  <a:lnTo>
                    <a:pt x="0" y="420913"/>
                  </a:lnTo>
                  <a:lnTo>
                    <a:pt x="154081" y="112372"/>
                  </a:lnTo>
                  <a:cubicBezTo>
                    <a:pt x="187954" y="43551"/>
                    <a:pt x="258388" y="0"/>
                    <a:pt x="335273" y="0"/>
                  </a:cubicBezTo>
                  <a:close/>
                </a:path>
              </a:pathLst>
            </a:custGeom>
            <a:gradFill>
              <a:gsLst>
                <a:gs pos="10000">
                  <a:schemeClr val="accent4"/>
                </a:gs>
                <a:gs pos="100000">
                  <a:schemeClr val="accent4">
                    <a:lumMod val="75000"/>
                  </a:schemeClr>
                </a:gs>
              </a:gsLst>
              <a:lin ang="5400000" scaled="1"/>
            </a:gradFill>
            <a:ln w="15875" cap="flat">
              <a:solidFill>
                <a:schemeClr val="accent4">
                  <a:lumMod val="75000"/>
                </a:schemeClr>
              </a:solidFill>
              <a:prstDash val="solid"/>
              <a:miter/>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Graphic 4">
              <a:extLst>
                <a:ext uri="{FF2B5EF4-FFF2-40B4-BE49-F238E27FC236}">
                  <a16:creationId xmlns:a16="http://schemas.microsoft.com/office/drawing/2014/main" id="{2AF19933-ACD8-A019-B73D-70A2EADE9E7B}"/>
                </a:ext>
              </a:extLst>
            </p:cNvPr>
            <p:cNvSpPr/>
            <p:nvPr/>
          </p:nvSpPr>
          <p:spPr>
            <a:xfrm>
              <a:off x="1831306" y="5872673"/>
              <a:ext cx="728655" cy="613604"/>
            </a:xfrm>
            <a:custGeom>
              <a:avLst/>
              <a:gdLst>
                <a:gd name="connsiteX0" fmla="*/ 74799 w 728655"/>
                <a:gd name="connsiteY0" fmla="*/ 78602 h 613604"/>
                <a:gd name="connsiteX1" fmla="*/ 11410 w 728655"/>
                <a:gd name="connsiteY1" fmla="*/ 244681 h 613604"/>
                <a:gd name="connsiteX2" fmla="*/ 11410 w 728655"/>
                <a:gd name="connsiteY2" fmla="*/ 370191 h 613604"/>
                <a:gd name="connsiteX3" fmla="*/ 76067 w 728655"/>
                <a:gd name="connsiteY3" fmla="*/ 535002 h 613604"/>
                <a:gd name="connsiteX4" fmla="*/ 173686 w 728655"/>
                <a:gd name="connsiteY4" fmla="*/ 613604 h 613604"/>
                <a:gd name="connsiteX5" fmla="*/ 538806 w 728655"/>
                <a:gd name="connsiteY5" fmla="*/ 613604 h 613604"/>
                <a:gd name="connsiteX6" fmla="*/ 636425 w 728655"/>
                <a:gd name="connsiteY6" fmla="*/ 535002 h 613604"/>
                <a:gd name="connsiteX7" fmla="*/ 708688 w 728655"/>
                <a:gd name="connsiteY7" fmla="*/ 390475 h 613604"/>
                <a:gd name="connsiteX8" fmla="*/ 708688 w 728655"/>
                <a:gd name="connsiteY8" fmla="*/ 223129 h 613604"/>
                <a:gd name="connsiteX9" fmla="*/ 635157 w 728655"/>
                <a:gd name="connsiteY9" fmla="*/ 78602 h 613604"/>
                <a:gd name="connsiteX10" fmla="*/ 537538 w 728655"/>
                <a:gd name="connsiteY10" fmla="*/ 0 h 613604"/>
                <a:gd name="connsiteX11" fmla="*/ 172418 w 728655"/>
                <a:gd name="connsiteY11" fmla="*/ 0 h 613604"/>
                <a:gd name="connsiteX12" fmla="*/ 74799 w 728655"/>
                <a:gd name="connsiteY12" fmla="*/ 78602 h 613604"/>
                <a:gd name="connsiteX13" fmla="*/ 74799 w 728655"/>
                <a:gd name="connsiteY13" fmla="*/ 78602 h 61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655" h="613604">
                  <a:moveTo>
                    <a:pt x="74799" y="78602"/>
                  </a:moveTo>
                  <a:lnTo>
                    <a:pt x="11410" y="244681"/>
                  </a:lnTo>
                  <a:cubicBezTo>
                    <a:pt x="-3803" y="283982"/>
                    <a:pt x="-3803" y="330890"/>
                    <a:pt x="11410" y="370191"/>
                  </a:cubicBezTo>
                  <a:lnTo>
                    <a:pt x="76067" y="535002"/>
                  </a:lnTo>
                  <a:cubicBezTo>
                    <a:pt x="95083" y="583177"/>
                    <a:pt x="131849" y="613604"/>
                    <a:pt x="173686" y="613604"/>
                  </a:cubicBezTo>
                  <a:lnTo>
                    <a:pt x="538806" y="613604"/>
                  </a:lnTo>
                  <a:cubicBezTo>
                    <a:pt x="580643" y="613604"/>
                    <a:pt x="617408" y="583177"/>
                    <a:pt x="636425" y="535002"/>
                  </a:cubicBezTo>
                  <a:lnTo>
                    <a:pt x="708688" y="390475"/>
                  </a:lnTo>
                  <a:cubicBezTo>
                    <a:pt x="735312" y="337229"/>
                    <a:pt x="735312" y="275108"/>
                    <a:pt x="708688" y="223129"/>
                  </a:cubicBezTo>
                  <a:lnTo>
                    <a:pt x="635157" y="78602"/>
                  </a:lnTo>
                  <a:cubicBezTo>
                    <a:pt x="616141" y="30427"/>
                    <a:pt x="578107" y="0"/>
                    <a:pt x="537538" y="0"/>
                  </a:cubicBezTo>
                  <a:lnTo>
                    <a:pt x="172418" y="0"/>
                  </a:lnTo>
                  <a:cubicBezTo>
                    <a:pt x="131849" y="0"/>
                    <a:pt x="93816" y="30427"/>
                    <a:pt x="74799" y="78602"/>
                  </a:cubicBezTo>
                  <a:lnTo>
                    <a:pt x="74799" y="78602"/>
                  </a:lnTo>
                  <a:close/>
                </a:path>
              </a:pathLst>
            </a:custGeom>
            <a:solidFill>
              <a:schemeClr val="accent4">
                <a:lumMod val="75000"/>
              </a:schemeClr>
            </a:solid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8AB296A2-6498-342B-2B60-1BC97C00E357}"/>
              </a:ext>
            </a:extLst>
          </p:cNvPr>
          <p:cNvGrpSpPr/>
          <p:nvPr/>
        </p:nvGrpSpPr>
        <p:grpSpPr>
          <a:xfrm>
            <a:off x="6370144" y="874728"/>
            <a:ext cx="3990550" cy="1468881"/>
            <a:chOff x="6370144" y="874728"/>
            <a:chExt cx="3990550" cy="1468881"/>
          </a:xfrm>
        </p:grpSpPr>
        <p:sp>
          <p:nvSpPr>
            <p:cNvPr id="26" name="Freeform: Shape 25">
              <a:extLst>
                <a:ext uri="{FF2B5EF4-FFF2-40B4-BE49-F238E27FC236}">
                  <a16:creationId xmlns:a16="http://schemas.microsoft.com/office/drawing/2014/main" id="{A27ACAE8-BF72-FCAB-8E19-0EEF0D4D544A}"/>
                </a:ext>
              </a:extLst>
            </p:cNvPr>
            <p:cNvSpPr/>
            <p:nvPr/>
          </p:nvSpPr>
          <p:spPr>
            <a:xfrm>
              <a:off x="6951114" y="874728"/>
              <a:ext cx="3409580" cy="1284474"/>
            </a:xfrm>
            <a:custGeom>
              <a:avLst/>
              <a:gdLst>
                <a:gd name="connsiteX0" fmla="*/ 2469132 w 2817834"/>
                <a:gd name="connsiteY0" fmla="*/ 0 h 1061549"/>
                <a:gd name="connsiteX1" fmla="*/ 348702 w 2817834"/>
                <a:gd name="connsiteY1" fmla="*/ 0 h 1061549"/>
                <a:gd name="connsiteX2" fmla="*/ 198957 w 2817834"/>
                <a:gd name="connsiteY2" fmla="*/ 92869 h 1061549"/>
                <a:gd name="connsiteX3" fmla="*/ 17663 w 2817834"/>
                <a:gd name="connsiteY3" fmla="*/ 455902 h 1061549"/>
                <a:gd name="connsiteX4" fmla="*/ 17663 w 2817834"/>
                <a:gd name="connsiteY4" fmla="*/ 605648 h 1061549"/>
                <a:gd name="connsiteX5" fmla="*/ 198957 w 2817834"/>
                <a:gd name="connsiteY5" fmla="*/ 968681 h 1061549"/>
                <a:gd name="connsiteX6" fmla="*/ 348702 w 2817834"/>
                <a:gd name="connsiteY6" fmla="*/ 1061550 h 1061549"/>
                <a:gd name="connsiteX7" fmla="*/ 2469132 w 2817834"/>
                <a:gd name="connsiteY7" fmla="*/ 1061550 h 1061549"/>
                <a:gd name="connsiteX8" fmla="*/ 2618878 w 2817834"/>
                <a:gd name="connsiteY8" fmla="*/ 968681 h 1061549"/>
                <a:gd name="connsiteX9" fmla="*/ 2800172 w 2817834"/>
                <a:gd name="connsiteY9" fmla="*/ 605648 h 1061549"/>
                <a:gd name="connsiteX10" fmla="*/ 2800172 w 2817834"/>
                <a:gd name="connsiteY10" fmla="*/ 455902 h 1061549"/>
                <a:gd name="connsiteX11" fmla="*/ 2618878 w 2817834"/>
                <a:gd name="connsiteY11" fmla="*/ 92869 h 1061549"/>
                <a:gd name="connsiteX12" fmla="*/ 2469132 w 2817834"/>
                <a:gd name="connsiteY12" fmla="*/ 0 h 10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7834" h="1061549">
                  <a:moveTo>
                    <a:pt x="2469132" y="0"/>
                  </a:moveTo>
                  <a:lnTo>
                    <a:pt x="348702" y="0"/>
                  </a:lnTo>
                  <a:cubicBezTo>
                    <a:pt x="285161" y="0"/>
                    <a:pt x="226951" y="35992"/>
                    <a:pt x="198957" y="92869"/>
                  </a:cubicBezTo>
                  <a:lnTo>
                    <a:pt x="17663" y="455902"/>
                  </a:lnTo>
                  <a:cubicBezTo>
                    <a:pt x="-5888" y="503003"/>
                    <a:pt x="-5888" y="558547"/>
                    <a:pt x="17663" y="605648"/>
                  </a:cubicBezTo>
                  <a:lnTo>
                    <a:pt x="198957" y="968681"/>
                  </a:lnTo>
                  <a:cubicBezTo>
                    <a:pt x="227395" y="1025557"/>
                    <a:pt x="285605" y="1061550"/>
                    <a:pt x="348702" y="1061550"/>
                  </a:cubicBezTo>
                  <a:lnTo>
                    <a:pt x="2469132" y="1061550"/>
                  </a:lnTo>
                  <a:cubicBezTo>
                    <a:pt x="2532674" y="1061550"/>
                    <a:pt x="2590884" y="1025557"/>
                    <a:pt x="2618878" y="968681"/>
                  </a:cubicBezTo>
                  <a:lnTo>
                    <a:pt x="2800172" y="605648"/>
                  </a:lnTo>
                  <a:cubicBezTo>
                    <a:pt x="2823722" y="558547"/>
                    <a:pt x="2823722" y="503003"/>
                    <a:pt x="2800172" y="455902"/>
                  </a:cubicBezTo>
                  <a:lnTo>
                    <a:pt x="2618878" y="92869"/>
                  </a:lnTo>
                  <a:cubicBezTo>
                    <a:pt x="2590439" y="35992"/>
                    <a:pt x="2532674" y="0"/>
                    <a:pt x="2469132" y="0"/>
                  </a:cubicBezTo>
                  <a:close/>
                </a:path>
              </a:pathLst>
            </a:custGeom>
            <a:gradFill>
              <a:gsLst>
                <a:gs pos="10000">
                  <a:schemeClr val="accent4">
                    <a:lumMod val="75000"/>
                  </a:schemeClr>
                </a:gs>
                <a:gs pos="100000">
                  <a:schemeClr val="accent4">
                    <a:lumMod val="50000"/>
                  </a:schemeClr>
                </a:gs>
              </a:gsLst>
              <a:lin ang="2700000" scaled="1"/>
            </a:gradFill>
            <a:ln w="15875" cap="flat">
              <a:solidFill>
                <a:schemeClr val="accent4">
                  <a:lumMod val="50000"/>
                </a:schemeClr>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02F8B9F-3178-446B-A7CA-5D6167D457BC}"/>
                </a:ext>
              </a:extLst>
            </p:cNvPr>
            <p:cNvSpPr/>
            <p:nvPr/>
          </p:nvSpPr>
          <p:spPr>
            <a:xfrm>
              <a:off x="7037771" y="874729"/>
              <a:ext cx="3236269" cy="420913"/>
            </a:xfrm>
            <a:custGeom>
              <a:avLst/>
              <a:gdLst>
                <a:gd name="connsiteX0" fmla="*/ 335274 w 3236269"/>
                <a:gd name="connsiteY0" fmla="*/ 0 h 420913"/>
                <a:gd name="connsiteX1" fmla="*/ 2900995 w 3236269"/>
                <a:gd name="connsiteY1" fmla="*/ 0 h 420913"/>
                <a:gd name="connsiteX2" fmla="*/ 3082187 w 3236269"/>
                <a:gd name="connsiteY2" fmla="*/ 112372 h 420913"/>
                <a:gd name="connsiteX3" fmla="*/ 3236269 w 3236269"/>
                <a:gd name="connsiteY3" fmla="*/ 420913 h 420913"/>
                <a:gd name="connsiteX4" fmla="*/ 0 w 3236269"/>
                <a:gd name="connsiteY4" fmla="*/ 420913 h 420913"/>
                <a:gd name="connsiteX5" fmla="*/ 154082 w 3236269"/>
                <a:gd name="connsiteY5" fmla="*/ 112372 h 420913"/>
                <a:gd name="connsiteX6" fmla="*/ 335274 w 3236269"/>
                <a:gd name="connsiteY6" fmla="*/ 0 h 4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269" h="420913">
                  <a:moveTo>
                    <a:pt x="335274" y="0"/>
                  </a:moveTo>
                  <a:lnTo>
                    <a:pt x="2900995" y="0"/>
                  </a:lnTo>
                  <a:cubicBezTo>
                    <a:pt x="2977880" y="0"/>
                    <a:pt x="3047776" y="43550"/>
                    <a:pt x="3082187" y="112372"/>
                  </a:cubicBezTo>
                  <a:lnTo>
                    <a:pt x="3236269" y="420913"/>
                  </a:lnTo>
                  <a:lnTo>
                    <a:pt x="0" y="420913"/>
                  </a:lnTo>
                  <a:lnTo>
                    <a:pt x="154082" y="112372"/>
                  </a:lnTo>
                  <a:cubicBezTo>
                    <a:pt x="187955" y="43550"/>
                    <a:pt x="258389" y="0"/>
                    <a:pt x="335274" y="0"/>
                  </a:cubicBezTo>
                  <a:close/>
                </a:path>
              </a:pathLst>
            </a:custGeom>
            <a:gradFill>
              <a:gsLst>
                <a:gs pos="10000">
                  <a:schemeClr val="accent4">
                    <a:lumMod val="75000"/>
                  </a:schemeClr>
                </a:gs>
                <a:gs pos="100000">
                  <a:schemeClr val="accent4">
                    <a:lumMod val="50000"/>
                  </a:schemeClr>
                </a:gs>
              </a:gsLst>
              <a:lin ang="5400000" scaled="1"/>
            </a:gradFill>
            <a:ln w="15875" cap="flat">
              <a:solidFill>
                <a:schemeClr val="accent4">
                  <a:lumMod val="50000"/>
                </a:schemeClr>
              </a:solidFill>
              <a:prstDash val="solid"/>
              <a:miter/>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Graphic 4">
              <a:extLst>
                <a:ext uri="{FF2B5EF4-FFF2-40B4-BE49-F238E27FC236}">
                  <a16:creationId xmlns:a16="http://schemas.microsoft.com/office/drawing/2014/main" id="{F01D1785-B811-06B7-AACF-E798A58A9BDD}"/>
                </a:ext>
              </a:extLst>
            </p:cNvPr>
            <p:cNvSpPr/>
            <p:nvPr/>
          </p:nvSpPr>
          <p:spPr>
            <a:xfrm>
              <a:off x="6370144" y="1730005"/>
              <a:ext cx="728655" cy="613604"/>
            </a:xfrm>
            <a:custGeom>
              <a:avLst/>
              <a:gdLst>
                <a:gd name="connsiteX0" fmla="*/ 74799 w 728655"/>
                <a:gd name="connsiteY0" fmla="*/ 78602 h 613604"/>
                <a:gd name="connsiteX1" fmla="*/ 11410 w 728655"/>
                <a:gd name="connsiteY1" fmla="*/ 244681 h 613604"/>
                <a:gd name="connsiteX2" fmla="*/ 11410 w 728655"/>
                <a:gd name="connsiteY2" fmla="*/ 370191 h 613604"/>
                <a:gd name="connsiteX3" fmla="*/ 76067 w 728655"/>
                <a:gd name="connsiteY3" fmla="*/ 535002 h 613604"/>
                <a:gd name="connsiteX4" fmla="*/ 173686 w 728655"/>
                <a:gd name="connsiteY4" fmla="*/ 613604 h 613604"/>
                <a:gd name="connsiteX5" fmla="*/ 538806 w 728655"/>
                <a:gd name="connsiteY5" fmla="*/ 613604 h 613604"/>
                <a:gd name="connsiteX6" fmla="*/ 636425 w 728655"/>
                <a:gd name="connsiteY6" fmla="*/ 535002 h 613604"/>
                <a:gd name="connsiteX7" fmla="*/ 708688 w 728655"/>
                <a:gd name="connsiteY7" fmla="*/ 390475 h 613604"/>
                <a:gd name="connsiteX8" fmla="*/ 708688 w 728655"/>
                <a:gd name="connsiteY8" fmla="*/ 223129 h 613604"/>
                <a:gd name="connsiteX9" fmla="*/ 635157 w 728655"/>
                <a:gd name="connsiteY9" fmla="*/ 78602 h 613604"/>
                <a:gd name="connsiteX10" fmla="*/ 537538 w 728655"/>
                <a:gd name="connsiteY10" fmla="*/ 0 h 613604"/>
                <a:gd name="connsiteX11" fmla="*/ 172418 w 728655"/>
                <a:gd name="connsiteY11" fmla="*/ 0 h 613604"/>
                <a:gd name="connsiteX12" fmla="*/ 74799 w 728655"/>
                <a:gd name="connsiteY12" fmla="*/ 78602 h 613604"/>
                <a:gd name="connsiteX13" fmla="*/ 74799 w 728655"/>
                <a:gd name="connsiteY13" fmla="*/ 78602 h 61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655" h="613604">
                  <a:moveTo>
                    <a:pt x="74799" y="78602"/>
                  </a:moveTo>
                  <a:lnTo>
                    <a:pt x="11410" y="244681"/>
                  </a:lnTo>
                  <a:cubicBezTo>
                    <a:pt x="-3803" y="283982"/>
                    <a:pt x="-3803" y="330890"/>
                    <a:pt x="11410" y="370191"/>
                  </a:cubicBezTo>
                  <a:lnTo>
                    <a:pt x="76067" y="535002"/>
                  </a:lnTo>
                  <a:cubicBezTo>
                    <a:pt x="95083" y="583177"/>
                    <a:pt x="131849" y="613604"/>
                    <a:pt x="173686" y="613604"/>
                  </a:cubicBezTo>
                  <a:lnTo>
                    <a:pt x="538806" y="613604"/>
                  </a:lnTo>
                  <a:cubicBezTo>
                    <a:pt x="580643" y="613604"/>
                    <a:pt x="617408" y="583177"/>
                    <a:pt x="636425" y="535002"/>
                  </a:cubicBezTo>
                  <a:lnTo>
                    <a:pt x="708688" y="390475"/>
                  </a:lnTo>
                  <a:cubicBezTo>
                    <a:pt x="735312" y="337229"/>
                    <a:pt x="735312" y="275108"/>
                    <a:pt x="708688" y="223129"/>
                  </a:cubicBezTo>
                  <a:lnTo>
                    <a:pt x="635157" y="78602"/>
                  </a:lnTo>
                  <a:cubicBezTo>
                    <a:pt x="616141" y="30427"/>
                    <a:pt x="578107" y="0"/>
                    <a:pt x="537538" y="0"/>
                  </a:cubicBezTo>
                  <a:lnTo>
                    <a:pt x="172418" y="0"/>
                  </a:lnTo>
                  <a:cubicBezTo>
                    <a:pt x="131849" y="0"/>
                    <a:pt x="93816" y="30427"/>
                    <a:pt x="74799" y="78602"/>
                  </a:cubicBezTo>
                  <a:lnTo>
                    <a:pt x="74799" y="78602"/>
                  </a:lnTo>
                  <a:close/>
                </a:path>
              </a:pathLst>
            </a:custGeom>
            <a:solidFill>
              <a:schemeClr val="accent4">
                <a:lumMod val="50000"/>
              </a:schemeClr>
            </a:solid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A2E368CA-8484-0B6C-0A88-2A7FF8361B20}"/>
              </a:ext>
            </a:extLst>
          </p:cNvPr>
          <p:cNvGrpSpPr/>
          <p:nvPr/>
        </p:nvGrpSpPr>
        <p:grpSpPr>
          <a:xfrm>
            <a:off x="6370144" y="2255955"/>
            <a:ext cx="3990550" cy="1468543"/>
            <a:chOff x="6370144" y="2255955"/>
            <a:chExt cx="3990550" cy="1468543"/>
          </a:xfrm>
        </p:grpSpPr>
        <p:sp>
          <p:nvSpPr>
            <p:cNvPr id="25" name="Freeform: Shape 24">
              <a:extLst>
                <a:ext uri="{FF2B5EF4-FFF2-40B4-BE49-F238E27FC236}">
                  <a16:creationId xmlns:a16="http://schemas.microsoft.com/office/drawing/2014/main" id="{BE293497-F174-8033-5F1B-6DD8583CFD64}"/>
                </a:ext>
              </a:extLst>
            </p:cNvPr>
            <p:cNvSpPr/>
            <p:nvPr/>
          </p:nvSpPr>
          <p:spPr>
            <a:xfrm>
              <a:off x="6951114" y="2255955"/>
              <a:ext cx="3409580" cy="1284474"/>
            </a:xfrm>
            <a:custGeom>
              <a:avLst/>
              <a:gdLst>
                <a:gd name="connsiteX0" fmla="*/ 2469132 w 2817834"/>
                <a:gd name="connsiteY0" fmla="*/ 0 h 1061549"/>
                <a:gd name="connsiteX1" fmla="*/ 348702 w 2817834"/>
                <a:gd name="connsiteY1" fmla="*/ 0 h 1061549"/>
                <a:gd name="connsiteX2" fmla="*/ 198957 w 2817834"/>
                <a:gd name="connsiteY2" fmla="*/ 92869 h 1061549"/>
                <a:gd name="connsiteX3" fmla="*/ 17663 w 2817834"/>
                <a:gd name="connsiteY3" fmla="*/ 455902 h 1061549"/>
                <a:gd name="connsiteX4" fmla="*/ 17663 w 2817834"/>
                <a:gd name="connsiteY4" fmla="*/ 605648 h 1061549"/>
                <a:gd name="connsiteX5" fmla="*/ 198957 w 2817834"/>
                <a:gd name="connsiteY5" fmla="*/ 968681 h 1061549"/>
                <a:gd name="connsiteX6" fmla="*/ 348702 w 2817834"/>
                <a:gd name="connsiteY6" fmla="*/ 1061550 h 1061549"/>
                <a:gd name="connsiteX7" fmla="*/ 2469132 w 2817834"/>
                <a:gd name="connsiteY7" fmla="*/ 1061550 h 1061549"/>
                <a:gd name="connsiteX8" fmla="*/ 2618878 w 2817834"/>
                <a:gd name="connsiteY8" fmla="*/ 968681 h 1061549"/>
                <a:gd name="connsiteX9" fmla="*/ 2800172 w 2817834"/>
                <a:gd name="connsiteY9" fmla="*/ 605648 h 1061549"/>
                <a:gd name="connsiteX10" fmla="*/ 2800172 w 2817834"/>
                <a:gd name="connsiteY10" fmla="*/ 455902 h 1061549"/>
                <a:gd name="connsiteX11" fmla="*/ 2618878 w 2817834"/>
                <a:gd name="connsiteY11" fmla="*/ 92869 h 1061549"/>
                <a:gd name="connsiteX12" fmla="*/ 2469132 w 2817834"/>
                <a:gd name="connsiteY12" fmla="*/ 0 h 10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7834" h="1061549">
                  <a:moveTo>
                    <a:pt x="2469132" y="0"/>
                  </a:moveTo>
                  <a:lnTo>
                    <a:pt x="348702" y="0"/>
                  </a:lnTo>
                  <a:cubicBezTo>
                    <a:pt x="285161" y="0"/>
                    <a:pt x="226951" y="35992"/>
                    <a:pt x="198957" y="92869"/>
                  </a:cubicBezTo>
                  <a:lnTo>
                    <a:pt x="17663" y="455902"/>
                  </a:lnTo>
                  <a:cubicBezTo>
                    <a:pt x="-5888" y="503003"/>
                    <a:pt x="-5888" y="558547"/>
                    <a:pt x="17663" y="605648"/>
                  </a:cubicBezTo>
                  <a:lnTo>
                    <a:pt x="198957" y="968681"/>
                  </a:lnTo>
                  <a:cubicBezTo>
                    <a:pt x="227395" y="1025557"/>
                    <a:pt x="285605" y="1061550"/>
                    <a:pt x="348702" y="1061550"/>
                  </a:cubicBezTo>
                  <a:lnTo>
                    <a:pt x="2469132" y="1061550"/>
                  </a:lnTo>
                  <a:cubicBezTo>
                    <a:pt x="2532674" y="1061550"/>
                    <a:pt x="2590884" y="1025557"/>
                    <a:pt x="2618878" y="968681"/>
                  </a:cubicBezTo>
                  <a:lnTo>
                    <a:pt x="2800172" y="605648"/>
                  </a:lnTo>
                  <a:cubicBezTo>
                    <a:pt x="2823722" y="558547"/>
                    <a:pt x="2823722" y="503003"/>
                    <a:pt x="2800172" y="455902"/>
                  </a:cubicBezTo>
                  <a:lnTo>
                    <a:pt x="2618878" y="92869"/>
                  </a:lnTo>
                  <a:cubicBezTo>
                    <a:pt x="2590439" y="35992"/>
                    <a:pt x="2532674" y="0"/>
                    <a:pt x="2469132" y="0"/>
                  </a:cubicBezTo>
                  <a:close/>
                </a:path>
              </a:pathLst>
            </a:custGeom>
            <a:gradFill>
              <a:gsLst>
                <a:gs pos="10000">
                  <a:schemeClr val="accent3">
                    <a:lumMod val="75000"/>
                  </a:schemeClr>
                </a:gs>
                <a:gs pos="100000">
                  <a:schemeClr val="accent3">
                    <a:lumMod val="50000"/>
                  </a:schemeClr>
                </a:gs>
              </a:gsLst>
              <a:lin ang="2700000" scaled="1"/>
            </a:gradFill>
            <a:ln w="15875" cap="flat">
              <a:solidFill>
                <a:schemeClr val="accent3">
                  <a:lumMod val="50000"/>
                </a:schemeClr>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4A3B1A4-F503-3CE7-EE0C-8A57BE8FCD7A}"/>
                </a:ext>
              </a:extLst>
            </p:cNvPr>
            <p:cNvSpPr/>
            <p:nvPr/>
          </p:nvSpPr>
          <p:spPr>
            <a:xfrm>
              <a:off x="7037771" y="2255956"/>
              <a:ext cx="3236269" cy="420913"/>
            </a:xfrm>
            <a:custGeom>
              <a:avLst/>
              <a:gdLst>
                <a:gd name="connsiteX0" fmla="*/ 335274 w 3236269"/>
                <a:gd name="connsiteY0" fmla="*/ 0 h 420913"/>
                <a:gd name="connsiteX1" fmla="*/ 2900995 w 3236269"/>
                <a:gd name="connsiteY1" fmla="*/ 0 h 420913"/>
                <a:gd name="connsiteX2" fmla="*/ 3082187 w 3236269"/>
                <a:gd name="connsiteY2" fmla="*/ 112372 h 420913"/>
                <a:gd name="connsiteX3" fmla="*/ 3236269 w 3236269"/>
                <a:gd name="connsiteY3" fmla="*/ 420913 h 420913"/>
                <a:gd name="connsiteX4" fmla="*/ 0 w 3236269"/>
                <a:gd name="connsiteY4" fmla="*/ 420913 h 420913"/>
                <a:gd name="connsiteX5" fmla="*/ 154082 w 3236269"/>
                <a:gd name="connsiteY5" fmla="*/ 112372 h 420913"/>
                <a:gd name="connsiteX6" fmla="*/ 335274 w 3236269"/>
                <a:gd name="connsiteY6" fmla="*/ 0 h 4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269" h="420913">
                  <a:moveTo>
                    <a:pt x="335274" y="0"/>
                  </a:moveTo>
                  <a:lnTo>
                    <a:pt x="2900995" y="0"/>
                  </a:lnTo>
                  <a:cubicBezTo>
                    <a:pt x="2977880" y="0"/>
                    <a:pt x="3047776" y="43550"/>
                    <a:pt x="3082187" y="112372"/>
                  </a:cubicBezTo>
                  <a:lnTo>
                    <a:pt x="3236269" y="420913"/>
                  </a:lnTo>
                  <a:lnTo>
                    <a:pt x="0" y="420913"/>
                  </a:lnTo>
                  <a:lnTo>
                    <a:pt x="154082" y="112372"/>
                  </a:lnTo>
                  <a:cubicBezTo>
                    <a:pt x="187955" y="43550"/>
                    <a:pt x="258389" y="0"/>
                    <a:pt x="335274" y="0"/>
                  </a:cubicBezTo>
                  <a:close/>
                </a:path>
              </a:pathLst>
            </a:custGeom>
            <a:gradFill>
              <a:gsLst>
                <a:gs pos="10000">
                  <a:schemeClr val="accent3">
                    <a:lumMod val="75000"/>
                  </a:schemeClr>
                </a:gs>
                <a:gs pos="100000">
                  <a:schemeClr val="accent3">
                    <a:lumMod val="50000"/>
                  </a:schemeClr>
                </a:gs>
              </a:gsLst>
              <a:lin ang="5400000" scaled="1"/>
            </a:gradFill>
            <a:ln w="15875" cap="flat">
              <a:solidFill>
                <a:schemeClr val="accent3">
                  <a:lumMod val="50000"/>
                </a:schemeClr>
              </a:solidFill>
              <a:prstDash val="solid"/>
              <a:miter/>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Graphic 4">
              <a:extLst>
                <a:ext uri="{FF2B5EF4-FFF2-40B4-BE49-F238E27FC236}">
                  <a16:creationId xmlns:a16="http://schemas.microsoft.com/office/drawing/2014/main" id="{36F6C7DB-C307-4A62-12C4-FFB743A019AD}"/>
                </a:ext>
              </a:extLst>
            </p:cNvPr>
            <p:cNvSpPr/>
            <p:nvPr/>
          </p:nvSpPr>
          <p:spPr>
            <a:xfrm>
              <a:off x="6370144" y="3110894"/>
              <a:ext cx="728655" cy="613604"/>
            </a:xfrm>
            <a:custGeom>
              <a:avLst/>
              <a:gdLst>
                <a:gd name="connsiteX0" fmla="*/ 74799 w 728655"/>
                <a:gd name="connsiteY0" fmla="*/ 78602 h 613604"/>
                <a:gd name="connsiteX1" fmla="*/ 11410 w 728655"/>
                <a:gd name="connsiteY1" fmla="*/ 244681 h 613604"/>
                <a:gd name="connsiteX2" fmla="*/ 11410 w 728655"/>
                <a:gd name="connsiteY2" fmla="*/ 370191 h 613604"/>
                <a:gd name="connsiteX3" fmla="*/ 76067 w 728655"/>
                <a:gd name="connsiteY3" fmla="*/ 535002 h 613604"/>
                <a:gd name="connsiteX4" fmla="*/ 173686 w 728655"/>
                <a:gd name="connsiteY4" fmla="*/ 613604 h 613604"/>
                <a:gd name="connsiteX5" fmla="*/ 538806 w 728655"/>
                <a:gd name="connsiteY5" fmla="*/ 613604 h 613604"/>
                <a:gd name="connsiteX6" fmla="*/ 636425 w 728655"/>
                <a:gd name="connsiteY6" fmla="*/ 535002 h 613604"/>
                <a:gd name="connsiteX7" fmla="*/ 708688 w 728655"/>
                <a:gd name="connsiteY7" fmla="*/ 390475 h 613604"/>
                <a:gd name="connsiteX8" fmla="*/ 708688 w 728655"/>
                <a:gd name="connsiteY8" fmla="*/ 223129 h 613604"/>
                <a:gd name="connsiteX9" fmla="*/ 635157 w 728655"/>
                <a:gd name="connsiteY9" fmla="*/ 78602 h 613604"/>
                <a:gd name="connsiteX10" fmla="*/ 537538 w 728655"/>
                <a:gd name="connsiteY10" fmla="*/ 0 h 613604"/>
                <a:gd name="connsiteX11" fmla="*/ 172418 w 728655"/>
                <a:gd name="connsiteY11" fmla="*/ 0 h 613604"/>
                <a:gd name="connsiteX12" fmla="*/ 74799 w 728655"/>
                <a:gd name="connsiteY12" fmla="*/ 78602 h 613604"/>
                <a:gd name="connsiteX13" fmla="*/ 74799 w 728655"/>
                <a:gd name="connsiteY13" fmla="*/ 78602 h 61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655" h="613604">
                  <a:moveTo>
                    <a:pt x="74799" y="78602"/>
                  </a:moveTo>
                  <a:lnTo>
                    <a:pt x="11410" y="244681"/>
                  </a:lnTo>
                  <a:cubicBezTo>
                    <a:pt x="-3803" y="283982"/>
                    <a:pt x="-3803" y="330890"/>
                    <a:pt x="11410" y="370191"/>
                  </a:cubicBezTo>
                  <a:lnTo>
                    <a:pt x="76067" y="535002"/>
                  </a:lnTo>
                  <a:cubicBezTo>
                    <a:pt x="95083" y="583177"/>
                    <a:pt x="131849" y="613604"/>
                    <a:pt x="173686" y="613604"/>
                  </a:cubicBezTo>
                  <a:lnTo>
                    <a:pt x="538806" y="613604"/>
                  </a:lnTo>
                  <a:cubicBezTo>
                    <a:pt x="580643" y="613604"/>
                    <a:pt x="617408" y="583177"/>
                    <a:pt x="636425" y="535002"/>
                  </a:cubicBezTo>
                  <a:lnTo>
                    <a:pt x="708688" y="390475"/>
                  </a:lnTo>
                  <a:cubicBezTo>
                    <a:pt x="735312" y="337229"/>
                    <a:pt x="735312" y="275108"/>
                    <a:pt x="708688" y="223129"/>
                  </a:cubicBezTo>
                  <a:lnTo>
                    <a:pt x="635157" y="78602"/>
                  </a:lnTo>
                  <a:cubicBezTo>
                    <a:pt x="616141" y="30427"/>
                    <a:pt x="578107" y="0"/>
                    <a:pt x="537538" y="0"/>
                  </a:cubicBezTo>
                  <a:lnTo>
                    <a:pt x="172418" y="0"/>
                  </a:lnTo>
                  <a:cubicBezTo>
                    <a:pt x="131849" y="0"/>
                    <a:pt x="93816" y="30427"/>
                    <a:pt x="74799" y="78602"/>
                  </a:cubicBezTo>
                  <a:lnTo>
                    <a:pt x="74799" y="78602"/>
                  </a:lnTo>
                  <a:close/>
                </a:path>
              </a:pathLst>
            </a:custGeom>
            <a:solidFill>
              <a:schemeClr val="accent3">
                <a:lumMod val="50000"/>
              </a:schemeClr>
            </a:solid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A51A399E-EFA0-4D32-7373-91774D91161B}"/>
              </a:ext>
            </a:extLst>
          </p:cNvPr>
          <p:cNvGrpSpPr/>
          <p:nvPr/>
        </p:nvGrpSpPr>
        <p:grpSpPr>
          <a:xfrm>
            <a:off x="6370144" y="3637182"/>
            <a:ext cx="3990550" cy="1468205"/>
            <a:chOff x="6370144" y="3637182"/>
            <a:chExt cx="3990550" cy="1468205"/>
          </a:xfrm>
        </p:grpSpPr>
        <p:sp>
          <p:nvSpPr>
            <p:cNvPr id="24" name="Freeform: Shape 23">
              <a:extLst>
                <a:ext uri="{FF2B5EF4-FFF2-40B4-BE49-F238E27FC236}">
                  <a16:creationId xmlns:a16="http://schemas.microsoft.com/office/drawing/2014/main" id="{1BC92AA8-15F4-A592-849E-3AF83CF3AEA8}"/>
                </a:ext>
              </a:extLst>
            </p:cNvPr>
            <p:cNvSpPr/>
            <p:nvPr/>
          </p:nvSpPr>
          <p:spPr>
            <a:xfrm>
              <a:off x="6951114" y="3637182"/>
              <a:ext cx="3409580" cy="1284474"/>
            </a:xfrm>
            <a:custGeom>
              <a:avLst/>
              <a:gdLst>
                <a:gd name="connsiteX0" fmla="*/ 2469132 w 2817834"/>
                <a:gd name="connsiteY0" fmla="*/ 0 h 1061549"/>
                <a:gd name="connsiteX1" fmla="*/ 348702 w 2817834"/>
                <a:gd name="connsiteY1" fmla="*/ 0 h 1061549"/>
                <a:gd name="connsiteX2" fmla="*/ 198957 w 2817834"/>
                <a:gd name="connsiteY2" fmla="*/ 92869 h 1061549"/>
                <a:gd name="connsiteX3" fmla="*/ 17663 w 2817834"/>
                <a:gd name="connsiteY3" fmla="*/ 455902 h 1061549"/>
                <a:gd name="connsiteX4" fmla="*/ 17663 w 2817834"/>
                <a:gd name="connsiteY4" fmla="*/ 605648 h 1061549"/>
                <a:gd name="connsiteX5" fmla="*/ 198957 w 2817834"/>
                <a:gd name="connsiteY5" fmla="*/ 968681 h 1061549"/>
                <a:gd name="connsiteX6" fmla="*/ 348702 w 2817834"/>
                <a:gd name="connsiteY6" fmla="*/ 1061550 h 1061549"/>
                <a:gd name="connsiteX7" fmla="*/ 2469132 w 2817834"/>
                <a:gd name="connsiteY7" fmla="*/ 1061550 h 1061549"/>
                <a:gd name="connsiteX8" fmla="*/ 2618878 w 2817834"/>
                <a:gd name="connsiteY8" fmla="*/ 968681 h 1061549"/>
                <a:gd name="connsiteX9" fmla="*/ 2800172 w 2817834"/>
                <a:gd name="connsiteY9" fmla="*/ 605648 h 1061549"/>
                <a:gd name="connsiteX10" fmla="*/ 2800172 w 2817834"/>
                <a:gd name="connsiteY10" fmla="*/ 455902 h 1061549"/>
                <a:gd name="connsiteX11" fmla="*/ 2618878 w 2817834"/>
                <a:gd name="connsiteY11" fmla="*/ 92869 h 1061549"/>
                <a:gd name="connsiteX12" fmla="*/ 2469132 w 2817834"/>
                <a:gd name="connsiteY12" fmla="*/ 0 h 10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7834" h="1061549">
                  <a:moveTo>
                    <a:pt x="2469132" y="0"/>
                  </a:moveTo>
                  <a:lnTo>
                    <a:pt x="348702" y="0"/>
                  </a:lnTo>
                  <a:cubicBezTo>
                    <a:pt x="285161" y="0"/>
                    <a:pt x="226951" y="35992"/>
                    <a:pt x="198957" y="92869"/>
                  </a:cubicBezTo>
                  <a:lnTo>
                    <a:pt x="17663" y="455902"/>
                  </a:lnTo>
                  <a:cubicBezTo>
                    <a:pt x="-5888" y="503003"/>
                    <a:pt x="-5888" y="558547"/>
                    <a:pt x="17663" y="605648"/>
                  </a:cubicBezTo>
                  <a:lnTo>
                    <a:pt x="198957" y="968681"/>
                  </a:lnTo>
                  <a:cubicBezTo>
                    <a:pt x="227395" y="1025557"/>
                    <a:pt x="285605" y="1061550"/>
                    <a:pt x="348702" y="1061550"/>
                  </a:cubicBezTo>
                  <a:lnTo>
                    <a:pt x="2469132" y="1061550"/>
                  </a:lnTo>
                  <a:cubicBezTo>
                    <a:pt x="2532674" y="1061550"/>
                    <a:pt x="2590884" y="1025557"/>
                    <a:pt x="2618878" y="968681"/>
                  </a:cubicBezTo>
                  <a:lnTo>
                    <a:pt x="2800172" y="605648"/>
                  </a:lnTo>
                  <a:cubicBezTo>
                    <a:pt x="2823722" y="558547"/>
                    <a:pt x="2823722" y="503003"/>
                    <a:pt x="2800172" y="455902"/>
                  </a:cubicBezTo>
                  <a:lnTo>
                    <a:pt x="2618878" y="92869"/>
                  </a:lnTo>
                  <a:cubicBezTo>
                    <a:pt x="2590439" y="35992"/>
                    <a:pt x="2532674" y="0"/>
                    <a:pt x="2469132" y="0"/>
                  </a:cubicBezTo>
                  <a:close/>
                </a:path>
              </a:pathLst>
            </a:custGeom>
            <a:gradFill>
              <a:gsLst>
                <a:gs pos="10000">
                  <a:schemeClr val="accent2">
                    <a:lumMod val="75000"/>
                  </a:schemeClr>
                </a:gs>
                <a:gs pos="100000">
                  <a:schemeClr val="accent2">
                    <a:lumMod val="50000"/>
                  </a:schemeClr>
                </a:gs>
              </a:gsLst>
              <a:lin ang="2700000" scaled="1"/>
            </a:gradFill>
            <a:ln w="15875" cap="flat">
              <a:solidFill>
                <a:schemeClr val="accent2">
                  <a:lumMod val="50000"/>
                </a:schemeClr>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F461E730-16DB-C605-A7F6-F281873A7D6B}"/>
                </a:ext>
              </a:extLst>
            </p:cNvPr>
            <p:cNvSpPr/>
            <p:nvPr/>
          </p:nvSpPr>
          <p:spPr>
            <a:xfrm>
              <a:off x="7037771" y="3637183"/>
              <a:ext cx="3236268" cy="420913"/>
            </a:xfrm>
            <a:custGeom>
              <a:avLst/>
              <a:gdLst>
                <a:gd name="connsiteX0" fmla="*/ 335273 w 3236268"/>
                <a:gd name="connsiteY0" fmla="*/ 0 h 420913"/>
                <a:gd name="connsiteX1" fmla="*/ 2900994 w 3236268"/>
                <a:gd name="connsiteY1" fmla="*/ 0 h 420913"/>
                <a:gd name="connsiteX2" fmla="*/ 3082186 w 3236268"/>
                <a:gd name="connsiteY2" fmla="*/ 112372 h 420913"/>
                <a:gd name="connsiteX3" fmla="*/ 3236268 w 3236268"/>
                <a:gd name="connsiteY3" fmla="*/ 420913 h 420913"/>
                <a:gd name="connsiteX4" fmla="*/ 0 w 3236268"/>
                <a:gd name="connsiteY4" fmla="*/ 420913 h 420913"/>
                <a:gd name="connsiteX5" fmla="*/ 154081 w 3236268"/>
                <a:gd name="connsiteY5" fmla="*/ 112372 h 420913"/>
                <a:gd name="connsiteX6" fmla="*/ 335273 w 3236268"/>
                <a:gd name="connsiteY6" fmla="*/ 0 h 4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268" h="420913">
                  <a:moveTo>
                    <a:pt x="335273" y="0"/>
                  </a:moveTo>
                  <a:lnTo>
                    <a:pt x="2900994" y="0"/>
                  </a:lnTo>
                  <a:cubicBezTo>
                    <a:pt x="2977879" y="0"/>
                    <a:pt x="3047775" y="43550"/>
                    <a:pt x="3082186" y="112372"/>
                  </a:cubicBezTo>
                  <a:lnTo>
                    <a:pt x="3236268" y="420913"/>
                  </a:lnTo>
                  <a:lnTo>
                    <a:pt x="0" y="420913"/>
                  </a:lnTo>
                  <a:lnTo>
                    <a:pt x="154081" y="112372"/>
                  </a:lnTo>
                  <a:cubicBezTo>
                    <a:pt x="187954" y="43550"/>
                    <a:pt x="258388" y="0"/>
                    <a:pt x="335273" y="0"/>
                  </a:cubicBezTo>
                  <a:close/>
                </a:path>
              </a:pathLst>
            </a:custGeom>
            <a:gradFill>
              <a:gsLst>
                <a:gs pos="10000">
                  <a:schemeClr val="accent2">
                    <a:lumMod val="75000"/>
                  </a:schemeClr>
                </a:gs>
                <a:gs pos="100000">
                  <a:schemeClr val="accent2">
                    <a:lumMod val="50000"/>
                  </a:schemeClr>
                </a:gs>
              </a:gsLst>
              <a:lin ang="5400000" scaled="1"/>
            </a:gradFill>
            <a:ln w="15875" cap="flat">
              <a:solidFill>
                <a:schemeClr val="accent2">
                  <a:lumMod val="50000"/>
                </a:schemeClr>
              </a:solidFill>
              <a:prstDash val="solid"/>
              <a:miter/>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7" name="Graphic 4">
              <a:extLst>
                <a:ext uri="{FF2B5EF4-FFF2-40B4-BE49-F238E27FC236}">
                  <a16:creationId xmlns:a16="http://schemas.microsoft.com/office/drawing/2014/main" id="{62FDF644-497B-4482-6455-E504212E27E3}"/>
                </a:ext>
              </a:extLst>
            </p:cNvPr>
            <p:cNvSpPr/>
            <p:nvPr/>
          </p:nvSpPr>
          <p:spPr>
            <a:xfrm>
              <a:off x="6370144" y="4491783"/>
              <a:ext cx="728655" cy="613604"/>
            </a:xfrm>
            <a:custGeom>
              <a:avLst/>
              <a:gdLst>
                <a:gd name="connsiteX0" fmla="*/ 74799 w 728655"/>
                <a:gd name="connsiteY0" fmla="*/ 78602 h 613604"/>
                <a:gd name="connsiteX1" fmla="*/ 11410 w 728655"/>
                <a:gd name="connsiteY1" fmla="*/ 244681 h 613604"/>
                <a:gd name="connsiteX2" fmla="*/ 11410 w 728655"/>
                <a:gd name="connsiteY2" fmla="*/ 370191 h 613604"/>
                <a:gd name="connsiteX3" fmla="*/ 76067 w 728655"/>
                <a:gd name="connsiteY3" fmla="*/ 535002 h 613604"/>
                <a:gd name="connsiteX4" fmla="*/ 173686 w 728655"/>
                <a:gd name="connsiteY4" fmla="*/ 613604 h 613604"/>
                <a:gd name="connsiteX5" fmla="*/ 538806 w 728655"/>
                <a:gd name="connsiteY5" fmla="*/ 613604 h 613604"/>
                <a:gd name="connsiteX6" fmla="*/ 636425 w 728655"/>
                <a:gd name="connsiteY6" fmla="*/ 535002 h 613604"/>
                <a:gd name="connsiteX7" fmla="*/ 708688 w 728655"/>
                <a:gd name="connsiteY7" fmla="*/ 390475 h 613604"/>
                <a:gd name="connsiteX8" fmla="*/ 708688 w 728655"/>
                <a:gd name="connsiteY8" fmla="*/ 223129 h 613604"/>
                <a:gd name="connsiteX9" fmla="*/ 635157 w 728655"/>
                <a:gd name="connsiteY9" fmla="*/ 78602 h 613604"/>
                <a:gd name="connsiteX10" fmla="*/ 537538 w 728655"/>
                <a:gd name="connsiteY10" fmla="*/ 0 h 613604"/>
                <a:gd name="connsiteX11" fmla="*/ 172418 w 728655"/>
                <a:gd name="connsiteY11" fmla="*/ 0 h 613604"/>
                <a:gd name="connsiteX12" fmla="*/ 74799 w 728655"/>
                <a:gd name="connsiteY12" fmla="*/ 78602 h 613604"/>
                <a:gd name="connsiteX13" fmla="*/ 74799 w 728655"/>
                <a:gd name="connsiteY13" fmla="*/ 78602 h 61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655" h="613604">
                  <a:moveTo>
                    <a:pt x="74799" y="78602"/>
                  </a:moveTo>
                  <a:lnTo>
                    <a:pt x="11410" y="244681"/>
                  </a:lnTo>
                  <a:cubicBezTo>
                    <a:pt x="-3803" y="283982"/>
                    <a:pt x="-3803" y="330890"/>
                    <a:pt x="11410" y="370191"/>
                  </a:cubicBezTo>
                  <a:lnTo>
                    <a:pt x="76067" y="535002"/>
                  </a:lnTo>
                  <a:cubicBezTo>
                    <a:pt x="95083" y="583177"/>
                    <a:pt x="131849" y="613604"/>
                    <a:pt x="173686" y="613604"/>
                  </a:cubicBezTo>
                  <a:lnTo>
                    <a:pt x="538806" y="613604"/>
                  </a:lnTo>
                  <a:cubicBezTo>
                    <a:pt x="580643" y="613604"/>
                    <a:pt x="617408" y="583177"/>
                    <a:pt x="636425" y="535002"/>
                  </a:cubicBezTo>
                  <a:lnTo>
                    <a:pt x="708688" y="390475"/>
                  </a:lnTo>
                  <a:cubicBezTo>
                    <a:pt x="735312" y="337229"/>
                    <a:pt x="735312" y="275108"/>
                    <a:pt x="708688" y="223129"/>
                  </a:cubicBezTo>
                  <a:lnTo>
                    <a:pt x="635157" y="78602"/>
                  </a:lnTo>
                  <a:cubicBezTo>
                    <a:pt x="616141" y="30427"/>
                    <a:pt x="578107" y="0"/>
                    <a:pt x="537538" y="0"/>
                  </a:cubicBezTo>
                  <a:lnTo>
                    <a:pt x="172418" y="0"/>
                  </a:lnTo>
                  <a:cubicBezTo>
                    <a:pt x="131849" y="0"/>
                    <a:pt x="93816" y="30427"/>
                    <a:pt x="74799" y="78602"/>
                  </a:cubicBezTo>
                  <a:lnTo>
                    <a:pt x="74799" y="78602"/>
                  </a:lnTo>
                  <a:close/>
                </a:path>
              </a:pathLst>
            </a:custGeom>
            <a:solidFill>
              <a:schemeClr val="accent2">
                <a:lumMod val="50000"/>
              </a:schemeClr>
            </a:solid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B2520EF9-043B-59E5-3C87-DD4AB44895E0}"/>
              </a:ext>
            </a:extLst>
          </p:cNvPr>
          <p:cNvGrpSpPr/>
          <p:nvPr/>
        </p:nvGrpSpPr>
        <p:grpSpPr>
          <a:xfrm>
            <a:off x="6370144" y="5018409"/>
            <a:ext cx="3990550" cy="1467868"/>
            <a:chOff x="6370144" y="5018409"/>
            <a:chExt cx="3990550" cy="1467868"/>
          </a:xfrm>
        </p:grpSpPr>
        <p:sp>
          <p:nvSpPr>
            <p:cNvPr id="19" name="Freeform: Shape 18">
              <a:extLst>
                <a:ext uri="{FF2B5EF4-FFF2-40B4-BE49-F238E27FC236}">
                  <a16:creationId xmlns:a16="http://schemas.microsoft.com/office/drawing/2014/main" id="{4D3E1EC5-7FF7-B329-984D-EE2A843BA382}"/>
                </a:ext>
              </a:extLst>
            </p:cNvPr>
            <p:cNvSpPr/>
            <p:nvPr/>
          </p:nvSpPr>
          <p:spPr>
            <a:xfrm>
              <a:off x="6951114" y="5018409"/>
              <a:ext cx="3409580" cy="1284474"/>
            </a:xfrm>
            <a:custGeom>
              <a:avLst/>
              <a:gdLst>
                <a:gd name="connsiteX0" fmla="*/ 2469132 w 2817834"/>
                <a:gd name="connsiteY0" fmla="*/ 0 h 1061549"/>
                <a:gd name="connsiteX1" fmla="*/ 348702 w 2817834"/>
                <a:gd name="connsiteY1" fmla="*/ 0 h 1061549"/>
                <a:gd name="connsiteX2" fmla="*/ 198957 w 2817834"/>
                <a:gd name="connsiteY2" fmla="*/ 92869 h 1061549"/>
                <a:gd name="connsiteX3" fmla="*/ 17663 w 2817834"/>
                <a:gd name="connsiteY3" fmla="*/ 455902 h 1061549"/>
                <a:gd name="connsiteX4" fmla="*/ 17663 w 2817834"/>
                <a:gd name="connsiteY4" fmla="*/ 605648 h 1061549"/>
                <a:gd name="connsiteX5" fmla="*/ 198957 w 2817834"/>
                <a:gd name="connsiteY5" fmla="*/ 968681 h 1061549"/>
                <a:gd name="connsiteX6" fmla="*/ 348702 w 2817834"/>
                <a:gd name="connsiteY6" fmla="*/ 1061550 h 1061549"/>
                <a:gd name="connsiteX7" fmla="*/ 2469132 w 2817834"/>
                <a:gd name="connsiteY7" fmla="*/ 1061550 h 1061549"/>
                <a:gd name="connsiteX8" fmla="*/ 2618878 w 2817834"/>
                <a:gd name="connsiteY8" fmla="*/ 968681 h 1061549"/>
                <a:gd name="connsiteX9" fmla="*/ 2800172 w 2817834"/>
                <a:gd name="connsiteY9" fmla="*/ 605648 h 1061549"/>
                <a:gd name="connsiteX10" fmla="*/ 2800172 w 2817834"/>
                <a:gd name="connsiteY10" fmla="*/ 455902 h 1061549"/>
                <a:gd name="connsiteX11" fmla="*/ 2618878 w 2817834"/>
                <a:gd name="connsiteY11" fmla="*/ 92869 h 1061549"/>
                <a:gd name="connsiteX12" fmla="*/ 2469132 w 2817834"/>
                <a:gd name="connsiteY12" fmla="*/ 0 h 106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7834" h="1061549">
                  <a:moveTo>
                    <a:pt x="2469132" y="0"/>
                  </a:moveTo>
                  <a:lnTo>
                    <a:pt x="348702" y="0"/>
                  </a:lnTo>
                  <a:cubicBezTo>
                    <a:pt x="285161" y="0"/>
                    <a:pt x="226951" y="35992"/>
                    <a:pt x="198957" y="92869"/>
                  </a:cubicBezTo>
                  <a:lnTo>
                    <a:pt x="17663" y="455902"/>
                  </a:lnTo>
                  <a:cubicBezTo>
                    <a:pt x="-5888" y="503003"/>
                    <a:pt x="-5888" y="558547"/>
                    <a:pt x="17663" y="605648"/>
                  </a:cubicBezTo>
                  <a:lnTo>
                    <a:pt x="198957" y="968681"/>
                  </a:lnTo>
                  <a:cubicBezTo>
                    <a:pt x="227395" y="1025557"/>
                    <a:pt x="285605" y="1061550"/>
                    <a:pt x="348702" y="1061550"/>
                  </a:cubicBezTo>
                  <a:lnTo>
                    <a:pt x="2469132" y="1061550"/>
                  </a:lnTo>
                  <a:cubicBezTo>
                    <a:pt x="2532674" y="1061550"/>
                    <a:pt x="2590884" y="1025557"/>
                    <a:pt x="2618878" y="968681"/>
                  </a:cubicBezTo>
                  <a:lnTo>
                    <a:pt x="2800172" y="605648"/>
                  </a:lnTo>
                  <a:cubicBezTo>
                    <a:pt x="2823722" y="558547"/>
                    <a:pt x="2823722" y="503003"/>
                    <a:pt x="2800172" y="455902"/>
                  </a:cubicBezTo>
                  <a:lnTo>
                    <a:pt x="2618878" y="92869"/>
                  </a:lnTo>
                  <a:cubicBezTo>
                    <a:pt x="2590439" y="35992"/>
                    <a:pt x="2532674" y="0"/>
                    <a:pt x="2469132" y="0"/>
                  </a:cubicBezTo>
                  <a:close/>
                </a:path>
              </a:pathLst>
            </a:custGeom>
            <a:gradFill>
              <a:gsLst>
                <a:gs pos="10000">
                  <a:schemeClr val="accent1">
                    <a:lumMod val="75000"/>
                  </a:schemeClr>
                </a:gs>
                <a:gs pos="100000">
                  <a:schemeClr val="accent1">
                    <a:lumMod val="50000"/>
                  </a:schemeClr>
                </a:gs>
              </a:gsLst>
              <a:lin ang="2700000" scaled="1"/>
            </a:gradFill>
            <a:ln w="15875" cap="flat">
              <a:solidFill>
                <a:schemeClr val="accent1">
                  <a:lumMod val="50000"/>
                </a:schemeClr>
              </a:solid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9124CD8-E783-5B2D-EB5B-EFFA643CF966}"/>
                </a:ext>
              </a:extLst>
            </p:cNvPr>
            <p:cNvSpPr/>
            <p:nvPr/>
          </p:nvSpPr>
          <p:spPr>
            <a:xfrm>
              <a:off x="7037771" y="5018410"/>
              <a:ext cx="3236268" cy="420913"/>
            </a:xfrm>
            <a:custGeom>
              <a:avLst/>
              <a:gdLst>
                <a:gd name="connsiteX0" fmla="*/ 335273 w 3236268"/>
                <a:gd name="connsiteY0" fmla="*/ 0 h 420913"/>
                <a:gd name="connsiteX1" fmla="*/ 2900994 w 3236268"/>
                <a:gd name="connsiteY1" fmla="*/ 0 h 420913"/>
                <a:gd name="connsiteX2" fmla="*/ 3082186 w 3236268"/>
                <a:gd name="connsiteY2" fmla="*/ 112372 h 420913"/>
                <a:gd name="connsiteX3" fmla="*/ 3236268 w 3236268"/>
                <a:gd name="connsiteY3" fmla="*/ 420913 h 420913"/>
                <a:gd name="connsiteX4" fmla="*/ 0 w 3236268"/>
                <a:gd name="connsiteY4" fmla="*/ 420913 h 420913"/>
                <a:gd name="connsiteX5" fmla="*/ 154081 w 3236268"/>
                <a:gd name="connsiteY5" fmla="*/ 112372 h 420913"/>
                <a:gd name="connsiteX6" fmla="*/ 335273 w 3236268"/>
                <a:gd name="connsiteY6" fmla="*/ 0 h 4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268" h="420913">
                  <a:moveTo>
                    <a:pt x="335273" y="0"/>
                  </a:moveTo>
                  <a:lnTo>
                    <a:pt x="2900994" y="0"/>
                  </a:lnTo>
                  <a:cubicBezTo>
                    <a:pt x="2977879" y="0"/>
                    <a:pt x="3047775" y="43551"/>
                    <a:pt x="3082186" y="112372"/>
                  </a:cubicBezTo>
                  <a:lnTo>
                    <a:pt x="3236268" y="420913"/>
                  </a:lnTo>
                  <a:lnTo>
                    <a:pt x="0" y="420913"/>
                  </a:lnTo>
                  <a:lnTo>
                    <a:pt x="154081" y="112372"/>
                  </a:lnTo>
                  <a:cubicBezTo>
                    <a:pt x="187954" y="43551"/>
                    <a:pt x="258388" y="0"/>
                    <a:pt x="335273" y="0"/>
                  </a:cubicBezTo>
                  <a:close/>
                </a:path>
              </a:pathLst>
            </a:custGeom>
            <a:gradFill>
              <a:gsLst>
                <a:gs pos="10000">
                  <a:schemeClr val="accent1">
                    <a:lumMod val="75000"/>
                  </a:schemeClr>
                </a:gs>
                <a:gs pos="100000">
                  <a:schemeClr val="accent1">
                    <a:lumMod val="50000"/>
                  </a:schemeClr>
                </a:gs>
              </a:gsLst>
              <a:lin ang="5400000" scaled="1"/>
            </a:gradFill>
            <a:ln w="15875" cap="flat">
              <a:solidFill>
                <a:schemeClr val="accent1">
                  <a:lumMod val="50000"/>
                </a:schemeClr>
              </a:solidFill>
              <a:prstDash val="solid"/>
              <a:miter/>
            </a:ln>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Graphic 4">
              <a:extLst>
                <a:ext uri="{FF2B5EF4-FFF2-40B4-BE49-F238E27FC236}">
                  <a16:creationId xmlns:a16="http://schemas.microsoft.com/office/drawing/2014/main" id="{AA28C749-648C-3657-966C-D60C6FA6ED28}"/>
                </a:ext>
              </a:extLst>
            </p:cNvPr>
            <p:cNvSpPr/>
            <p:nvPr/>
          </p:nvSpPr>
          <p:spPr>
            <a:xfrm>
              <a:off x="6370144" y="5872673"/>
              <a:ext cx="728655" cy="613604"/>
            </a:xfrm>
            <a:custGeom>
              <a:avLst/>
              <a:gdLst>
                <a:gd name="connsiteX0" fmla="*/ 74799 w 728655"/>
                <a:gd name="connsiteY0" fmla="*/ 78602 h 613604"/>
                <a:gd name="connsiteX1" fmla="*/ 11410 w 728655"/>
                <a:gd name="connsiteY1" fmla="*/ 244681 h 613604"/>
                <a:gd name="connsiteX2" fmla="*/ 11410 w 728655"/>
                <a:gd name="connsiteY2" fmla="*/ 370191 h 613604"/>
                <a:gd name="connsiteX3" fmla="*/ 76067 w 728655"/>
                <a:gd name="connsiteY3" fmla="*/ 535002 h 613604"/>
                <a:gd name="connsiteX4" fmla="*/ 173686 w 728655"/>
                <a:gd name="connsiteY4" fmla="*/ 613604 h 613604"/>
                <a:gd name="connsiteX5" fmla="*/ 538806 w 728655"/>
                <a:gd name="connsiteY5" fmla="*/ 613604 h 613604"/>
                <a:gd name="connsiteX6" fmla="*/ 636425 w 728655"/>
                <a:gd name="connsiteY6" fmla="*/ 535002 h 613604"/>
                <a:gd name="connsiteX7" fmla="*/ 708688 w 728655"/>
                <a:gd name="connsiteY7" fmla="*/ 390475 h 613604"/>
                <a:gd name="connsiteX8" fmla="*/ 708688 w 728655"/>
                <a:gd name="connsiteY8" fmla="*/ 223129 h 613604"/>
                <a:gd name="connsiteX9" fmla="*/ 635157 w 728655"/>
                <a:gd name="connsiteY9" fmla="*/ 78602 h 613604"/>
                <a:gd name="connsiteX10" fmla="*/ 537538 w 728655"/>
                <a:gd name="connsiteY10" fmla="*/ 0 h 613604"/>
                <a:gd name="connsiteX11" fmla="*/ 172418 w 728655"/>
                <a:gd name="connsiteY11" fmla="*/ 0 h 613604"/>
                <a:gd name="connsiteX12" fmla="*/ 74799 w 728655"/>
                <a:gd name="connsiteY12" fmla="*/ 78602 h 613604"/>
                <a:gd name="connsiteX13" fmla="*/ 74799 w 728655"/>
                <a:gd name="connsiteY13" fmla="*/ 78602 h 61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8655" h="613604">
                  <a:moveTo>
                    <a:pt x="74799" y="78602"/>
                  </a:moveTo>
                  <a:lnTo>
                    <a:pt x="11410" y="244681"/>
                  </a:lnTo>
                  <a:cubicBezTo>
                    <a:pt x="-3803" y="283982"/>
                    <a:pt x="-3803" y="330890"/>
                    <a:pt x="11410" y="370191"/>
                  </a:cubicBezTo>
                  <a:lnTo>
                    <a:pt x="76067" y="535002"/>
                  </a:lnTo>
                  <a:cubicBezTo>
                    <a:pt x="95083" y="583177"/>
                    <a:pt x="131849" y="613604"/>
                    <a:pt x="173686" y="613604"/>
                  </a:cubicBezTo>
                  <a:lnTo>
                    <a:pt x="538806" y="613604"/>
                  </a:lnTo>
                  <a:cubicBezTo>
                    <a:pt x="580643" y="613604"/>
                    <a:pt x="617408" y="583177"/>
                    <a:pt x="636425" y="535002"/>
                  </a:cubicBezTo>
                  <a:lnTo>
                    <a:pt x="708688" y="390475"/>
                  </a:lnTo>
                  <a:cubicBezTo>
                    <a:pt x="735312" y="337229"/>
                    <a:pt x="735312" y="275108"/>
                    <a:pt x="708688" y="223129"/>
                  </a:cubicBezTo>
                  <a:lnTo>
                    <a:pt x="635157" y="78602"/>
                  </a:lnTo>
                  <a:cubicBezTo>
                    <a:pt x="616141" y="30427"/>
                    <a:pt x="578107" y="0"/>
                    <a:pt x="537538" y="0"/>
                  </a:cubicBezTo>
                  <a:lnTo>
                    <a:pt x="172418" y="0"/>
                  </a:lnTo>
                  <a:cubicBezTo>
                    <a:pt x="131849" y="0"/>
                    <a:pt x="93816" y="30427"/>
                    <a:pt x="74799" y="78602"/>
                  </a:cubicBezTo>
                  <a:lnTo>
                    <a:pt x="74799" y="78602"/>
                  </a:lnTo>
                  <a:close/>
                </a:path>
              </a:pathLst>
            </a:custGeom>
            <a:solidFill>
              <a:schemeClr val="accent1">
                <a:lumMod val="50000"/>
              </a:schemeClr>
            </a:solid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CB47C76-2E74-4345-B601-F00A1BACFCE9}"/>
              </a:ext>
            </a:extLst>
          </p:cNvPr>
          <p:cNvSpPr>
            <a:spLocks noGrp="1"/>
          </p:cNvSpPr>
          <p:nvPr>
            <p:ph type="title"/>
          </p:nvPr>
        </p:nvSpPr>
        <p:spPr/>
        <p:txBody>
          <a:bodyPr/>
          <a:lstStyle/>
          <a:p>
            <a:r>
              <a:rPr lang="en-US" dirty="0">
                <a:latin typeface="+mn-lt"/>
              </a:rPr>
              <a:t>PROJECT MANAGEMENT INFOGRAPHICS</a:t>
            </a:r>
            <a:endParaRPr lang="en-IN" dirty="0">
              <a:latin typeface="+mn-lt"/>
            </a:endParaRPr>
          </a:p>
        </p:txBody>
      </p:sp>
      <p:sp>
        <p:nvSpPr>
          <p:cNvPr id="37" name="TextBox 36">
            <a:extLst>
              <a:ext uri="{FF2B5EF4-FFF2-40B4-BE49-F238E27FC236}">
                <a16:creationId xmlns:a16="http://schemas.microsoft.com/office/drawing/2014/main" id="{4DD5E0A0-ED0A-419F-D34C-F257FEDDC612}"/>
              </a:ext>
            </a:extLst>
          </p:cNvPr>
          <p:cNvSpPr txBox="1"/>
          <p:nvPr/>
        </p:nvSpPr>
        <p:spPr>
          <a:xfrm flipH="1">
            <a:off x="2620069" y="1363973"/>
            <a:ext cx="2993995" cy="738664"/>
          </a:xfrm>
          <a:prstGeom prst="rect">
            <a:avLst/>
          </a:prstGeom>
          <a:noFill/>
        </p:spPr>
        <p:txBody>
          <a:bodyPr wrap="square">
            <a:spAutoFit/>
          </a:bodyPr>
          <a:lstStyle/>
          <a:p>
            <a:pPr marL="88900" marR="0" lvl="0" indent="-88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Effects</a:t>
            </a:r>
            <a:r>
              <a:rPr kumimoji="0" lang="en-US" sz="1400" b="0" i="0" u="none" strike="noStrike" kern="1200" cap="none" spc="0" normalizeH="0" noProof="0" dirty="0">
                <a:ln>
                  <a:noFill/>
                </a:ln>
                <a:solidFill>
                  <a:srgbClr val="FFFFFF"/>
                </a:solidFill>
                <a:effectLst/>
                <a:uLnTx/>
                <a:uFillTx/>
                <a:latin typeface="Calibri" panose="020F0502020204030204"/>
                <a:ea typeface="+mn-ea"/>
                <a:cs typeface="+mn-cs"/>
              </a:rPr>
              <a:t> Post-COVID 19 and Risk of Resurgence of New Variants</a:t>
            </a:r>
          </a:p>
          <a:p>
            <a:pPr marL="88900" marR="0" lvl="0" indent="-88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solidFill>
                  <a:srgbClr val="FFFFFF"/>
                </a:solidFill>
                <a:latin typeface="Calibri" panose="020F0502020204030204"/>
              </a:rPr>
              <a:t>Re-introduction of Travel restrictions</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865B1AC-6FA5-FC0A-E85E-3B5F2931F42C}"/>
              </a:ext>
            </a:extLst>
          </p:cNvPr>
          <p:cNvSpPr txBox="1"/>
          <p:nvPr/>
        </p:nvSpPr>
        <p:spPr>
          <a:xfrm flipH="1">
            <a:off x="2620068" y="2745200"/>
            <a:ext cx="3044014" cy="738664"/>
          </a:xfrm>
          <a:prstGeom prst="rect">
            <a:avLst/>
          </a:prstGeom>
          <a:noFill/>
        </p:spPr>
        <p:txBody>
          <a:bodyPr wrap="square">
            <a:spAutoFit/>
          </a:bodyPr>
          <a:lstStyle/>
          <a:p>
            <a:pPr marL="88900" marR="0" lvl="0" indent="-88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Russia/Ukraine</a:t>
            </a:r>
            <a:r>
              <a:rPr kumimoji="0" lang="en-US" sz="1400" b="0" i="0" u="none" strike="noStrike" kern="1200" cap="none" spc="0" normalizeH="0" noProof="0" dirty="0">
                <a:ln>
                  <a:noFill/>
                </a:ln>
                <a:solidFill>
                  <a:srgbClr val="FFFFFF"/>
                </a:solidFill>
                <a:effectLst/>
                <a:uLnTx/>
                <a:uFillTx/>
                <a:latin typeface="Calibri" panose="020F0502020204030204"/>
                <a:ea typeface="+mn-ea"/>
                <a:cs typeface="+mn-cs"/>
              </a:rPr>
              <a:t> War Escalates</a:t>
            </a:r>
          </a:p>
          <a:p>
            <a:pPr marL="88900" marR="0" lvl="0" indent="-88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solidFill>
                  <a:srgbClr val="FFFFFF"/>
                </a:solidFill>
                <a:latin typeface="Calibri" panose="020F0502020204030204"/>
              </a:rPr>
              <a:t>Rising of Conflicts</a:t>
            </a:r>
            <a:r>
              <a:rPr lang="en-US" sz="1400" dirty="0">
                <a:solidFill>
                  <a:srgbClr val="FFFFFF"/>
                </a:solidFill>
                <a:latin typeface="Calibri" panose="020F0502020204030204"/>
              </a:rPr>
              <a:t> within Africa;</a:t>
            </a:r>
          </a:p>
          <a:p>
            <a:pPr marL="88900" marR="0" lvl="0" indent="-88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alibri" panose="020F0502020204030204"/>
              </a:rPr>
              <a:t>Continental Political Instability.</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4A14259-ACFD-7664-D208-CF50A99EEC7B}"/>
              </a:ext>
            </a:extLst>
          </p:cNvPr>
          <p:cNvSpPr txBox="1"/>
          <p:nvPr/>
        </p:nvSpPr>
        <p:spPr>
          <a:xfrm flipH="1">
            <a:off x="2620069" y="4023687"/>
            <a:ext cx="2993995" cy="954107"/>
          </a:xfrm>
          <a:prstGeom prst="rect">
            <a:avLst/>
          </a:prstGeom>
          <a:noFill/>
        </p:spPr>
        <p:txBody>
          <a:bodyPr wrap="square">
            <a:spAutoFit/>
          </a:bodyPr>
          <a:lstStyle/>
          <a:p>
            <a:pPr marL="88900" lvl="0" indent="-88900" algn="just">
              <a:buFont typeface="Arial" panose="020B0604020202020204" pitchFamily="34" charset="0"/>
              <a:buChar cha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Global Inflation </a:t>
            </a:r>
            <a:r>
              <a:rPr lang="en-US" sz="1400" dirty="0">
                <a:solidFill>
                  <a:srgbClr val="FFFFFF"/>
                </a:solidFill>
                <a:latin typeface="Calibri" panose="020F0502020204030204"/>
              </a:rPr>
              <a:t>impacting price of goods and </a:t>
            </a:r>
            <a:r>
              <a:rPr lang="en-US" sz="1400" dirty="0">
                <a:solidFill>
                  <a:srgbClr val="FFFFFF"/>
                </a:solidFill>
              </a:rPr>
              <a:t>services;</a:t>
            </a:r>
          </a:p>
          <a:p>
            <a:pPr marL="88900" lvl="0" indent="-88900" algn="just">
              <a:buFont typeface="Arial" panose="020B0604020202020204" pitchFamily="34" charset="0"/>
              <a:buChar char="•"/>
            </a:pPr>
            <a:r>
              <a:rPr lang="en-US" sz="1400" dirty="0">
                <a:solidFill>
                  <a:srgbClr val="FFFFFF"/>
                </a:solidFill>
              </a:rPr>
              <a:t>Slower Economic Growth; </a:t>
            </a:r>
          </a:p>
          <a:p>
            <a:pPr marL="88900" lvl="0" indent="-88900" algn="just">
              <a:buFont typeface="Arial" panose="020B0604020202020204" pitchFamily="34" charset="0"/>
              <a:buChar char="•"/>
            </a:pPr>
            <a:r>
              <a:rPr lang="en-US" sz="1400" dirty="0">
                <a:solidFill>
                  <a:srgbClr val="FFFFFF"/>
                </a:solidFill>
              </a:rPr>
              <a:t>Global Recession.</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83E3993-E73F-460A-FEF3-CDFDA2A8A87E}"/>
              </a:ext>
            </a:extLst>
          </p:cNvPr>
          <p:cNvSpPr txBox="1"/>
          <p:nvPr/>
        </p:nvSpPr>
        <p:spPr>
          <a:xfrm flipH="1">
            <a:off x="2620069" y="5507654"/>
            <a:ext cx="2993995" cy="738664"/>
          </a:xfrm>
          <a:prstGeom prst="rect">
            <a:avLst/>
          </a:prstGeom>
          <a:noFill/>
        </p:spPr>
        <p:txBody>
          <a:bodyPr wrap="square">
            <a:spAutoFit/>
          </a:bodyPr>
          <a:lstStyle/>
          <a:p>
            <a:pPr marL="88900" marR="0" lvl="0" indent="-88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Increasing oil and  Jet Fuel Prices;</a:t>
            </a:r>
          </a:p>
          <a:p>
            <a:pPr marL="88900" marR="0" lvl="0" indent="-88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alibri" panose="020F0502020204030204"/>
              </a:rPr>
              <a:t>Dollar Appreciation;</a:t>
            </a:r>
          </a:p>
          <a:p>
            <a:pPr marL="88900" marR="0" lvl="0" indent="-88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alibri" panose="020F0502020204030204"/>
              </a:rPr>
              <a:t>External debt distress.</a:t>
            </a:r>
          </a:p>
        </p:txBody>
      </p:sp>
      <p:sp>
        <p:nvSpPr>
          <p:cNvPr id="28" name="TextBox 27">
            <a:extLst>
              <a:ext uri="{FF2B5EF4-FFF2-40B4-BE49-F238E27FC236}">
                <a16:creationId xmlns:a16="http://schemas.microsoft.com/office/drawing/2014/main" id="{6B273211-BB54-DA02-7671-4883AA06EB76}"/>
              </a:ext>
            </a:extLst>
          </p:cNvPr>
          <p:cNvSpPr txBox="1"/>
          <p:nvPr/>
        </p:nvSpPr>
        <p:spPr>
          <a:xfrm flipH="1">
            <a:off x="7158907" y="1363973"/>
            <a:ext cx="2993995" cy="954107"/>
          </a:xfrm>
          <a:prstGeom prst="rect">
            <a:avLst/>
          </a:prstGeom>
          <a:noFill/>
        </p:spPr>
        <p:txBody>
          <a:bodyPr wrap="square">
            <a:spAutoFit/>
          </a:bodyPr>
          <a:lstStyle/>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Vulnerability to Climate change (water scarcity and food insecurity);</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alibri" panose="020F0502020204030204"/>
              </a:rPr>
              <a:t>Negative impacts of climate change</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66ACFAD-A329-0AC8-488D-8CEB4A0942D7}"/>
              </a:ext>
            </a:extLst>
          </p:cNvPr>
          <p:cNvSpPr txBox="1"/>
          <p:nvPr/>
        </p:nvSpPr>
        <p:spPr>
          <a:xfrm flipH="1">
            <a:off x="7158907" y="2632186"/>
            <a:ext cx="2993995" cy="954107"/>
          </a:xfrm>
          <a:prstGeom prst="rect">
            <a:avLst/>
          </a:prstGeom>
          <a:noFill/>
        </p:spPr>
        <p:txBody>
          <a:bodyPr wrap="square">
            <a:spAutoFit/>
          </a:bodyPr>
          <a:lstStyle/>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Implementation of </a:t>
            </a:r>
            <a:r>
              <a:rPr kumimoji="0" lang="en-US" sz="1400" b="0" i="0" u="none" strike="noStrike" kern="1200" cap="none" spc="0" normalizeH="0" baseline="0" noProof="0" dirty="0" err="1">
                <a:ln>
                  <a:noFill/>
                </a:ln>
                <a:solidFill>
                  <a:srgbClr val="FFFFFF"/>
                </a:solidFill>
                <a:effectLst/>
                <a:uLnTx/>
                <a:uFillTx/>
                <a:latin typeface="Calibri" panose="020F0502020204030204"/>
                <a:ea typeface="+mn-ea"/>
                <a:cs typeface="+mn-cs"/>
              </a:rPr>
              <a:t>AfCFTA</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alibri" panose="020F0502020204030204"/>
              </a:rPr>
              <a:t>Challenges in Regional Integration;</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alibri" panose="020F0502020204030204"/>
              </a:rPr>
              <a:t>New Investments;</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Exploitation of African Commodities.</a:t>
            </a:r>
          </a:p>
        </p:txBody>
      </p:sp>
      <p:sp>
        <p:nvSpPr>
          <p:cNvPr id="36" name="TextBox 35">
            <a:extLst>
              <a:ext uri="{FF2B5EF4-FFF2-40B4-BE49-F238E27FC236}">
                <a16:creationId xmlns:a16="http://schemas.microsoft.com/office/drawing/2014/main" id="{2C27FBBF-F353-8110-D077-8CF5ED93FB3F}"/>
              </a:ext>
            </a:extLst>
          </p:cNvPr>
          <p:cNvSpPr txBox="1"/>
          <p:nvPr/>
        </p:nvSpPr>
        <p:spPr>
          <a:xfrm flipH="1">
            <a:off x="7032477" y="4003139"/>
            <a:ext cx="3414065" cy="954107"/>
          </a:xfrm>
          <a:prstGeom prst="rect">
            <a:avLst/>
          </a:prstGeom>
          <a:noFill/>
        </p:spPr>
        <p:txBody>
          <a:bodyPr wrap="square">
            <a:spAutoFit/>
          </a:bodyPr>
          <a:lstStyle/>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Infrastructure Shortfall</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African Passport and  Movement of People</a:t>
            </a:r>
            <a:r>
              <a:rPr lang="en-US" sz="1400" dirty="0">
                <a:solidFill>
                  <a:srgbClr val="FFFFFF"/>
                </a:solidFill>
                <a:latin typeface="Calibri" panose="020F0502020204030204"/>
              </a:rPr>
              <a:t>;</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noProof="0" dirty="0">
                <a:ln>
                  <a:noFill/>
                </a:ln>
                <a:solidFill>
                  <a:srgbClr val="FFFFFF"/>
                </a:solidFill>
                <a:effectLst/>
                <a:uLnTx/>
                <a:uFillTx/>
                <a:latin typeface="Calibri" panose="020F0502020204030204"/>
                <a:ea typeface="+mn-ea"/>
                <a:cs typeface="+mn-cs"/>
              </a:rPr>
              <a:t>SAATM Implementation;</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solidFill>
                  <a:srgbClr val="FFFFFF"/>
                </a:solidFill>
                <a:latin typeface="Calibri" panose="020F0502020204030204"/>
              </a:rPr>
              <a:t>Aviation</a:t>
            </a:r>
            <a:r>
              <a:rPr lang="en-US" sz="1400" dirty="0">
                <a:solidFill>
                  <a:srgbClr val="FFFFFF"/>
                </a:solidFill>
                <a:latin typeface="Calibri" panose="020F0502020204030204"/>
              </a:rPr>
              <a:t> financing and Sustainability.</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DF0A0DC-5441-2347-3757-8607214A3D2E}"/>
              </a:ext>
            </a:extLst>
          </p:cNvPr>
          <p:cNvSpPr txBox="1"/>
          <p:nvPr/>
        </p:nvSpPr>
        <p:spPr>
          <a:xfrm flipH="1">
            <a:off x="7098798" y="5383463"/>
            <a:ext cx="2993995" cy="954107"/>
          </a:xfrm>
          <a:prstGeom prst="rect">
            <a:avLst/>
          </a:prstGeom>
          <a:noFill/>
        </p:spPr>
        <p:txBody>
          <a:bodyPr wrap="square">
            <a:spAutoFit/>
          </a:bodyPr>
          <a:lstStyle/>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Poverty</a:t>
            </a:r>
            <a:r>
              <a:rPr kumimoji="0" lang="en-US" sz="1400" b="0" i="0" u="none" strike="noStrike" kern="1200" cap="none" spc="0" normalizeH="0" noProof="0" dirty="0">
                <a:ln>
                  <a:noFill/>
                </a:ln>
                <a:solidFill>
                  <a:srgbClr val="FFFFFF"/>
                </a:solidFill>
                <a:effectLst/>
                <a:uLnTx/>
                <a:uFillTx/>
                <a:latin typeface="Calibri" panose="020F0502020204030204"/>
                <a:ea typeface="+mn-ea"/>
                <a:cs typeface="+mn-cs"/>
              </a:rPr>
              <a:t> Increasing;</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Increasing concentration of African</a:t>
            </a:r>
            <a:r>
              <a:rPr kumimoji="0" lang="en-US" sz="1400" b="0" i="0" u="none" strike="noStrike" kern="1200" cap="none" spc="0" normalizeH="0" noProof="0" dirty="0">
                <a:ln>
                  <a:noFill/>
                </a:ln>
                <a:solidFill>
                  <a:srgbClr val="FFFFFF"/>
                </a:solidFill>
                <a:effectLst/>
                <a:uLnTx/>
                <a:uFillTx/>
                <a:latin typeface="Calibri" panose="020F0502020204030204"/>
                <a:ea typeface="+mn-ea"/>
                <a:cs typeface="+mn-cs"/>
              </a:rPr>
              <a:t> population in Urban Areas</a:t>
            </a:r>
            <a:r>
              <a:rPr lang="en-US" sz="1400" dirty="0">
                <a:solidFill>
                  <a:srgbClr val="FFFFFF"/>
                </a:solidFill>
                <a:latin typeface="Calibri" panose="020F0502020204030204"/>
              </a:rPr>
              <a:t>;</a:t>
            </a:r>
          </a:p>
          <a:p>
            <a:pPr marL="92075" marR="0" lvl="0" indent="-920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alibri" panose="020F0502020204030204"/>
              </a:rPr>
              <a:t>% of youth population &amp; new birth.</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FA99430-4819-189E-1D91-FF65F0444D7B}"/>
              </a:ext>
            </a:extLst>
          </p:cNvPr>
          <p:cNvSpPr txBox="1"/>
          <p:nvPr/>
        </p:nvSpPr>
        <p:spPr>
          <a:xfrm>
            <a:off x="3098259" y="915908"/>
            <a:ext cx="203761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HEALTH</a:t>
            </a:r>
          </a:p>
        </p:txBody>
      </p:sp>
      <p:sp>
        <p:nvSpPr>
          <p:cNvPr id="35" name="TextBox 34">
            <a:extLst>
              <a:ext uri="{FF2B5EF4-FFF2-40B4-BE49-F238E27FC236}">
                <a16:creationId xmlns:a16="http://schemas.microsoft.com/office/drawing/2014/main" id="{CD2A6A84-84CE-8E3D-3426-E50F61C50822}"/>
              </a:ext>
            </a:extLst>
          </p:cNvPr>
          <p:cNvSpPr txBox="1"/>
          <p:nvPr/>
        </p:nvSpPr>
        <p:spPr>
          <a:xfrm>
            <a:off x="2902226" y="2297135"/>
            <a:ext cx="22336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POLITICAL</a:t>
            </a:r>
            <a:r>
              <a:rPr kumimoji="0" lang="en-US" sz="1600" b="1" i="0" u="none" strike="noStrike" kern="1200" cap="none" spc="0" normalizeH="0" noProof="0" dirty="0">
                <a:ln>
                  <a:noFill/>
                </a:ln>
                <a:solidFill>
                  <a:srgbClr val="FFFFFF"/>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INSTABILITY</a:t>
            </a:r>
          </a:p>
        </p:txBody>
      </p:sp>
      <p:sp>
        <p:nvSpPr>
          <p:cNvPr id="40" name="TextBox 39">
            <a:extLst>
              <a:ext uri="{FF2B5EF4-FFF2-40B4-BE49-F238E27FC236}">
                <a16:creationId xmlns:a16="http://schemas.microsoft.com/office/drawing/2014/main" id="{A95A9CF2-2848-889A-A793-CD6D45EE85F1}"/>
              </a:ext>
            </a:extLst>
          </p:cNvPr>
          <p:cNvSpPr txBox="1"/>
          <p:nvPr/>
        </p:nvSpPr>
        <p:spPr>
          <a:xfrm>
            <a:off x="2517290" y="3678362"/>
            <a:ext cx="31781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ECONOMIC</a:t>
            </a:r>
            <a:r>
              <a:rPr kumimoji="0" lang="en-US" sz="1600" b="1" i="0" u="none" strike="noStrike" kern="1200" cap="none" spc="0" normalizeH="0" noProof="0" dirty="0">
                <a:ln>
                  <a:noFill/>
                </a:ln>
                <a:solidFill>
                  <a:srgbClr val="FFFFFF"/>
                </a:solidFill>
                <a:effectLst/>
                <a:uLnTx/>
                <a:uFillTx/>
                <a:latin typeface="Calibri" panose="020F0502020204030204"/>
                <a:ea typeface="+mn-ea"/>
                <a:cs typeface="+mn-cs"/>
              </a:rPr>
              <a:t> GROWTH &amp; </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INFLATION</a:t>
            </a:r>
          </a:p>
        </p:txBody>
      </p:sp>
      <p:sp>
        <p:nvSpPr>
          <p:cNvPr id="41" name="TextBox 40">
            <a:extLst>
              <a:ext uri="{FF2B5EF4-FFF2-40B4-BE49-F238E27FC236}">
                <a16:creationId xmlns:a16="http://schemas.microsoft.com/office/drawing/2014/main" id="{3D6F0765-A996-BCE6-A3B4-9146AF62755A}"/>
              </a:ext>
            </a:extLst>
          </p:cNvPr>
          <p:cNvSpPr txBox="1"/>
          <p:nvPr/>
        </p:nvSpPr>
        <p:spPr>
          <a:xfrm>
            <a:off x="3098259" y="5059589"/>
            <a:ext cx="203761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OIL AND DOLLAR</a:t>
            </a:r>
          </a:p>
        </p:txBody>
      </p:sp>
      <p:sp>
        <p:nvSpPr>
          <p:cNvPr id="44" name="TextBox 43">
            <a:extLst>
              <a:ext uri="{FF2B5EF4-FFF2-40B4-BE49-F238E27FC236}">
                <a16:creationId xmlns:a16="http://schemas.microsoft.com/office/drawing/2014/main" id="{E4BB4904-5D9E-BDE0-DB4B-198A3E77A07C}"/>
              </a:ext>
            </a:extLst>
          </p:cNvPr>
          <p:cNvSpPr txBox="1"/>
          <p:nvPr/>
        </p:nvSpPr>
        <p:spPr>
          <a:xfrm>
            <a:off x="7637097" y="915908"/>
            <a:ext cx="203761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ENVIRONMENT</a:t>
            </a:r>
          </a:p>
        </p:txBody>
      </p:sp>
      <p:sp>
        <p:nvSpPr>
          <p:cNvPr id="49" name="TextBox 48">
            <a:extLst>
              <a:ext uri="{FF2B5EF4-FFF2-40B4-BE49-F238E27FC236}">
                <a16:creationId xmlns:a16="http://schemas.microsoft.com/office/drawing/2014/main" id="{41FCDE77-EB4F-9F22-A617-7B74BFDC0788}"/>
              </a:ext>
            </a:extLst>
          </p:cNvPr>
          <p:cNvSpPr txBox="1"/>
          <p:nvPr/>
        </p:nvSpPr>
        <p:spPr>
          <a:xfrm>
            <a:off x="7637096" y="2297135"/>
            <a:ext cx="231856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noProof="0" dirty="0">
                <a:solidFill>
                  <a:srgbClr val="FFFFFF"/>
                </a:solidFill>
                <a:latin typeface="Calibri" panose="020F0502020204030204"/>
              </a:rPr>
              <a:t>TRADE AND COMMERCE</a:t>
            </a:r>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DFA8AFD2-5AE9-E606-63DC-13ED028C2A95}"/>
              </a:ext>
            </a:extLst>
          </p:cNvPr>
          <p:cNvSpPr txBox="1"/>
          <p:nvPr/>
        </p:nvSpPr>
        <p:spPr>
          <a:xfrm>
            <a:off x="7012758" y="3678362"/>
            <a:ext cx="323626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INFRASTRUCTURE</a:t>
            </a:r>
            <a:r>
              <a:rPr kumimoji="0" lang="en-US" sz="1600" b="1" i="0" u="none" strike="noStrike" kern="1200" cap="none" spc="0" normalizeH="0" noProof="0" dirty="0">
                <a:ln>
                  <a:noFill/>
                </a:ln>
                <a:solidFill>
                  <a:srgbClr val="FFFFFF"/>
                </a:solidFill>
                <a:effectLst/>
                <a:uLnTx/>
                <a:uFillTx/>
                <a:latin typeface="Calibri" panose="020F0502020204030204"/>
                <a:ea typeface="+mn-ea"/>
                <a:cs typeface="+mn-cs"/>
              </a:rPr>
              <a:t> &amp; </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CONNECTIVITY</a:t>
            </a:r>
          </a:p>
        </p:txBody>
      </p:sp>
      <p:sp>
        <p:nvSpPr>
          <p:cNvPr id="51" name="TextBox 50">
            <a:extLst>
              <a:ext uri="{FF2B5EF4-FFF2-40B4-BE49-F238E27FC236}">
                <a16:creationId xmlns:a16="http://schemas.microsoft.com/office/drawing/2014/main" id="{E273EB09-C53F-C2A1-8645-735883523F6B}"/>
              </a:ext>
            </a:extLst>
          </p:cNvPr>
          <p:cNvSpPr txBox="1"/>
          <p:nvPr/>
        </p:nvSpPr>
        <p:spPr>
          <a:xfrm>
            <a:off x="7257374" y="5059589"/>
            <a:ext cx="2489255" cy="338554"/>
          </a:xfrm>
          <a:prstGeom prst="rect">
            <a:avLst/>
          </a:prstGeom>
          <a:noFill/>
        </p:spPr>
        <p:txBody>
          <a:bodyPr wrap="square">
            <a:spAutoFit/>
          </a:bodyPr>
          <a:lstStyle/>
          <a:p>
            <a:pPr lvl="0" algn="ctr">
              <a:defRPr/>
            </a:pPr>
            <a:r>
              <a:rPr lang="en-US" sz="1600" b="1" dirty="0">
                <a:solidFill>
                  <a:srgbClr val="FFFFFF"/>
                </a:solidFill>
              </a:rPr>
              <a:t>POPULATION &amp; </a:t>
            </a: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POVERTY</a:t>
            </a:r>
          </a:p>
        </p:txBody>
      </p:sp>
      <p:sp>
        <p:nvSpPr>
          <p:cNvPr id="52" name="TextBox 51">
            <a:extLst>
              <a:ext uri="{FF2B5EF4-FFF2-40B4-BE49-F238E27FC236}">
                <a16:creationId xmlns:a16="http://schemas.microsoft.com/office/drawing/2014/main" id="{48068EF8-BCF1-9E1A-CB6C-D738369F7393}"/>
              </a:ext>
            </a:extLst>
          </p:cNvPr>
          <p:cNvSpPr txBox="1"/>
          <p:nvPr/>
        </p:nvSpPr>
        <p:spPr>
          <a:xfrm>
            <a:off x="6487834" y="3219858"/>
            <a:ext cx="4932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06</a:t>
            </a:r>
          </a:p>
        </p:txBody>
      </p:sp>
      <p:sp>
        <p:nvSpPr>
          <p:cNvPr id="53" name="TextBox 52">
            <a:extLst>
              <a:ext uri="{FF2B5EF4-FFF2-40B4-BE49-F238E27FC236}">
                <a16:creationId xmlns:a16="http://schemas.microsoft.com/office/drawing/2014/main" id="{7757ABB4-3F9D-B7D3-FB6C-745CBFA91A35}"/>
              </a:ext>
            </a:extLst>
          </p:cNvPr>
          <p:cNvSpPr txBox="1"/>
          <p:nvPr/>
        </p:nvSpPr>
        <p:spPr>
          <a:xfrm>
            <a:off x="1928562" y="1838969"/>
            <a:ext cx="4932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01</a:t>
            </a:r>
          </a:p>
        </p:txBody>
      </p:sp>
      <p:sp>
        <p:nvSpPr>
          <p:cNvPr id="54" name="TextBox 53">
            <a:extLst>
              <a:ext uri="{FF2B5EF4-FFF2-40B4-BE49-F238E27FC236}">
                <a16:creationId xmlns:a16="http://schemas.microsoft.com/office/drawing/2014/main" id="{9D1511C2-C615-AE23-24BB-A00E66572E03}"/>
              </a:ext>
            </a:extLst>
          </p:cNvPr>
          <p:cNvSpPr txBox="1"/>
          <p:nvPr/>
        </p:nvSpPr>
        <p:spPr>
          <a:xfrm>
            <a:off x="6487834" y="4600747"/>
            <a:ext cx="4932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07</a:t>
            </a:r>
          </a:p>
        </p:txBody>
      </p:sp>
      <p:sp>
        <p:nvSpPr>
          <p:cNvPr id="55" name="TextBox 54">
            <a:extLst>
              <a:ext uri="{FF2B5EF4-FFF2-40B4-BE49-F238E27FC236}">
                <a16:creationId xmlns:a16="http://schemas.microsoft.com/office/drawing/2014/main" id="{BDA5F75A-E971-D1BE-1F69-0A1C909982DB}"/>
              </a:ext>
            </a:extLst>
          </p:cNvPr>
          <p:cNvSpPr txBox="1"/>
          <p:nvPr/>
        </p:nvSpPr>
        <p:spPr>
          <a:xfrm>
            <a:off x="6487834" y="5981637"/>
            <a:ext cx="4932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08</a:t>
            </a:r>
          </a:p>
        </p:txBody>
      </p:sp>
      <p:sp>
        <p:nvSpPr>
          <p:cNvPr id="56" name="TextBox 55">
            <a:extLst>
              <a:ext uri="{FF2B5EF4-FFF2-40B4-BE49-F238E27FC236}">
                <a16:creationId xmlns:a16="http://schemas.microsoft.com/office/drawing/2014/main" id="{B172E271-5FF1-8CE3-96A8-9ED1A735798E}"/>
              </a:ext>
            </a:extLst>
          </p:cNvPr>
          <p:cNvSpPr txBox="1"/>
          <p:nvPr/>
        </p:nvSpPr>
        <p:spPr>
          <a:xfrm>
            <a:off x="6487834" y="1838969"/>
            <a:ext cx="4932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05</a:t>
            </a:r>
          </a:p>
        </p:txBody>
      </p:sp>
      <p:sp>
        <p:nvSpPr>
          <p:cNvPr id="65" name="TextBox 64">
            <a:extLst>
              <a:ext uri="{FF2B5EF4-FFF2-40B4-BE49-F238E27FC236}">
                <a16:creationId xmlns:a16="http://schemas.microsoft.com/office/drawing/2014/main" id="{B68999FE-2CDD-DFAE-494F-B765967DF614}"/>
              </a:ext>
            </a:extLst>
          </p:cNvPr>
          <p:cNvSpPr txBox="1"/>
          <p:nvPr/>
        </p:nvSpPr>
        <p:spPr>
          <a:xfrm>
            <a:off x="1928562" y="3219858"/>
            <a:ext cx="4932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02</a:t>
            </a:r>
          </a:p>
        </p:txBody>
      </p:sp>
      <p:sp>
        <p:nvSpPr>
          <p:cNvPr id="66" name="TextBox 65">
            <a:extLst>
              <a:ext uri="{FF2B5EF4-FFF2-40B4-BE49-F238E27FC236}">
                <a16:creationId xmlns:a16="http://schemas.microsoft.com/office/drawing/2014/main" id="{C9EAE28C-5AE1-3EF0-11C2-1794F50B5F26}"/>
              </a:ext>
            </a:extLst>
          </p:cNvPr>
          <p:cNvSpPr txBox="1"/>
          <p:nvPr/>
        </p:nvSpPr>
        <p:spPr>
          <a:xfrm>
            <a:off x="1928562" y="5981637"/>
            <a:ext cx="4932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04</a:t>
            </a:r>
          </a:p>
        </p:txBody>
      </p:sp>
      <p:sp>
        <p:nvSpPr>
          <p:cNvPr id="67" name="TextBox 66">
            <a:extLst>
              <a:ext uri="{FF2B5EF4-FFF2-40B4-BE49-F238E27FC236}">
                <a16:creationId xmlns:a16="http://schemas.microsoft.com/office/drawing/2014/main" id="{4727C2A4-56F0-E5DA-1089-1974657DD315}"/>
              </a:ext>
            </a:extLst>
          </p:cNvPr>
          <p:cNvSpPr txBox="1"/>
          <p:nvPr/>
        </p:nvSpPr>
        <p:spPr>
          <a:xfrm>
            <a:off x="1928562" y="4600747"/>
            <a:ext cx="49327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03</a:t>
            </a:r>
          </a:p>
        </p:txBody>
      </p:sp>
      <p:sp>
        <p:nvSpPr>
          <p:cNvPr id="17" name="Pie 2">
            <a:extLst>
              <a:ext uri="{FF2B5EF4-FFF2-40B4-BE49-F238E27FC236}">
                <a16:creationId xmlns:a16="http://schemas.microsoft.com/office/drawing/2014/main" id="{3CDBFEA1-BC74-5FAF-25FB-2869B56AE76C}"/>
              </a:ext>
            </a:extLst>
          </p:cNvPr>
          <p:cNvSpPr/>
          <p:nvPr/>
        </p:nvSpPr>
        <p:spPr>
          <a:xfrm rot="16200000">
            <a:off x="-268122" y="6568894"/>
            <a:ext cx="535528" cy="583865"/>
          </a:xfrm>
          <a:prstGeom prst="pie">
            <a:avLst>
              <a:gd name="adj1" fmla="val 0"/>
              <a:gd name="adj2" fmla="val 5432752"/>
            </a:avLst>
          </a:prstGeom>
          <a:solidFill>
            <a:srgbClr val="2470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Roboto Light" panose="02000000000000000000" pitchFamily="2" charset="0"/>
              <a:ea typeface="+mn-ea"/>
              <a:cs typeface="+mn-cs"/>
            </a:endParaRPr>
          </a:p>
        </p:txBody>
      </p:sp>
      <p:sp>
        <p:nvSpPr>
          <p:cNvPr id="22" name="Right Triangle 20">
            <a:extLst>
              <a:ext uri="{FF2B5EF4-FFF2-40B4-BE49-F238E27FC236}">
                <a16:creationId xmlns:a16="http://schemas.microsoft.com/office/drawing/2014/main" id="{32802AF5-9DB9-7E9A-4601-CE11E797BEC7}"/>
              </a:ext>
            </a:extLst>
          </p:cNvPr>
          <p:cNvSpPr/>
          <p:nvPr/>
        </p:nvSpPr>
        <p:spPr>
          <a:xfrm rot="10800000">
            <a:off x="9064103" y="-35542"/>
            <a:ext cx="3127898" cy="2822046"/>
          </a:xfrm>
          <a:prstGeom prst="rtTriangle">
            <a:avLst/>
          </a:prstGeom>
          <a:solidFill>
            <a:srgbClr val="2470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29" name="Picture Placeholder 1" descr="aerial-view-of-the-airport-2022-02-02-03-48-33-utc.jpg">
            <a:extLst>
              <a:ext uri="{FF2B5EF4-FFF2-40B4-BE49-F238E27FC236}">
                <a16:creationId xmlns:a16="http://schemas.microsoft.com/office/drawing/2014/main" id="{B8F4E580-C2AF-0CE6-1EEB-15A201DAA2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75" r="11275"/>
          <a:stretch/>
        </p:blipFill>
        <p:spPr>
          <a:xfrm>
            <a:off x="10487793" y="-15858"/>
            <a:ext cx="1687693" cy="1699479"/>
          </a:xfrm>
          <a:custGeom>
            <a:avLst/>
            <a:gdLst>
              <a:gd name="connsiteX0" fmla="*/ 2539999 w 5079998"/>
              <a:gd name="connsiteY0" fmla="*/ 0 h 5079998"/>
              <a:gd name="connsiteX1" fmla="*/ 5079998 w 5079998"/>
              <a:gd name="connsiteY1" fmla="*/ 0 h 5079998"/>
              <a:gd name="connsiteX2" fmla="*/ 5079998 w 5079998"/>
              <a:gd name="connsiteY2" fmla="*/ 2539999 h 5079998"/>
              <a:gd name="connsiteX3" fmla="*/ 2539999 w 5079998"/>
              <a:gd name="connsiteY3" fmla="*/ 5079998 h 5079998"/>
              <a:gd name="connsiteX4" fmla="*/ 0 w 5079998"/>
              <a:gd name="connsiteY4" fmla="*/ 2539999 h 5079998"/>
              <a:gd name="connsiteX5" fmla="*/ 2539999 w 5079998"/>
              <a:gd name="connsiteY5" fmla="*/ 0 h 50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998" h="5079998">
                <a:moveTo>
                  <a:pt x="2539999" y="0"/>
                </a:moveTo>
                <a:lnTo>
                  <a:pt x="5079998" y="0"/>
                </a:lnTo>
                <a:lnTo>
                  <a:pt x="5079998" y="2539999"/>
                </a:lnTo>
                <a:cubicBezTo>
                  <a:pt x="5079998" y="3942802"/>
                  <a:pt x="3942802" y="5079998"/>
                  <a:pt x="2539999" y="5079998"/>
                </a:cubicBezTo>
                <a:cubicBezTo>
                  <a:pt x="1137196" y="5079998"/>
                  <a:pt x="0" y="3942802"/>
                  <a:pt x="0" y="2539999"/>
                </a:cubicBezTo>
                <a:cubicBezTo>
                  <a:pt x="0" y="1137196"/>
                  <a:pt x="1137196" y="0"/>
                  <a:pt x="2539999" y="0"/>
                </a:cubicBezTo>
                <a:close/>
              </a:path>
            </a:pathLst>
          </a:custGeom>
        </p:spPr>
      </p:pic>
      <p:sp>
        <p:nvSpPr>
          <p:cNvPr id="33" name="Rectangle 32">
            <a:extLst>
              <a:ext uri="{FF2B5EF4-FFF2-40B4-BE49-F238E27FC236}">
                <a16:creationId xmlns:a16="http://schemas.microsoft.com/office/drawing/2014/main" id="{ACD8941D-2E8C-A5C0-1B52-8252BF2AF2AF}"/>
              </a:ext>
            </a:extLst>
          </p:cNvPr>
          <p:cNvSpPr/>
          <p:nvPr/>
        </p:nvSpPr>
        <p:spPr>
          <a:xfrm>
            <a:off x="9391" y="11909"/>
            <a:ext cx="6377504" cy="461665"/>
          </a:xfrm>
          <a:prstGeom prst="rect">
            <a:avLst/>
          </a:prstGeom>
          <a:solidFill>
            <a:srgbClr val="247059"/>
          </a:solidFill>
        </p:spPr>
        <p:txBody>
          <a:bodyPr wrap="square">
            <a:spAutoFit/>
          </a:bodyPr>
          <a:lstStyle/>
          <a:p>
            <a:r>
              <a:rPr lang="fr-FR" sz="2400" dirty="0">
                <a:solidFill>
                  <a:prstClr val="white"/>
                </a:solidFill>
                <a:latin typeface="Arial Black" panose="020B0A04020102020204" pitchFamily="34" charset="0"/>
              </a:rPr>
              <a:t>GLOBAL/A</a:t>
            </a:r>
            <a:r>
              <a:rPr lang="en-US" sz="2400" dirty="0">
                <a:solidFill>
                  <a:prstClr val="white"/>
                </a:solidFill>
                <a:latin typeface="Arial Black" panose="020B0A04020102020204" pitchFamily="34" charset="0"/>
              </a:rPr>
              <a:t>FRICAN TRENDS</a:t>
            </a:r>
          </a:p>
        </p:txBody>
      </p:sp>
    </p:spTree>
    <p:extLst>
      <p:ext uri="{BB962C8B-B14F-4D97-AF65-F5344CB8AC3E}">
        <p14:creationId xmlns:p14="http://schemas.microsoft.com/office/powerpoint/2010/main" val="31813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p:cTn id="33" dur="500" fill="hold"/>
                                        <p:tgtEl>
                                          <p:spTgt spid="65"/>
                                        </p:tgtEl>
                                        <p:attrNameLst>
                                          <p:attrName>ppt_w</p:attrName>
                                        </p:attrNameLst>
                                      </p:cBhvr>
                                      <p:tavLst>
                                        <p:tav tm="0">
                                          <p:val>
                                            <p:fltVal val="0"/>
                                          </p:val>
                                        </p:tav>
                                        <p:tav tm="100000">
                                          <p:val>
                                            <p:strVal val="#ppt_w"/>
                                          </p:val>
                                        </p:tav>
                                      </p:tavLst>
                                    </p:anim>
                                    <p:anim calcmode="lin" valueType="num">
                                      <p:cBhvr>
                                        <p:cTn id="34" dur="500" fill="hold"/>
                                        <p:tgtEl>
                                          <p:spTgt spid="65"/>
                                        </p:tgtEl>
                                        <p:attrNameLst>
                                          <p:attrName>ppt_h</p:attrName>
                                        </p:attrNameLst>
                                      </p:cBhvr>
                                      <p:tavLst>
                                        <p:tav tm="0">
                                          <p:val>
                                            <p:fltVal val="0"/>
                                          </p:val>
                                        </p:tav>
                                        <p:tav tm="100000">
                                          <p:val>
                                            <p:strVal val="#ppt_h"/>
                                          </p:val>
                                        </p:tav>
                                      </p:tavLst>
                                    </p:anim>
                                    <p:animEffect transition="in" filter="fade">
                                      <p:cBhvr>
                                        <p:cTn id="35" dur="500"/>
                                        <p:tgtEl>
                                          <p:spTgt spid="6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p:cTn id="53" dur="500" fill="hold"/>
                                        <p:tgtEl>
                                          <p:spTgt spid="67"/>
                                        </p:tgtEl>
                                        <p:attrNameLst>
                                          <p:attrName>ppt_w</p:attrName>
                                        </p:attrNameLst>
                                      </p:cBhvr>
                                      <p:tavLst>
                                        <p:tav tm="0">
                                          <p:val>
                                            <p:fltVal val="0"/>
                                          </p:val>
                                        </p:tav>
                                        <p:tav tm="100000">
                                          <p:val>
                                            <p:strVal val="#ppt_w"/>
                                          </p:val>
                                        </p:tav>
                                      </p:tavLst>
                                    </p:anim>
                                    <p:anim calcmode="lin" valueType="num">
                                      <p:cBhvr>
                                        <p:cTn id="54" dur="500" fill="hold"/>
                                        <p:tgtEl>
                                          <p:spTgt spid="67"/>
                                        </p:tgtEl>
                                        <p:attrNameLst>
                                          <p:attrName>ppt_h</p:attrName>
                                        </p:attrNameLst>
                                      </p:cBhvr>
                                      <p:tavLst>
                                        <p:tav tm="0">
                                          <p:val>
                                            <p:fltVal val="0"/>
                                          </p:val>
                                        </p:tav>
                                        <p:tav tm="100000">
                                          <p:val>
                                            <p:strVal val="#ppt_h"/>
                                          </p:val>
                                        </p:tav>
                                      </p:tavLst>
                                    </p:anim>
                                    <p:animEffect transition="in" filter="fade">
                                      <p:cBhvr>
                                        <p:cTn id="55" dur="500"/>
                                        <p:tgtEl>
                                          <p:spTgt spid="67"/>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anim calcmode="lin" valueType="num">
                                      <p:cBhvr>
                                        <p:cTn id="68" dur="500" fill="hold"/>
                                        <p:tgtEl>
                                          <p:spTgt spid="20"/>
                                        </p:tgtEl>
                                        <p:attrNameLst>
                                          <p:attrName>ppt_x</p:attrName>
                                        </p:attrNameLst>
                                      </p:cBhvr>
                                      <p:tavLst>
                                        <p:tav tm="0">
                                          <p:val>
                                            <p:strVal val="#ppt_x"/>
                                          </p:val>
                                        </p:tav>
                                        <p:tav tm="100000">
                                          <p:val>
                                            <p:strVal val="#ppt_x"/>
                                          </p:val>
                                        </p:tav>
                                      </p:tavLst>
                                    </p:anim>
                                    <p:anim calcmode="lin" valueType="num">
                                      <p:cBhvr>
                                        <p:cTn id="69" dur="500" fill="hold"/>
                                        <p:tgtEl>
                                          <p:spTgt spid="20"/>
                                        </p:tgtEl>
                                        <p:attrNameLst>
                                          <p:attrName>ppt_y</p:attrName>
                                        </p:attrNameLst>
                                      </p:cBhvr>
                                      <p:tavLst>
                                        <p:tav tm="0">
                                          <p:val>
                                            <p:strVal val="#ppt_y+.1"/>
                                          </p:val>
                                        </p:tav>
                                        <p:tav tm="100000">
                                          <p:val>
                                            <p:strVal val="#ppt_y"/>
                                          </p:val>
                                        </p:tav>
                                      </p:tavLst>
                                    </p:anim>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66"/>
                                        </p:tgtEl>
                                        <p:attrNameLst>
                                          <p:attrName>style.visibility</p:attrName>
                                        </p:attrNameLst>
                                      </p:cBhvr>
                                      <p:to>
                                        <p:strVal val="visible"/>
                                      </p:to>
                                    </p:set>
                                    <p:anim calcmode="lin" valueType="num">
                                      <p:cBhvr>
                                        <p:cTn id="73" dur="500" fill="hold"/>
                                        <p:tgtEl>
                                          <p:spTgt spid="66"/>
                                        </p:tgtEl>
                                        <p:attrNameLst>
                                          <p:attrName>ppt_w</p:attrName>
                                        </p:attrNameLst>
                                      </p:cBhvr>
                                      <p:tavLst>
                                        <p:tav tm="0">
                                          <p:val>
                                            <p:fltVal val="0"/>
                                          </p:val>
                                        </p:tav>
                                        <p:tav tm="100000">
                                          <p:val>
                                            <p:strVal val="#ppt_w"/>
                                          </p:val>
                                        </p:tav>
                                      </p:tavLst>
                                    </p:anim>
                                    <p:anim calcmode="lin" valueType="num">
                                      <p:cBhvr>
                                        <p:cTn id="74" dur="500" fill="hold"/>
                                        <p:tgtEl>
                                          <p:spTgt spid="66"/>
                                        </p:tgtEl>
                                        <p:attrNameLst>
                                          <p:attrName>ppt_h</p:attrName>
                                        </p:attrNameLst>
                                      </p:cBhvr>
                                      <p:tavLst>
                                        <p:tav tm="0">
                                          <p:val>
                                            <p:fltVal val="0"/>
                                          </p:val>
                                        </p:tav>
                                        <p:tav tm="100000">
                                          <p:val>
                                            <p:strVal val="#ppt_h"/>
                                          </p:val>
                                        </p:tav>
                                      </p:tavLst>
                                    </p:anim>
                                    <p:animEffect transition="in" filter="fade">
                                      <p:cBhvr>
                                        <p:cTn id="75" dur="500"/>
                                        <p:tgtEl>
                                          <p:spTgt spid="66"/>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anim calcmode="lin" valueType="num">
                                      <p:cBhvr>
                                        <p:cTn id="88" dur="500" fill="hold"/>
                                        <p:tgtEl>
                                          <p:spTgt spid="34"/>
                                        </p:tgtEl>
                                        <p:attrNameLst>
                                          <p:attrName>ppt_x</p:attrName>
                                        </p:attrNameLst>
                                      </p:cBhvr>
                                      <p:tavLst>
                                        <p:tav tm="0">
                                          <p:val>
                                            <p:strVal val="#ppt_x"/>
                                          </p:val>
                                        </p:tav>
                                        <p:tav tm="100000">
                                          <p:val>
                                            <p:strVal val="#ppt_x"/>
                                          </p:val>
                                        </p:tav>
                                      </p:tavLst>
                                    </p:anim>
                                    <p:anim calcmode="lin" valueType="num">
                                      <p:cBhvr>
                                        <p:cTn id="89" dur="500" fill="hold"/>
                                        <p:tgtEl>
                                          <p:spTgt spid="34"/>
                                        </p:tgtEl>
                                        <p:attrNameLst>
                                          <p:attrName>ppt_y</p:attrName>
                                        </p:attrNameLst>
                                      </p:cBhvr>
                                      <p:tavLst>
                                        <p:tav tm="0">
                                          <p:val>
                                            <p:strVal val="#ppt_y+.1"/>
                                          </p:val>
                                        </p:tav>
                                        <p:tav tm="100000">
                                          <p:val>
                                            <p:strVal val="#ppt_y"/>
                                          </p:val>
                                        </p:tav>
                                      </p:tavLst>
                                    </p:anim>
                                  </p:childTnLst>
                                </p:cTn>
                              </p:par>
                            </p:childTnLst>
                          </p:cTn>
                        </p:par>
                        <p:par>
                          <p:cTn id="90" fill="hold">
                            <p:stCondLst>
                              <p:cond delay="500"/>
                            </p:stCondLst>
                            <p:childTnLst>
                              <p:par>
                                <p:cTn id="91" presetID="53" presetClass="entr" presetSubtype="16" fill="hold" grpId="0" nodeType="afterEffect">
                                  <p:stCondLst>
                                    <p:cond delay="0"/>
                                  </p:stCondLst>
                                  <p:childTnLst>
                                    <p:set>
                                      <p:cBhvr>
                                        <p:cTn id="92" dur="1" fill="hold">
                                          <p:stCondLst>
                                            <p:cond delay="0"/>
                                          </p:stCondLst>
                                        </p:cTn>
                                        <p:tgtEl>
                                          <p:spTgt spid="56"/>
                                        </p:tgtEl>
                                        <p:attrNameLst>
                                          <p:attrName>style.visibility</p:attrName>
                                        </p:attrNameLst>
                                      </p:cBhvr>
                                      <p:to>
                                        <p:strVal val="visible"/>
                                      </p:to>
                                    </p:set>
                                    <p:anim calcmode="lin" valueType="num">
                                      <p:cBhvr>
                                        <p:cTn id="93" dur="500" fill="hold"/>
                                        <p:tgtEl>
                                          <p:spTgt spid="56"/>
                                        </p:tgtEl>
                                        <p:attrNameLst>
                                          <p:attrName>ppt_w</p:attrName>
                                        </p:attrNameLst>
                                      </p:cBhvr>
                                      <p:tavLst>
                                        <p:tav tm="0">
                                          <p:val>
                                            <p:fltVal val="0"/>
                                          </p:val>
                                        </p:tav>
                                        <p:tav tm="100000">
                                          <p:val>
                                            <p:strVal val="#ppt_w"/>
                                          </p:val>
                                        </p:tav>
                                      </p:tavLst>
                                    </p:anim>
                                    <p:anim calcmode="lin" valueType="num">
                                      <p:cBhvr>
                                        <p:cTn id="94" dur="500" fill="hold"/>
                                        <p:tgtEl>
                                          <p:spTgt spid="56"/>
                                        </p:tgtEl>
                                        <p:attrNameLst>
                                          <p:attrName>ppt_h</p:attrName>
                                        </p:attrNameLst>
                                      </p:cBhvr>
                                      <p:tavLst>
                                        <p:tav tm="0">
                                          <p:val>
                                            <p:fltVal val="0"/>
                                          </p:val>
                                        </p:tav>
                                        <p:tav tm="100000">
                                          <p:val>
                                            <p:strVal val="#ppt_h"/>
                                          </p:val>
                                        </p:tav>
                                      </p:tavLst>
                                    </p:anim>
                                    <p:animEffect transition="in" filter="fade">
                                      <p:cBhvr>
                                        <p:cTn id="95" dur="500"/>
                                        <p:tgtEl>
                                          <p:spTgt spid="56"/>
                                        </p:tgtEl>
                                      </p:cBhvr>
                                    </p:animEffect>
                                  </p:childTnLst>
                                </p:cTn>
                              </p:par>
                            </p:childTnLst>
                          </p:cTn>
                        </p:par>
                        <p:par>
                          <p:cTn id="96" fill="hold">
                            <p:stCondLst>
                              <p:cond delay="1000"/>
                            </p:stCondLst>
                            <p:childTnLst>
                              <p:par>
                                <p:cTn id="97" presetID="10"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500"/>
                                        <p:tgtEl>
                                          <p:spTgt spid="4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anim calcmode="lin" valueType="num">
                                      <p:cBhvr>
                                        <p:cTn id="108" dur="500" fill="hold"/>
                                        <p:tgtEl>
                                          <p:spTgt spid="31"/>
                                        </p:tgtEl>
                                        <p:attrNameLst>
                                          <p:attrName>ppt_x</p:attrName>
                                        </p:attrNameLst>
                                      </p:cBhvr>
                                      <p:tavLst>
                                        <p:tav tm="0">
                                          <p:val>
                                            <p:strVal val="#ppt_x"/>
                                          </p:val>
                                        </p:tav>
                                        <p:tav tm="100000">
                                          <p:val>
                                            <p:strVal val="#ppt_x"/>
                                          </p:val>
                                        </p:tav>
                                      </p:tavLst>
                                    </p:anim>
                                    <p:anim calcmode="lin" valueType="num">
                                      <p:cBhvr>
                                        <p:cTn id="109" dur="500" fill="hold"/>
                                        <p:tgtEl>
                                          <p:spTgt spid="31"/>
                                        </p:tgtEl>
                                        <p:attrNameLst>
                                          <p:attrName>ppt_y</p:attrName>
                                        </p:attrNameLst>
                                      </p:cBhvr>
                                      <p:tavLst>
                                        <p:tav tm="0">
                                          <p:val>
                                            <p:strVal val="#ppt_y+.1"/>
                                          </p:val>
                                        </p:tav>
                                        <p:tav tm="100000">
                                          <p:val>
                                            <p:strVal val="#ppt_y"/>
                                          </p:val>
                                        </p:tav>
                                      </p:tavLst>
                                    </p:anim>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52"/>
                                        </p:tgtEl>
                                        <p:attrNameLst>
                                          <p:attrName>style.visibility</p:attrName>
                                        </p:attrNameLst>
                                      </p:cBhvr>
                                      <p:to>
                                        <p:strVal val="visible"/>
                                      </p:to>
                                    </p:set>
                                    <p:anim calcmode="lin" valueType="num">
                                      <p:cBhvr>
                                        <p:cTn id="113" dur="500" fill="hold"/>
                                        <p:tgtEl>
                                          <p:spTgt spid="52"/>
                                        </p:tgtEl>
                                        <p:attrNameLst>
                                          <p:attrName>ppt_w</p:attrName>
                                        </p:attrNameLst>
                                      </p:cBhvr>
                                      <p:tavLst>
                                        <p:tav tm="0">
                                          <p:val>
                                            <p:fltVal val="0"/>
                                          </p:val>
                                        </p:tav>
                                        <p:tav tm="100000">
                                          <p:val>
                                            <p:strVal val="#ppt_w"/>
                                          </p:val>
                                        </p:tav>
                                      </p:tavLst>
                                    </p:anim>
                                    <p:anim calcmode="lin" valueType="num">
                                      <p:cBhvr>
                                        <p:cTn id="114" dur="500" fill="hold"/>
                                        <p:tgtEl>
                                          <p:spTgt spid="52"/>
                                        </p:tgtEl>
                                        <p:attrNameLst>
                                          <p:attrName>ppt_h</p:attrName>
                                        </p:attrNameLst>
                                      </p:cBhvr>
                                      <p:tavLst>
                                        <p:tav tm="0">
                                          <p:val>
                                            <p:fltVal val="0"/>
                                          </p:val>
                                        </p:tav>
                                        <p:tav tm="100000">
                                          <p:val>
                                            <p:strVal val="#ppt_h"/>
                                          </p:val>
                                        </p:tav>
                                      </p:tavLst>
                                    </p:anim>
                                    <p:animEffect transition="in" filter="fade">
                                      <p:cBhvr>
                                        <p:cTn id="115" dur="500"/>
                                        <p:tgtEl>
                                          <p:spTgt spid="52"/>
                                        </p:tgtEl>
                                      </p:cBhvr>
                                    </p:animEffect>
                                  </p:childTnLst>
                                </p:cTn>
                              </p:par>
                            </p:childTnLst>
                          </p:cTn>
                        </p:par>
                        <p:par>
                          <p:cTn id="116" fill="hold">
                            <p:stCondLst>
                              <p:cond delay="1000"/>
                            </p:stCondLst>
                            <p:childTnLst>
                              <p:par>
                                <p:cTn id="117" presetID="10" presetClass="entr" presetSubtype="0" fill="hold" grpId="0" nodeType="after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fade">
                                      <p:cBhvr>
                                        <p:cTn id="119" dur="500"/>
                                        <p:tgtEl>
                                          <p:spTgt spid="4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anim calcmode="lin" valueType="num">
                                      <p:cBhvr>
                                        <p:cTn id="128" dur="500" fill="hold"/>
                                        <p:tgtEl>
                                          <p:spTgt spid="30"/>
                                        </p:tgtEl>
                                        <p:attrNameLst>
                                          <p:attrName>ppt_x</p:attrName>
                                        </p:attrNameLst>
                                      </p:cBhvr>
                                      <p:tavLst>
                                        <p:tav tm="0">
                                          <p:val>
                                            <p:strVal val="#ppt_x"/>
                                          </p:val>
                                        </p:tav>
                                        <p:tav tm="100000">
                                          <p:val>
                                            <p:strVal val="#ppt_x"/>
                                          </p:val>
                                        </p:tav>
                                      </p:tavLst>
                                    </p:anim>
                                    <p:anim calcmode="lin" valueType="num">
                                      <p:cBhvr>
                                        <p:cTn id="129" dur="500" fill="hold"/>
                                        <p:tgtEl>
                                          <p:spTgt spid="30"/>
                                        </p:tgtEl>
                                        <p:attrNameLst>
                                          <p:attrName>ppt_y</p:attrName>
                                        </p:attrNameLst>
                                      </p:cBhvr>
                                      <p:tavLst>
                                        <p:tav tm="0">
                                          <p:val>
                                            <p:strVal val="#ppt_y+.1"/>
                                          </p:val>
                                        </p:tav>
                                        <p:tav tm="100000">
                                          <p:val>
                                            <p:strVal val="#ppt_y"/>
                                          </p:val>
                                        </p:tav>
                                      </p:tavLst>
                                    </p:anim>
                                  </p:childTnLst>
                                </p:cTn>
                              </p:par>
                            </p:childTnLst>
                          </p:cTn>
                        </p:par>
                        <p:par>
                          <p:cTn id="130" fill="hold">
                            <p:stCondLst>
                              <p:cond delay="500"/>
                            </p:stCondLst>
                            <p:childTnLst>
                              <p:par>
                                <p:cTn id="131" presetID="53" presetClass="entr" presetSubtype="16" fill="hold" grpId="0" nodeType="afterEffect">
                                  <p:stCondLst>
                                    <p:cond delay="0"/>
                                  </p:stCondLst>
                                  <p:childTnLst>
                                    <p:set>
                                      <p:cBhvr>
                                        <p:cTn id="132" dur="1" fill="hold">
                                          <p:stCondLst>
                                            <p:cond delay="0"/>
                                          </p:stCondLst>
                                        </p:cTn>
                                        <p:tgtEl>
                                          <p:spTgt spid="54"/>
                                        </p:tgtEl>
                                        <p:attrNameLst>
                                          <p:attrName>style.visibility</p:attrName>
                                        </p:attrNameLst>
                                      </p:cBhvr>
                                      <p:to>
                                        <p:strVal val="visible"/>
                                      </p:to>
                                    </p:set>
                                    <p:anim calcmode="lin" valueType="num">
                                      <p:cBhvr>
                                        <p:cTn id="133" dur="500" fill="hold"/>
                                        <p:tgtEl>
                                          <p:spTgt spid="54"/>
                                        </p:tgtEl>
                                        <p:attrNameLst>
                                          <p:attrName>ppt_w</p:attrName>
                                        </p:attrNameLst>
                                      </p:cBhvr>
                                      <p:tavLst>
                                        <p:tav tm="0">
                                          <p:val>
                                            <p:fltVal val="0"/>
                                          </p:val>
                                        </p:tav>
                                        <p:tav tm="100000">
                                          <p:val>
                                            <p:strVal val="#ppt_w"/>
                                          </p:val>
                                        </p:tav>
                                      </p:tavLst>
                                    </p:anim>
                                    <p:anim calcmode="lin" valueType="num">
                                      <p:cBhvr>
                                        <p:cTn id="134" dur="500" fill="hold"/>
                                        <p:tgtEl>
                                          <p:spTgt spid="54"/>
                                        </p:tgtEl>
                                        <p:attrNameLst>
                                          <p:attrName>ppt_h</p:attrName>
                                        </p:attrNameLst>
                                      </p:cBhvr>
                                      <p:tavLst>
                                        <p:tav tm="0">
                                          <p:val>
                                            <p:fltVal val="0"/>
                                          </p:val>
                                        </p:tav>
                                        <p:tav tm="100000">
                                          <p:val>
                                            <p:strVal val="#ppt_h"/>
                                          </p:val>
                                        </p:tav>
                                      </p:tavLst>
                                    </p:anim>
                                    <p:animEffect transition="in" filter="fade">
                                      <p:cBhvr>
                                        <p:cTn id="135" dur="500"/>
                                        <p:tgtEl>
                                          <p:spTgt spid="54"/>
                                        </p:tgtEl>
                                      </p:cBhvr>
                                    </p:animEffect>
                                  </p:childTnLst>
                                </p:cTn>
                              </p:par>
                            </p:childTnLst>
                          </p:cTn>
                        </p:par>
                        <p:par>
                          <p:cTn id="136" fill="hold">
                            <p:stCondLst>
                              <p:cond delay="1000"/>
                            </p:stCondLst>
                            <p:childTnLst>
                              <p:par>
                                <p:cTn id="137" presetID="10" presetClass="entr" presetSubtype="0" fill="hold" grpId="0" nodeType="after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fade">
                                      <p:cBhvr>
                                        <p:cTn id="139" dur="500"/>
                                        <p:tgtEl>
                                          <p:spTgt spid="5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27"/>
                                        </p:tgtEl>
                                        <p:attrNameLst>
                                          <p:attrName>style.visibility</p:attrName>
                                        </p:attrNameLst>
                                      </p:cBhvr>
                                      <p:to>
                                        <p:strVal val="visible"/>
                                      </p:to>
                                    </p:set>
                                    <p:animEffect transition="in" filter="fade">
                                      <p:cBhvr>
                                        <p:cTn id="147" dur="500"/>
                                        <p:tgtEl>
                                          <p:spTgt spid="27"/>
                                        </p:tgtEl>
                                      </p:cBhvr>
                                    </p:animEffect>
                                    <p:anim calcmode="lin" valueType="num">
                                      <p:cBhvr>
                                        <p:cTn id="148" dur="500" fill="hold"/>
                                        <p:tgtEl>
                                          <p:spTgt spid="27"/>
                                        </p:tgtEl>
                                        <p:attrNameLst>
                                          <p:attrName>ppt_x</p:attrName>
                                        </p:attrNameLst>
                                      </p:cBhvr>
                                      <p:tavLst>
                                        <p:tav tm="0">
                                          <p:val>
                                            <p:strVal val="#ppt_x"/>
                                          </p:val>
                                        </p:tav>
                                        <p:tav tm="100000">
                                          <p:val>
                                            <p:strVal val="#ppt_x"/>
                                          </p:val>
                                        </p:tav>
                                      </p:tavLst>
                                    </p:anim>
                                    <p:anim calcmode="lin" valueType="num">
                                      <p:cBhvr>
                                        <p:cTn id="149" dur="500" fill="hold"/>
                                        <p:tgtEl>
                                          <p:spTgt spid="27"/>
                                        </p:tgtEl>
                                        <p:attrNameLst>
                                          <p:attrName>ppt_y</p:attrName>
                                        </p:attrNameLst>
                                      </p:cBhvr>
                                      <p:tavLst>
                                        <p:tav tm="0">
                                          <p:val>
                                            <p:strVal val="#ppt_y+.1"/>
                                          </p:val>
                                        </p:tav>
                                        <p:tav tm="100000">
                                          <p:val>
                                            <p:strVal val="#ppt_y"/>
                                          </p:val>
                                        </p:tav>
                                      </p:tavLst>
                                    </p:anim>
                                  </p:childTnLst>
                                </p:cTn>
                              </p:par>
                            </p:childTnLst>
                          </p:cTn>
                        </p:par>
                        <p:par>
                          <p:cTn id="150" fill="hold">
                            <p:stCondLst>
                              <p:cond delay="500"/>
                            </p:stCondLst>
                            <p:childTnLst>
                              <p:par>
                                <p:cTn id="151" presetID="53" presetClass="entr" presetSubtype="16" fill="hold" grpId="0" nodeType="afterEffect">
                                  <p:stCondLst>
                                    <p:cond delay="0"/>
                                  </p:stCondLst>
                                  <p:childTnLst>
                                    <p:set>
                                      <p:cBhvr>
                                        <p:cTn id="152" dur="1" fill="hold">
                                          <p:stCondLst>
                                            <p:cond delay="0"/>
                                          </p:stCondLst>
                                        </p:cTn>
                                        <p:tgtEl>
                                          <p:spTgt spid="55"/>
                                        </p:tgtEl>
                                        <p:attrNameLst>
                                          <p:attrName>style.visibility</p:attrName>
                                        </p:attrNameLst>
                                      </p:cBhvr>
                                      <p:to>
                                        <p:strVal val="visible"/>
                                      </p:to>
                                    </p:set>
                                    <p:anim calcmode="lin" valueType="num">
                                      <p:cBhvr>
                                        <p:cTn id="153" dur="500" fill="hold"/>
                                        <p:tgtEl>
                                          <p:spTgt spid="55"/>
                                        </p:tgtEl>
                                        <p:attrNameLst>
                                          <p:attrName>ppt_w</p:attrName>
                                        </p:attrNameLst>
                                      </p:cBhvr>
                                      <p:tavLst>
                                        <p:tav tm="0">
                                          <p:val>
                                            <p:fltVal val="0"/>
                                          </p:val>
                                        </p:tav>
                                        <p:tav tm="100000">
                                          <p:val>
                                            <p:strVal val="#ppt_w"/>
                                          </p:val>
                                        </p:tav>
                                      </p:tavLst>
                                    </p:anim>
                                    <p:anim calcmode="lin" valueType="num">
                                      <p:cBhvr>
                                        <p:cTn id="154" dur="500" fill="hold"/>
                                        <p:tgtEl>
                                          <p:spTgt spid="55"/>
                                        </p:tgtEl>
                                        <p:attrNameLst>
                                          <p:attrName>ppt_h</p:attrName>
                                        </p:attrNameLst>
                                      </p:cBhvr>
                                      <p:tavLst>
                                        <p:tav tm="0">
                                          <p:val>
                                            <p:fltVal val="0"/>
                                          </p:val>
                                        </p:tav>
                                        <p:tav tm="100000">
                                          <p:val>
                                            <p:strVal val="#ppt_h"/>
                                          </p:val>
                                        </p:tav>
                                      </p:tavLst>
                                    </p:anim>
                                    <p:animEffect transition="in" filter="fade">
                                      <p:cBhvr>
                                        <p:cTn id="155" dur="500"/>
                                        <p:tgtEl>
                                          <p:spTgt spid="55"/>
                                        </p:tgtEl>
                                      </p:cBhvr>
                                    </p:animEffect>
                                  </p:childTnLst>
                                </p:cTn>
                              </p:par>
                            </p:childTnLst>
                          </p:cTn>
                        </p:par>
                        <p:par>
                          <p:cTn id="156" fill="hold">
                            <p:stCondLst>
                              <p:cond delay="1000"/>
                            </p:stCondLst>
                            <p:childTnLst>
                              <p:par>
                                <p:cTn id="157" presetID="10" presetClass="entr" presetSubtype="0" fill="hold" grpId="0" nodeType="after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42"/>
                                        </p:tgtEl>
                                        <p:attrNameLst>
                                          <p:attrName>style.visibility</p:attrName>
                                        </p:attrNameLst>
                                      </p:cBhvr>
                                      <p:to>
                                        <p:strVal val="visible"/>
                                      </p:to>
                                    </p:set>
                                    <p:animEffect transition="in" filter="fade">
                                      <p:cBhvr>
                                        <p:cTn id="1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P spid="16" grpId="0"/>
      <p:bldP spid="21" grpId="0"/>
      <p:bldP spid="28" grpId="0"/>
      <p:bldP spid="32" grpId="0"/>
      <p:bldP spid="36" grpId="0"/>
      <p:bldP spid="42" grpId="0"/>
      <p:bldP spid="5" grpId="0"/>
      <p:bldP spid="35" grpId="0"/>
      <p:bldP spid="40" grpId="0"/>
      <p:bldP spid="41" grpId="0"/>
      <p:bldP spid="44" grpId="0"/>
      <p:bldP spid="49" grpId="0"/>
      <p:bldP spid="50" grpId="0"/>
      <p:bldP spid="51" grpId="0"/>
      <p:bldP spid="52" grpId="0"/>
      <p:bldP spid="53" grpId="0"/>
      <p:bldP spid="54" grpId="0"/>
      <p:bldP spid="55" grpId="0"/>
      <p:bldP spid="56" grpId="0"/>
      <p:bldP spid="65" grpId="0"/>
      <p:bldP spid="66" grpId="0"/>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AB46E7F-7AF3-4AD1-B184-067E1283378F}"/>
              </a:ext>
            </a:extLst>
          </p:cNvPr>
          <p:cNvSpPr/>
          <p:nvPr/>
        </p:nvSpPr>
        <p:spPr bwMode="auto">
          <a:xfrm>
            <a:off x="9183897" y="2277083"/>
            <a:ext cx="1317216" cy="2637691"/>
          </a:xfrm>
          <a:prstGeom prst="rect">
            <a:avLst/>
          </a:prstGeom>
          <a:solidFill>
            <a:schemeClr val="accent3">
              <a:lumMod val="75000"/>
            </a:schemeClr>
          </a:solidFill>
          <a:ln>
            <a:noFill/>
          </a:ln>
          <a:effectLst>
            <a:innerShdw blurRad="508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5" name="Group 124">
            <a:extLst>
              <a:ext uri="{FF2B5EF4-FFF2-40B4-BE49-F238E27FC236}">
                <a16:creationId xmlns:a16="http://schemas.microsoft.com/office/drawing/2014/main" id="{6C891AFC-3E38-424C-A61E-787F7B71B6A9}"/>
              </a:ext>
            </a:extLst>
          </p:cNvPr>
          <p:cNvGrpSpPr/>
          <p:nvPr/>
        </p:nvGrpSpPr>
        <p:grpSpPr>
          <a:xfrm>
            <a:off x="9494276" y="5279214"/>
            <a:ext cx="878269" cy="1159671"/>
            <a:chOff x="1577544" y="3997043"/>
            <a:chExt cx="878269" cy="1159671"/>
          </a:xfrm>
        </p:grpSpPr>
        <p:sp>
          <p:nvSpPr>
            <p:cNvPr id="126" name="Freeform: Shape 125">
              <a:extLst>
                <a:ext uri="{FF2B5EF4-FFF2-40B4-BE49-F238E27FC236}">
                  <a16:creationId xmlns:a16="http://schemas.microsoft.com/office/drawing/2014/main" id="{61A77B69-D634-42E8-9065-157A7406838B}"/>
                </a:ext>
              </a:extLst>
            </p:cNvPr>
            <p:cNvSpPr/>
            <p:nvPr/>
          </p:nvSpPr>
          <p:spPr>
            <a:xfrm>
              <a:off x="1577544" y="3997102"/>
              <a:ext cx="282643" cy="198956"/>
            </a:xfrm>
            <a:custGeom>
              <a:avLst/>
              <a:gdLst>
                <a:gd name="connsiteX0" fmla="*/ 0 w 282643"/>
                <a:gd name="connsiteY0" fmla="*/ 0 h 198956"/>
                <a:gd name="connsiteX1" fmla="*/ 77300 w 282643"/>
                <a:gd name="connsiteY1" fmla="*/ 17743 h 198956"/>
                <a:gd name="connsiteX2" fmla="*/ 271229 w 282643"/>
                <a:gd name="connsiteY2" fmla="*/ 198956 h 198956"/>
                <a:gd name="connsiteX3" fmla="*/ 282643 w 282643"/>
                <a:gd name="connsiteY3" fmla="*/ 144486 h 198956"/>
                <a:gd name="connsiteX4" fmla="*/ 92558 w 282643"/>
                <a:gd name="connsiteY4" fmla="*/ 12657 h 198956"/>
                <a:gd name="connsiteX5" fmla="*/ 92558 w 282643"/>
                <a:gd name="connsiteY5" fmla="*/ 0 h 198956"/>
                <a:gd name="connsiteX6" fmla="*/ 0 w 282643"/>
                <a:gd name="connsiteY6" fmla="*/ 0 h 1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43" h="198956">
                  <a:moveTo>
                    <a:pt x="0" y="0"/>
                  </a:moveTo>
                  <a:cubicBezTo>
                    <a:pt x="0" y="0"/>
                    <a:pt x="27856" y="27856"/>
                    <a:pt x="77300" y="17743"/>
                  </a:cubicBezTo>
                  <a:cubicBezTo>
                    <a:pt x="77300" y="17743"/>
                    <a:pt x="210371" y="178670"/>
                    <a:pt x="271229" y="198956"/>
                  </a:cubicBezTo>
                  <a:lnTo>
                    <a:pt x="282643" y="144486"/>
                  </a:lnTo>
                  <a:cubicBezTo>
                    <a:pt x="282643" y="144486"/>
                    <a:pt x="242071" y="144486"/>
                    <a:pt x="92558" y="12657"/>
                  </a:cubicBezTo>
                  <a:lnTo>
                    <a:pt x="92558"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D67EC279-2C2A-455B-A6CD-7115438FCDC5}"/>
                </a:ext>
              </a:extLst>
            </p:cNvPr>
            <p:cNvSpPr/>
            <p:nvPr/>
          </p:nvSpPr>
          <p:spPr>
            <a:xfrm>
              <a:off x="2270756" y="3997043"/>
              <a:ext cx="185057" cy="235742"/>
            </a:xfrm>
            <a:custGeom>
              <a:avLst/>
              <a:gdLst>
                <a:gd name="connsiteX0" fmla="*/ 0 w 185057"/>
                <a:gd name="connsiteY0" fmla="*/ 182515 h 235742"/>
                <a:gd name="connsiteX1" fmla="*/ 0 w 185057"/>
                <a:gd name="connsiteY1" fmla="*/ 235743 h 235742"/>
                <a:gd name="connsiteX2" fmla="*/ 91257 w 185057"/>
                <a:gd name="connsiteY2" fmla="*/ 134372 h 235742"/>
                <a:gd name="connsiteX3" fmla="*/ 109000 w 185057"/>
                <a:gd name="connsiteY3" fmla="*/ 16501 h 235742"/>
                <a:gd name="connsiteX4" fmla="*/ 185058 w 185057"/>
                <a:gd name="connsiteY4" fmla="*/ 0 h 235742"/>
                <a:gd name="connsiteX5" fmla="*/ 92558 w 185057"/>
                <a:gd name="connsiteY5" fmla="*/ 0 h 235742"/>
                <a:gd name="connsiteX6" fmla="*/ 0 w 185057"/>
                <a:gd name="connsiteY6" fmla="*/ 182515 h 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57" h="235742">
                  <a:moveTo>
                    <a:pt x="0" y="182515"/>
                  </a:moveTo>
                  <a:lnTo>
                    <a:pt x="0" y="235743"/>
                  </a:lnTo>
                  <a:cubicBezTo>
                    <a:pt x="0" y="235743"/>
                    <a:pt x="81085" y="229415"/>
                    <a:pt x="91257" y="134372"/>
                  </a:cubicBezTo>
                  <a:cubicBezTo>
                    <a:pt x="101371" y="39330"/>
                    <a:pt x="109000" y="16501"/>
                    <a:pt x="109000" y="16501"/>
                  </a:cubicBezTo>
                  <a:cubicBezTo>
                    <a:pt x="109000" y="16501"/>
                    <a:pt x="166014" y="29157"/>
                    <a:pt x="185058" y="0"/>
                  </a:cubicBezTo>
                  <a:lnTo>
                    <a:pt x="92558" y="0"/>
                  </a:lnTo>
                  <a:cubicBezTo>
                    <a:pt x="92499" y="59"/>
                    <a:pt x="73515" y="172401"/>
                    <a:pt x="0" y="182515"/>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3E16D350-5D8D-4D6D-AEE6-94E507787649}"/>
                </a:ext>
              </a:extLst>
            </p:cNvPr>
            <p:cNvSpPr/>
            <p:nvPr/>
          </p:nvSpPr>
          <p:spPr>
            <a:xfrm>
              <a:off x="1848832" y="4141588"/>
              <a:ext cx="421983" cy="420741"/>
            </a:xfrm>
            <a:custGeom>
              <a:avLst/>
              <a:gdLst>
                <a:gd name="connsiteX0" fmla="*/ 11296 w 421983"/>
                <a:gd name="connsiteY0" fmla="*/ 0 h 420741"/>
                <a:gd name="connsiteX1" fmla="*/ 176068 w 421983"/>
                <a:gd name="connsiteY1" fmla="*/ 26614 h 420741"/>
                <a:gd name="connsiteX2" fmla="*/ 202682 w 421983"/>
                <a:gd name="connsiteY2" fmla="*/ 91257 h 420741"/>
                <a:gd name="connsiteX3" fmla="*/ 257153 w 421983"/>
                <a:gd name="connsiteY3" fmla="*/ 24071 h 420741"/>
                <a:gd name="connsiteX4" fmla="*/ 307897 w 421983"/>
                <a:gd name="connsiteY4" fmla="*/ 25313 h 420741"/>
                <a:gd name="connsiteX5" fmla="*/ 421984 w 421983"/>
                <a:gd name="connsiteY5" fmla="*/ 37970 h 420741"/>
                <a:gd name="connsiteX6" fmla="*/ 421984 w 421983"/>
                <a:gd name="connsiteY6" fmla="*/ 91198 h 420741"/>
                <a:gd name="connsiteX7" fmla="*/ 291456 w 421983"/>
                <a:gd name="connsiteY7" fmla="*/ 155841 h 420741"/>
                <a:gd name="connsiteX8" fmla="*/ 291456 w 421983"/>
                <a:gd name="connsiteY8" fmla="*/ 420742 h 420741"/>
                <a:gd name="connsiteX9" fmla="*/ 78542 w 421983"/>
                <a:gd name="connsiteY9" fmla="*/ 420742 h 420741"/>
                <a:gd name="connsiteX10" fmla="*/ 86171 w 421983"/>
                <a:gd name="connsiteY10" fmla="*/ 153357 h 420741"/>
                <a:gd name="connsiteX11" fmla="*/ 0 w 421983"/>
                <a:gd name="connsiteY11" fmla="*/ 54530 h 420741"/>
                <a:gd name="connsiteX12" fmla="*/ 11296 w 421983"/>
                <a:gd name="connsiteY12" fmla="*/ 0 h 4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983" h="420741">
                  <a:moveTo>
                    <a:pt x="11296" y="0"/>
                  </a:moveTo>
                  <a:cubicBezTo>
                    <a:pt x="11296" y="0"/>
                    <a:pt x="69611" y="41814"/>
                    <a:pt x="176068" y="26614"/>
                  </a:cubicBezTo>
                  <a:cubicBezTo>
                    <a:pt x="176068" y="26614"/>
                    <a:pt x="178611" y="82386"/>
                    <a:pt x="202682" y="91257"/>
                  </a:cubicBezTo>
                  <a:cubicBezTo>
                    <a:pt x="226753" y="100129"/>
                    <a:pt x="257153" y="24071"/>
                    <a:pt x="257153" y="24071"/>
                  </a:cubicBezTo>
                  <a:lnTo>
                    <a:pt x="307897" y="25313"/>
                  </a:lnTo>
                  <a:cubicBezTo>
                    <a:pt x="307897" y="25313"/>
                    <a:pt x="319312" y="44298"/>
                    <a:pt x="421984" y="37970"/>
                  </a:cubicBezTo>
                  <a:lnTo>
                    <a:pt x="421984" y="91198"/>
                  </a:lnTo>
                  <a:cubicBezTo>
                    <a:pt x="421984" y="91198"/>
                    <a:pt x="293999" y="79784"/>
                    <a:pt x="291456" y="155841"/>
                  </a:cubicBezTo>
                  <a:cubicBezTo>
                    <a:pt x="288912" y="231899"/>
                    <a:pt x="291456" y="420742"/>
                    <a:pt x="291456" y="420742"/>
                  </a:cubicBezTo>
                  <a:lnTo>
                    <a:pt x="78542" y="420742"/>
                  </a:lnTo>
                  <a:lnTo>
                    <a:pt x="86171" y="153357"/>
                  </a:lnTo>
                  <a:cubicBezTo>
                    <a:pt x="86171" y="153357"/>
                    <a:pt x="89956" y="54530"/>
                    <a:pt x="0" y="54530"/>
                  </a:cubicBezTo>
                  <a:lnTo>
                    <a:pt x="11296" y="0"/>
                  </a:lnTo>
                  <a:close/>
                </a:path>
              </a:pathLst>
            </a:custGeom>
            <a:solidFill>
              <a:schemeClr val="accent3">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4C34FA0-98BA-45F1-9860-C3E4F6410067}"/>
                </a:ext>
              </a:extLst>
            </p:cNvPr>
            <p:cNvSpPr/>
            <p:nvPr/>
          </p:nvSpPr>
          <p:spPr>
            <a:xfrm>
              <a:off x="1882368" y="4562330"/>
              <a:ext cx="283114" cy="320612"/>
            </a:xfrm>
            <a:custGeom>
              <a:avLst/>
              <a:gdLst>
                <a:gd name="connsiteX0" fmla="*/ 44946 w 283114"/>
                <a:gd name="connsiteY0" fmla="*/ 0 h 320612"/>
                <a:gd name="connsiteX1" fmla="*/ 9461 w 283114"/>
                <a:gd name="connsiteY1" fmla="*/ 320613 h 320612"/>
                <a:gd name="connsiteX2" fmla="*/ 90545 w 283114"/>
                <a:gd name="connsiteY2" fmla="*/ 320613 h 320612"/>
                <a:gd name="connsiteX3" fmla="*/ 127273 w 283114"/>
                <a:gd name="connsiteY3" fmla="*/ 86171 h 320612"/>
                <a:gd name="connsiteX4" fmla="*/ 155129 w 283114"/>
                <a:gd name="connsiteY4" fmla="*/ 86171 h 320612"/>
                <a:gd name="connsiteX5" fmla="*/ 205815 w 283114"/>
                <a:gd name="connsiteY5" fmla="*/ 320613 h 320612"/>
                <a:gd name="connsiteX6" fmla="*/ 283114 w 283114"/>
                <a:gd name="connsiteY6" fmla="*/ 320613 h 320612"/>
                <a:gd name="connsiteX7" fmla="*/ 257742 w 283114"/>
                <a:gd name="connsiteY7" fmla="*/ 0 h 320612"/>
                <a:gd name="connsiteX8" fmla="*/ 44946 w 283114"/>
                <a:gd name="connsiteY8" fmla="*/ 0 h 32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14" h="320612">
                  <a:moveTo>
                    <a:pt x="44946" y="0"/>
                  </a:moveTo>
                  <a:cubicBezTo>
                    <a:pt x="44946" y="0"/>
                    <a:pt x="-24783" y="257271"/>
                    <a:pt x="9461" y="320613"/>
                  </a:cubicBezTo>
                  <a:lnTo>
                    <a:pt x="90545" y="320613"/>
                  </a:lnTo>
                  <a:cubicBezTo>
                    <a:pt x="90545" y="320613"/>
                    <a:pt x="98175" y="108941"/>
                    <a:pt x="127273" y="86171"/>
                  </a:cubicBezTo>
                  <a:lnTo>
                    <a:pt x="155129" y="86171"/>
                  </a:lnTo>
                  <a:cubicBezTo>
                    <a:pt x="155129" y="86171"/>
                    <a:pt x="172872" y="302870"/>
                    <a:pt x="205815" y="320613"/>
                  </a:cubicBezTo>
                  <a:lnTo>
                    <a:pt x="283114" y="320613"/>
                  </a:lnTo>
                  <a:cubicBezTo>
                    <a:pt x="283114" y="320613"/>
                    <a:pt x="258629" y="92440"/>
                    <a:pt x="257742" y="0"/>
                  </a:cubicBezTo>
                  <a:lnTo>
                    <a:pt x="44946" y="0"/>
                  </a:lnTo>
                  <a:close/>
                </a:path>
              </a:pathLst>
            </a:custGeom>
            <a:solidFill>
              <a:schemeClr val="accent3">
                <a:lumMod val="50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F522733A-72E8-44EE-98CB-06C57A1933C1}"/>
                </a:ext>
              </a:extLst>
            </p:cNvPr>
            <p:cNvSpPr/>
            <p:nvPr/>
          </p:nvSpPr>
          <p:spPr>
            <a:xfrm>
              <a:off x="1891828" y="4882943"/>
              <a:ext cx="81084" cy="202800"/>
            </a:xfrm>
            <a:custGeom>
              <a:avLst/>
              <a:gdLst>
                <a:gd name="connsiteX0" fmla="*/ 0 w 81084"/>
                <a:gd name="connsiteY0" fmla="*/ 0 h 202800"/>
                <a:gd name="connsiteX1" fmla="*/ 27856 w 81084"/>
                <a:gd name="connsiteY1" fmla="*/ 202800 h 202800"/>
                <a:gd name="connsiteX2" fmla="*/ 53228 w 81084"/>
                <a:gd name="connsiteY2" fmla="*/ 202800 h 202800"/>
                <a:gd name="connsiteX3" fmla="*/ 81085 w 81084"/>
                <a:gd name="connsiteY3" fmla="*/ 0 h 202800"/>
                <a:gd name="connsiteX4" fmla="*/ 0 w 81084"/>
                <a:gd name="connsiteY4" fmla="*/ 0 h 20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4" h="202800">
                  <a:moveTo>
                    <a:pt x="0" y="0"/>
                  </a:moveTo>
                  <a:cubicBezTo>
                    <a:pt x="0" y="0"/>
                    <a:pt x="18985" y="188843"/>
                    <a:pt x="27856" y="202800"/>
                  </a:cubicBezTo>
                  <a:lnTo>
                    <a:pt x="53228" y="202800"/>
                  </a:lnTo>
                  <a:lnTo>
                    <a:pt x="81085"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A31AB457-B716-4D50-A738-1413BC395583}"/>
                </a:ext>
              </a:extLst>
            </p:cNvPr>
            <p:cNvSpPr/>
            <p:nvPr/>
          </p:nvSpPr>
          <p:spPr>
            <a:xfrm>
              <a:off x="1837358"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27"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B2DB696-E1D3-4289-B78A-2CAC718E3E6D}"/>
                </a:ext>
              </a:extLst>
            </p:cNvPr>
            <p:cNvSpPr/>
            <p:nvPr/>
          </p:nvSpPr>
          <p:spPr>
            <a:xfrm>
              <a:off x="2056600"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86"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D908FC9F-92E6-4DCE-9679-5538F56E474A}"/>
                </a:ext>
              </a:extLst>
            </p:cNvPr>
            <p:cNvSpPr/>
            <p:nvPr/>
          </p:nvSpPr>
          <p:spPr>
            <a:xfrm>
              <a:off x="2088242" y="4882943"/>
              <a:ext cx="77358" cy="202800"/>
            </a:xfrm>
            <a:custGeom>
              <a:avLst/>
              <a:gdLst>
                <a:gd name="connsiteX0" fmla="*/ 0 w 77358"/>
                <a:gd name="connsiteY0" fmla="*/ 0 h 202800"/>
                <a:gd name="connsiteX1" fmla="*/ 41873 w 77358"/>
                <a:gd name="connsiteY1" fmla="*/ 202800 h 202800"/>
                <a:gd name="connsiteX2" fmla="*/ 77359 w 77358"/>
                <a:gd name="connsiteY2" fmla="*/ 202800 h 202800"/>
                <a:gd name="connsiteX3" fmla="*/ 77359 w 77358"/>
                <a:gd name="connsiteY3" fmla="*/ 0 h 202800"/>
              </a:gdLst>
              <a:ahLst/>
              <a:cxnLst>
                <a:cxn ang="0">
                  <a:pos x="connsiteX0" y="connsiteY0"/>
                </a:cxn>
                <a:cxn ang="0">
                  <a:pos x="connsiteX1" y="connsiteY1"/>
                </a:cxn>
                <a:cxn ang="0">
                  <a:pos x="connsiteX2" y="connsiteY2"/>
                </a:cxn>
                <a:cxn ang="0">
                  <a:pos x="connsiteX3" y="connsiteY3"/>
                </a:cxn>
              </a:cxnLst>
              <a:rect l="l" t="t" r="r" b="b"/>
              <a:pathLst>
                <a:path w="77358" h="202800">
                  <a:moveTo>
                    <a:pt x="0" y="0"/>
                  </a:moveTo>
                  <a:lnTo>
                    <a:pt x="41873" y="202800"/>
                  </a:lnTo>
                  <a:lnTo>
                    <a:pt x="77359" y="202800"/>
                  </a:lnTo>
                  <a:lnTo>
                    <a:pt x="77359"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46C60040-99DA-4470-9E06-69C8F5BE1DCD}"/>
                </a:ext>
              </a:extLst>
            </p:cNvPr>
            <p:cNvSpPr/>
            <p:nvPr/>
          </p:nvSpPr>
          <p:spPr>
            <a:xfrm>
              <a:off x="2024443" y="4025238"/>
              <a:ext cx="102997" cy="207934"/>
            </a:xfrm>
            <a:custGeom>
              <a:avLst/>
              <a:gdLst>
                <a:gd name="connsiteX0" fmla="*/ 1226 w 102997"/>
                <a:gd name="connsiteY0" fmla="*/ 143437 h 207934"/>
                <a:gd name="connsiteX1" fmla="*/ 575 w 102997"/>
                <a:gd name="connsiteY1" fmla="*/ 144798 h 207934"/>
                <a:gd name="connsiteX2" fmla="*/ 2823 w 102997"/>
                <a:gd name="connsiteY2" fmla="*/ 165261 h 207934"/>
                <a:gd name="connsiteX3" fmla="*/ 27130 w 102997"/>
                <a:gd name="connsiteY3" fmla="*/ 207548 h 207934"/>
                <a:gd name="connsiteX4" fmla="*/ 81601 w 102997"/>
                <a:gd name="connsiteY4" fmla="*/ 140362 h 207934"/>
                <a:gd name="connsiteX5" fmla="*/ 81601 w 102997"/>
                <a:gd name="connsiteY5" fmla="*/ 2205 h 207934"/>
                <a:gd name="connsiteX6" fmla="*/ 10630 w 102997"/>
                <a:gd name="connsiteY6" fmla="*/ 56675 h 207934"/>
                <a:gd name="connsiteX7" fmla="*/ 23286 w 102997"/>
                <a:gd name="connsiteY7" fmla="*/ 71283 h 207934"/>
                <a:gd name="connsiteX8" fmla="*/ 8678 w 102997"/>
                <a:gd name="connsiteY8" fmla="*/ 78794 h 207934"/>
                <a:gd name="connsiteX9" fmla="*/ 8441 w 102997"/>
                <a:gd name="connsiteY9" fmla="*/ 97424 h 207934"/>
                <a:gd name="connsiteX10" fmla="*/ 28491 w 102997"/>
                <a:gd name="connsiteY10" fmla="*/ 118065 h 207934"/>
                <a:gd name="connsiteX11" fmla="*/ 26007 w 102997"/>
                <a:gd name="connsiteY11" fmla="*/ 123743 h 207934"/>
                <a:gd name="connsiteX12" fmla="*/ 1226 w 102997"/>
                <a:gd name="connsiteY12" fmla="*/ 143437 h 2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97" h="207934">
                  <a:moveTo>
                    <a:pt x="1226" y="143437"/>
                  </a:moveTo>
                  <a:cubicBezTo>
                    <a:pt x="930" y="143911"/>
                    <a:pt x="753" y="144325"/>
                    <a:pt x="575" y="144798"/>
                  </a:cubicBezTo>
                  <a:cubicBezTo>
                    <a:pt x="-1317" y="149529"/>
                    <a:pt x="1995" y="160471"/>
                    <a:pt x="2823" y="165261"/>
                  </a:cubicBezTo>
                  <a:cubicBezTo>
                    <a:pt x="5366" y="179692"/>
                    <a:pt x="10275" y="203349"/>
                    <a:pt x="27130" y="207548"/>
                  </a:cubicBezTo>
                  <a:cubicBezTo>
                    <a:pt x="52503" y="213876"/>
                    <a:pt x="81601" y="140362"/>
                    <a:pt x="81601" y="140362"/>
                  </a:cubicBezTo>
                  <a:cubicBezTo>
                    <a:pt x="81601" y="140362"/>
                    <a:pt x="129743" y="32663"/>
                    <a:pt x="81601" y="2205"/>
                  </a:cubicBezTo>
                  <a:cubicBezTo>
                    <a:pt x="81601" y="2205"/>
                    <a:pt x="24587" y="-16780"/>
                    <a:pt x="10630" y="56675"/>
                  </a:cubicBezTo>
                  <a:cubicBezTo>
                    <a:pt x="10630" y="56675"/>
                    <a:pt x="23286" y="59218"/>
                    <a:pt x="23286" y="71283"/>
                  </a:cubicBezTo>
                  <a:cubicBezTo>
                    <a:pt x="23286" y="78794"/>
                    <a:pt x="14356" y="79622"/>
                    <a:pt x="8678" y="78794"/>
                  </a:cubicBezTo>
                  <a:cubicBezTo>
                    <a:pt x="7673" y="84354"/>
                    <a:pt x="7259" y="91806"/>
                    <a:pt x="8441" y="97424"/>
                  </a:cubicBezTo>
                  <a:cubicBezTo>
                    <a:pt x="11221" y="110495"/>
                    <a:pt x="17017" y="113866"/>
                    <a:pt x="28491" y="118065"/>
                  </a:cubicBezTo>
                  <a:cubicBezTo>
                    <a:pt x="28550" y="120253"/>
                    <a:pt x="27604" y="122205"/>
                    <a:pt x="26007" y="123743"/>
                  </a:cubicBezTo>
                  <a:cubicBezTo>
                    <a:pt x="19619" y="129953"/>
                    <a:pt x="5366" y="136518"/>
                    <a:pt x="1226" y="143437"/>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8E041917-50D3-400C-B3B9-2C69AB640FEB}"/>
                </a:ext>
              </a:extLst>
            </p:cNvPr>
            <p:cNvSpPr/>
            <p:nvPr/>
          </p:nvSpPr>
          <p:spPr>
            <a:xfrm>
              <a:off x="2075775" y="4009700"/>
              <a:ext cx="105066" cy="131888"/>
            </a:xfrm>
            <a:custGeom>
              <a:avLst/>
              <a:gdLst>
                <a:gd name="connsiteX0" fmla="*/ 106 w 105066"/>
                <a:gd name="connsiteY0" fmla="*/ 17447 h 131888"/>
                <a:gd name="connsiteX1" fmla="*/ 60609 w 105066"/>
                <a:gd name="connsiteY1" fmla="*/ 59 h 131888"/>
                <a:gd name="connsiteX2" fmla="*/ 104966 w 105066"/>
                <a:gd name="connsiteY2" fmla="*/ 65944 h 131888"/>
                <a:gd name="connsiteX3" fmla="*/ 39318 w 105066"/>
                <a:gd name="connsiteY3" fmla="*/ 131889 h 131888"/>
                <a:gd name="connsiteX4" fmla="*/ 106 w 105066"/>
                <a:gd name="connsiteY4" fmla="*/ 17447 h 13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66" h="131888">
                  <a:moveTo>
                    <a:pt x="106" y="17447"/>
                  </a:moveTo>
                  <a:cubicBezTo>
                    <a:pt x="106" y="17447"/>
                    <a:pt x="-5276" y="-1183"/>
                    <a:pt x="60609" y="59"/>
                  </a:cubicBezTo>
                  <a:cubicBezTo>
                    <a:pt x="60609" y="59"/>
                    <a:pt x="107509" y="59"/>
                    <a:pt x="104966" y="65944"/>
                  </a:cubicBezTo>
                  <a:cubicBezTo>
                    <a:pt x="102423" y="131830"/>
                    <a:pt x="39318" y="131889"/>
                    <a:pt x="39318" y="131889"/>
                  </a:cubicBezTo>
                  <a:cubicBezTo>
                    <a:pt x="39318" y="131889"/>
                    <a:pt x="84089" y="-650"/>
                    <a:pt x="106" y="17447"/>
                  </a:cubicBezTo>
                  <a:close/>
                </a:path>
              </a:pathLst>
            </a:custGeom>
            <a:solidFill>
              <a:schemeClr val="tx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A94E094A-BF41-4391-9C2D-5BE95A930388}"/>
              </a:ext>
            </a:extLst>
          </p:cNvPr>
          <p:cNvGrpSpPr/>
          <p:nvPr/>
        </p:nvGrpSpPr>
        <p:grpSpPr>
          <a:xfrm>
            <a:off x="6146608" y="5418782"/>
            <a:ext cx="878269" cy="1159671"/>
            <a:chOff x="1577544" y="3997043"/>
            <a:chExt cx="878269" cy="1159671"/>
          </a:xfrm>
        </p:grpSpPr>
        <p:sp>
          <p:nvSpPr>
            <p:cNvPr id="88" name="Freeform: Shape 87">
              <a:extLst>
                <a:ext uri="{FF2B5EF4-FFF2-40B4-BE49-F238E27FC236}">
                  <a16:creationId xmlns:a16="http://schemas.microsoft.com/office/drawing/2014/main" id="{41161C69-E1DB-40E3-942A-4253E0828156}"/>
                </a:ext>
              </a:extLst>
            </p:cNvPr>
            <p:cNvSpPr/>
            <p:nvPr/>
          </p:nvSpPr>
          <p:spPr>
            <a:xfrm>
              <a:off x="1577544" y="3997102"/>
              <a:ext cx="282643" cy="198956"/>
            </a:xfrm>
            <a:custGeom>
              <a:avLst/>
              <a:gdLst>
                <a:gd name="connsiteX0" fmla="*/ 0 w 282643"/>
                <a:gd name="connsiteY0" fmla="*/ 0 h 198956"/>
                <a:gd name="connsiteX1" fmla="*/ 77300 w 282643"/>
                <a:gd name="connsiteY1" fmla="*/ 17743 h 198956"/>
                <a:gd name="connsiteX2" fmla="*/ 271229 w 282643"/>
                <a:gd name="connsiteY2" fmla="*/ 198956 h 198956"/>
                <a:gd name="connsiteX3" fmla="*/ 282643 w 282643"/>
                <a:gd name="connsiteY3" fmla="*/ 144486 h 198956"/>
                <a:gd name="connsiteX4" fmla="*/ 92558 w 282643"/>
                <a:gd name="connsiteY4" fmla="*/ 12657 h 198956"/>
                <a:gd name="connsiteX5" fmla="*/ 92558 w 282643"/>
                <a:gd name="connsiteY5" fmla="*/ 0 h 198956"/>
                <a:gd name="connsiteX6" fmla="*/ 0 w 282643"/>
                <a:gd name="connsiteY6" fmla="*/ 0 h 1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43" h="198956">
                  <a:moveTo>
                    <a:pt x="0" y="0"/>
                  </a:moveTo>
                  <a:cubicBezTo>
                    <a:pt x="0" y="0"/>
                    <a:pt x="27856" y="27856"/>
                    <a:pt x="77300" y="17743"/>
                  </a:cubicBezTo>
                  <a:cubicBezTo>
                    <a:pt x="77300" y="17743"/>
                    <a:pt x="210371" y="178670"/>
                    <a:pt x="271229" y="198956"/>
                  </a:cubicBezTo>
                  <a:lnTo>
                    <a:pt x="282643" y="144486"/>
                  </a:lnTo>
                  <a:cubicBezTo>
                    <a:pt x="282643" y="144486"/>
                    <a:pt x="242071" y="144486"/>
                    <a:pt x="92558" y="12657"/>
                  </a:cubicBezTo>
                  <a:lnTo>
                    <a:pt x="92558"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4EFAED7A-D1B8-4BE7-9335-B7CCD0AA34A1}"/>
                </a:ext>
              </a:extLst>
            </p:cNvPr>
            <p:cNvSpPr/>
            <p:nvPr/>
          </p:nvSpPr>
          <p:spPr>
            <a:xfrm>
              <a:off x="2270756" y="3997043"/>
              <a:ext cx="185057" cy="235742"/>
            </a:xfrm>
            <a:custGeom>
              <a:avLst/>
              <a:gdLst>
                <a:gd name="connsiteX0" fmla="*/ 0 w 185057"/>
                <a:gd name="connsiteY0" fmla="*/ 182515 h 235742"/>
                <a:gd name="connsiteX1" fmla="*/ 0 w 185057"/>
                <a:gd name="connsiteY1" fmla="*/ 235743 h 235742"/>
                <a:gd name="connsiteX2" fmla="*/ 91257 w 185057"/>
                <a:gd name="connsiteY2" fmla="*/ 134372 h 235742"/>
                <a:gd name="connsiteX3" fmla="*/ 109000 w 185057"/>
                <a:gd name="connsiteY3" fmla="*/ 16501 h 235742"/>
                <a:gd name="connsiteX4" fmla="*/ 185058 w 185057"/>
                <a:gd name="connsiteY4" fmla="*/ 0 h 235742"/>
                <a:gd name="connsiteX5" fmla="*/ 92558 w 185057"/>
                <a:gd name="connsiteY5" fmla="*/ 0 h 235742"/>
                <a:gd name="connsiteX6" fmla="*/ 0 w 185057"/>
                <a:gd name="connsiteY6" fmla="*/ 182515 h 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57" h="235742">
                  <a:moveTo>
                    <a:pt x="0" y="182515"/>
                  </a:moveTo>
                  <a:lnTo>
                    <a:pt x="0" y="235743"/>
                  </a:lnTo>
                  <a:cubicBezTo>
                    <a:pt x="0" y="235743"/>
                    <a:pt x="81085" y="229415"/>
                    <a:pt x="91257" y="134372"/>
                  </a:cubicBezTo>
                  <a:cubicBezTo>
                    <a:pt x="101371" y="39330"/>
                    <a:pt x="109000" y="16501"/>
                    <a:pt x="109000" y="16501"/>
                  </a:cubicBezTo>
                  <a:cubicBezTo>
                    <a:pt x="109000" y="16501"/>
                    <a:pt x="166014" y="29157"/>
                    <a:pt x="185058" y="0"/>
                  </a:cubicBezTo>
                  <a:lnTo>
                    <a:pt x="92558" y="0"/>
                  </a:lnTo>
                  <a:cubicBezTo>
                    <a:pt x="92499" y="59"/>
                    <a:pt x="73515" y="172401"/>
                    <a:pt x="0" y="182515"/>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AD5EA336-72DB-477D-9116-2AA4B660D8DD}"/>
                </a:ext>
              </a:extLst>
            </p:cNvPr>
            <p:cNvSpPr/>
            <p:nvPr/>
          </p:nvSpPr>
          <p:spPr>
            <a:xfrm>
              <a:off x="1848832" y="4141588"/>
              <a:ext cx="421983" cy="420741"/>
            </a:xfrm>
            <a:custGeom>
              <a:avLst/>
              <a:gdLst>
                <a:gd name="connsiteX0" fmla="*/ 11296 w 421983"/>
                <a:gd name="connsiteY0" fmla="*/ 0 h 420741"/>
                <a:gd name="connsiteX1" fmla="*/ 176068 w 421983"/>
                <a:gd name="connsiteY1" fmla="*/ 26614 h 420741"/>
                <a:gd name="connsiteX2" fmla="*/ 202682 w 421983"/>
                <a:gd name="connsiteY2" fmla="*/ 91257 h 420741"/>
                <a:gd name="connsiteX3" fmla="*/ 257153 w 421983"/>
                <a:gd name="connsiteY3" fmla="*/ 24071 h 420741"/>
                <a:gd name="connsiteX4" fmla="*/ 307897 w 421983"/>
                <a:gd name="connsiteY4" fmla="*/ 25313 h 420741"/>
                <a:gd name="connsiteX5" fmla="*/ 421984 w 421983"/>
                <a:gd name="connsiteY5" fmla="*/ 37970 h 420741"/>
                <a:gd name="connsiteX6" fmla="*/ 421984 w 421983"/>
                <a:gd name="connsiteY6" fmla="*/ 91198 h 420741"/>
                <a:gd name="connsiteX7" fmla="*/ 291456 w 421983"/>
                <a:gd name="connsiteY7" fmla="*/ 155841 h 420741"/>
                <a:gd name="connsiteX8" fmla="*/ 291456 w 421983"/>
                <a:gd name="connsiteY8" fmla="*/ 420742 h 420741"/>
                <a:gd name="connsiteX9" fmla="*/ 78542 w 421983"/>
                <a:gd name="connsiteY9" fmla="*/ 420742 h 420741"/>
                <a:gd name="connsiteX10" fmla="*/ 86171 w 421983"/>
                <a:gd name="connsiteY10" fmla="*/ 153357 h 420741"/>
                <a:gd name="connsiteX11" fmla="*/ 0 w 421983"/>
                <a:gd name="connsiteY11" fmla="*/ 54530 h 420741"/>
                <a:gd name="connsiteX12" fmla="*/ 11296 w 421983"/>
                <a:gd name="connsiteY12" fmla="*/ 0 h 4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983" h="420741">
                  <a:moveTo>
                    <a:pt x="11296" y="0"/>
                  </a:moveTo>
                  <a:cubicBezTo>
                    <a:pt x="11296" y="0"/>
                    <a:pt x="69611" y="41814"/>
                    <a:pt x="176068" y="26614"/>
                  </a:cubicBezTo>
                  <a:cubicBezTo>
                    <a:pt x="176068" y="26614"/>
                    <a:pt x="178611" y="82386"/>
                    <a:pt x="202682" y="91257"/>
                  </a:cubicBezTo>
                  <a:cubicBezTo>
                    <a:pt x="226753" y="100129"/>
                    <a:pt x="257153" y="24071"/>
                    <a:pt x="257153" y="24071"/>
                  </a:cubicBezTo>
                  <a:lnTo>
                    <a:pt x="307897" y="25313"/>
                  </a:lnTo>
                  <a:cubicBezTo>
                    <a:pt x="307897" y="25313"/>
                    <a:pt x="319312" y="44298"/>
                    <a:pt x="421984" y="37970"/>
                  </a:cubicBezTo>
                  <a:lnTo>
                    <a:pt x="421984" y="91198"/>
                  </a:lnTo>
                  <a:cubicBezTo>
                    <a:pt x="421984" y="91198"/>
                    <a:pt x="293999" y="79784"/>
                    <a:pt x="291456" y="155841"/>
                  </a:cubicBezTo>
                  <a:cubicBezTo>
                    <a:pt x="288912" y="231899"/>
                    <a:pt x="291456" y="420742"/>
                    <a:pt x="291456" y="420742"/>
                  </a:cubicBezTo>
                  <a:lnTo>
                    <a:pt x="78542" y="420742"/>
                  </a:lnTo>
                  <a:lnTo>
                    <a:pt x="86171" y="153357"/>
                  </a:lnTo>
                  <a:cubicBezTo>
                    <a:pt x="86171" y="153357"/>
                    <a:pt x="89956" y="54530"/>
                    <a:pt x="0" y="54530"/>
                  </a:cubicBezTo>
                  <a:lnTo>
                    <a:pt x="11296" y="0"/>
                  </a:lnTo>
                  <a:close/>
                </a:path>
              </a:pathLst>
            </a:custGeom>
            <a:solidFill>
              <a:schemeClr val="accent5"/>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E803D1C4-9E6A-4CB8-82FE-7E447FF2580E}"/>
                </a:ext>
              </a:extLst>
            </p:cNvPr>
            <p:cNvSpPr/>
            <p:nvPr/>
          </p:nvSpPr>
          <p:spPr>
            <a:xfrm>
              <a:off x="1882368" y="4562330"/>
              <a:ext cx="283114" cy="320612"/>
            </a:xfrm>
            <a:custGeom>
              <a:avLst/>
              <a:gdLst>
                <a:gd name="connsiteX0" fmla="*/ 44946 w 283114"/>
                <a:gd name="connsiteY0" fmla="*/ 0 h 320612"/>
                <a:gd name="connsiteX1" fmla="*/ 9461 w 283114"/>
                <a:gd name="connsiteY1" fmla="*/ 320613 h 320612"/>
                <a:gd name="connsiteX2" fmla="*/ 90545 w 283114"/>
                <a:gd name="connsiteY2" fmla="*/ 320613 h 320612"/>
                <a:gd name="connsiteX3" fmla="*/ 127273 w 283114"/>
                <a:gd name="connsiteY3" fmla="*/ 86171 h 320612"/>
                <a:gd name="connsiteX4" fmla="*/ 155129 w 283114"/>
                <a:gd name="connsiteY4" fmla="*/ 86171 h 320612"/>
                <a:gd name="connsiteX5" fmla="*/ 205815 w 283114"/>
                <a:gd name="connsiteY5" fmla="*/ 320613 h 320612"/>
                <a:gd name="connsiteX6" fmla="*/ 283114 w 283114"/>
                <a:gd name="connsiteY6" fmla="*/ 320613 h 320612"/>
                <a:gd name="connsiteX7" fmla="*/ 257742 w 283114"/>
                <a:gd name="connsiteY7" fmla="*/ 0 h 320612"/>
                <a:gd name="connsiteX8" fmla="*/ 44946 w 283114"/>
                <a:gd name="connsiteY8" fmla="*/ 0 h 32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14" h="320612">
                  <a:moveTo>
                    <a:pt x="44946" y="0"/>
                  </a:moveTo>
                  <a:cubicBezTo>
                    <a:pt x="44946" y="0"/>
                    <a:pt x="-24783" y="257271"/>
                    <a:pt x="9461" y="320613"/>
                  </a:cubicBezTo>
                  <a:lnTo>
                    <a:pt x="90545" y="320613"/>
                  </a:lnTo>
                  <a:cubicBezTo>
                    <a:pt x="90545" y="320613"/>
                    <a:pt x="98175" y="108941"/>
                    <a:pt x="127273" y="86171"/>
                  </a:cubicBezTo>
                  <a:lnTo>
                    <a:pt x="155129" y="86171"/>
                  </a:lnTo>
                  <a:cubicBezTo>
                    <a:pt x="155129" y="86171"/>
                    <a:pt x="172872" y="302870"/>
                    <a:pt x="205815" y="320613"/>
                  </a:cubicBezTo>
                  <a:lnTo>
                    <a:pt x="283114" y="320613"/>
                  </a:lnTo>
                  <a:cubicBezTo>
                    <a:pt x="283114" y="320613"/>
                    <a:pt x="258629" y="92440"/>
                    <a:pt x="257742" y="0"/>
                  </a:cubicBezTo>
                  <a:lnTo>
                    <a:pt x="44946" y="0"/>
                  </a:lnTo>
                  <a:close/>
                </a:path>
              </a:pathLst>
            </a:custGeom>
            <a:solidFill>
              <a:schemeClr val="accent5">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BBE9F09-1A3A-4492-8462-07EB7821796B}"/>
                </a:ext>
              </a:extLst>
            </p:cNvPr>
            <p:cNvSpPr/>
            <p:nvPr/>
          </p:nvSpPr>
          <p:spPr>
            <a:xfrm>
              <a:off x="1891828" y="4882943"/>
              <a:ext cx="81084" cy="202800"/>
            </a:xfrm>
            <a:custGeom>
              <a:avLst/>
              <a:gdLst>
                <a:gd name="connsiteX0" fmla="*/ 0 w 81084"/>
                <a:gd name="connsiteY0" fmla="*/ 0 h 202800"/>
                <a:gd name="connsiteX1" fmla="*/ 27856 w 81084"/>
                <a:gd name="connsiteY1" fmla="*/ 202800 h 202800"/>
                <a:gd name="connsiteX2" fmla="*/ 53228 w 81084"/>
                <a:gd name="connsiteY2" fmla="*/ 202800 h 202800"/>
                <a:gd name="connsiteX3" fmla="*/ 81085 w 81084"/>
                <a:gd name="connsiteY3" fmla="*/ 0 h 202800"/>
                <a:gd name="connsiteX4" fmla="*/ 0 w 81084"/>
                <a:gd name="connsiteY4" fmla="*/ 0 h 20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4" h="202800">
                  <a:moveTo>
                    <a:pt x="0" y="0"/>
                  </a:moveTo>
                  <a:cubicBezTo>
                    <a:pt x="0" y="0"/>
                    <a:pt x="18985" y="188843"/>
                    <a:pt x="27856" y="202800"/>
                  </a:cubicBezTo>
                  <a:lnTo>
                    <a:pt x="53228" y="202800"/>
                  </a:lnTo>
                  <a:lnTo>
                    <a:pt x="81085"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85815AD-0383-44F7-BAF1-FFF8A25D7887}"/>
                </a:ext>
              </a:extLst>
            </p:cNvPr>
            <p:cNvSpPr/>
            <p:nvPr/>
          </p:nvSpPr>
          <p:spPr>
            <a:xfrm>
              <a:off x="1837358"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27"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BA2E4564-A5F3-423B-8FCB-620E99B2C80C}"/>
                </a:ext>
              </a:extLst>
            </p:cNvPr>
            <p:cNvSpPr/>
            <p:nvPr/>
          </p:nvSpPr>
          <p:spPr>
            <a:xfrm>
              <a:off x="2056600"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86"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22E4A84D-4AD5-4798-B804-8CAC503E0181}"/>
                </a:ext>
              </a:extLst>
            </p:cNvPr>
            <p:cNvSpPr/>
            <p:nvPr/>
          </p:nvSpPr>
          <p:spPr>
            <a:xfrm>
              <a:off x="2088242" y="4882943"/>
              <a:ext cx="77358" cy="202800"/>
            </a:xfrm>
            <a:custGeom>
              <a:avLst/>
              <a:gdLst>
                <a:gd name="connsiteX0" fmla="*/ 0 w 77358"/>
                <a:gd name="connsiteY0" fmla="*/ 0 h 202800"/>
                <a:gd name="connsiteX1" fmla="*/ 41873 w 77358"/>
                <a:gd name="connsiteY1" fmla="*/ 202800 h 202800"/>
                <a:gd name="connsiteX2" fmla="*/ 77359 w 77358"/>
                <a:gd name="connsiteY2" fmla="*/ 202800 h 202800"/>
                <a:gd name="connsiteX3" fmla="*/ 77359 w 77358"/>
                <a:gd name="connsiteY3" fmla="*/ 0 h 202800"/>
              </a:gdLst>
              <a:ahLst/>
              <a:cxnLst>
                <a:cxn ang="0">
                  <a:pos x="connsiteX0" y="connsiteY0"/>
                </a:cxn>
                <a:cxn ang="0">
                  <a:pos x="connsiteX1" y="connsiteY1"/>
                </a:cxn>
                <a:cxn ang="0">
                  <a:pos x="connsiteX2" y="connsiteY2"/>
                </a:cxn>
                <a:cxn ang="0">
                  <a:pos x="connsiteX3" y="connsiteY3"/>
                </a:cxn>
              </a:cxnLst>
              <a:rect l="l" t="t" r="r" b="b"/>
              <a:pathLst>
                <a:path w="77358" h="202800">
                  <a:moveTo>
                    <a:pt x="0" y="0"/>
                  </a:moveTo>
                  <a:lnTo>
                    <a:pt x="41873" y="202800"/>
                  </a:lnTo>
                  <a:lnTo>
                    <a:pt x="77359" y="202800"/>
                  </a:lnTo>
                  <a:lnTo>
                    <a:pt x="77359"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CBBAB217-63CD-48F5-94C9-85D4A450EE54}"/>
                </a:ext>
              </a:extLst>
            </p:cNvPr>
            <p:cNvSpPr/>
            <p:nvPr/>
          </p:nvSpPr>
          <p:spPr>
            <a:xfrm>
              <a:off x="2024443" y="4025238"/>
              <a:ext cx="102997" cy="207934"/>
            </a:xfrm>
            <a:custGeom>
              <a:avLst/>
              <a:gdLst>
                <a:gd name="connsiteX0" fmla="*/ 1226 w 102997"/>
                <a:gd name="connsiteY0" fmla="*/ 143437 h 207934"/>
                <a:gd name="connsiteX1" fmla="*/ 575 w 102997"/>
                <a:gd name="connsiteY1" fmla="*/ 144798 h 207934"/>
                <a:gd name="connsiteX2" fmla="*/ 2823 w 102997"/>
                <a:gd name="connsiteY2" fmla="*/ 165261 h 207934"/>
                <a:gd name="connsiteX3" fmla="*/ 27130 w 102997"/>
                <a:gd name="connsiteY3" fmla="*/ 207548 h 207934"/>
                <a:gd name="connsiteX4" fmla="*/ 81601 w 102997"/>
                <a:gd name="connsiteY4" fmla="*/ 140362 h 207934"/>
                <a:gd name="connsiteX5" fmla="*/ 81601 w 102997"/>
                <a:gd name="connsiteY5" fmla="*/ 2205 h 207934"/>
                <a:gd name="connsiteX6" fmla="*/ 10630 w 102997"/>
                <a:gd name="connsiteY6" fmla="*/ 56675 h 207934"/>
                <a:gd name="connsiteX7" fmla="*/ 23286 w 102997"/>
                <a:gd name="connsiteY7" fmla="*/ 71283 h 207934"/>
                <a:gd name="connsiteX8" fmla="*/ 8678 w 102997"/>
                <a:gd name="connsiteY8" fmla="*/ 78794 h 207934"/>
                <a:gd name="connsiteX9" fmla="*/ 8441 w 102997"/>
                <a:gd name="connsiteY9" fmla="*/ 97424 h 207934"/>
                <a:gd name="connsiteX10" fmla="*/ 28491 w 102997"/>
                <a:gd name="connsiteY10" fmla="*/ 118065 h 207934"/>
                <a:gd name="connsiteX11" fmla="*/ 26007 w 102997"/>
                <a:gd name="connsiteY11" fmla="*/ 123743 h 207934"/>
                <a:gd name="connsiteX12" fmla="*/ 1226 w 102997"/>
                <a:gd name="connsiteY12" fmla="*/ 143437 h 2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97" h="207934">
                  <a:moveTo>
                    <a:pt x="1226" y="143437"/>
                  </a:moveTo>
                  <a:cubicBezTo>
                    <a:pt x="930" y="143911"/>
                    <a:pt x="753" y="144325"/>
                    <a:pt x="575" y="144798"/>
                  </a:cubicBezTo>
                  <a:cubicBezTo>
                    <a:pt x="-1317" y="149529"/>
                    <a:pt x="1995" y="160471"/>
                    <a:pt x="2823" y="165261"/>
                  </a:cubicBezTo>
                  <a:cubicBezTo>
                    <a:pt x="5366" y="179692"/>
                    <a:pt x="10275" y="203349"/>
                    <a:pt x="27130" y="207548"/>
                  </a:cubicBezTo>
                  <a:cubicBezTo>
                    <a:pt x="52503" y="213876"/>
                    <a:pt x="81601" y="140362"/>
                    <a:pt x="81601" y="140362"/>
                  </a:cubicBezTo>
                  <a:cubicBezTo>
                    <a:pt x="81601" y="140362"/>
                    <a:pt x="129743" y="32663"/>
                    <a:pt x="81601" y="2205"/>
                  </a:cubicBezTo>
                  <a:cubicBezTo>
                    <a:pt x="81601" y="2205"/>
                    <a:pt x="24587" y="-16780"/>
                    <a:pt x="10630" y="56675"/>
                  </a:cubicBezTo>
                  <a:cubicBezTo>
                    <a:pt x="10630" y="56675"/>
                    <a:pt x="23286" y="59218"/>
                    <a:pt x="23286" y="71283"/>
                  </a:cubicBezTo>
                  <a:cubicBezTo>
                    <a:pt x="23286" y="78794"/>
                    <a:pt x="14356" y="79622"/>
                    <a:pt x="8678" y="78794"/>
                  </a:cubicBezTo>
                  <a:cubicBezTo>
                    <a:pt x="7673" y="84354"/>
                    <a:pt x="7259" y="91806"/>
                    <a:pt x="8441" y="97424"/>
                  </a:cubicBezTo>
                  <a:cubicBezTo>
                    <a:pt x="11221" y="110495"/>
                    <a:pt x="17017" y="113866"/>
                    <a:pt x="28491" y="118065"/>
                  </a:cubicBezTo>
                  <a:cubicBezTo>
                    <a:pt x="28550" y="120253"/>
                    <a:pt x="27604" y="122205"/>
                    <a:pt x="26007" y="123743"/>
                  </a:cubicBezTo>
                  <a:cubicBezTo>
                    <a:pt x="19619" y="129953"/>
                    <a:pt x="5366" y="136518"/>
                    <a:pt x="1226" y="143437"/>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BAD3A7E5-26E1-4EA7-AF6B-A2C37CDF6F5F}"/>
                </a:ext>
              </a:extLst>
            </p:cNvPr>
            <p:cNvSpPr/>
            <p:nvPr/>
          </p:nvSpPr>
          <p:spPr>
            <a:xfrm>
              <a:off x="2075775" y="4009700"/>
              <a:ext cx="105066" cy="131888"/>
            </a:xfrm>
            <a:custGeom>
              <a:avLst/>
              <a:gdLst>
                <a:gd name="connsiteX0" fmla="*/ 106 w 105066"/>
                <a:gd name="connsiteY0" fmla="*/ 17447 h 131888"/>
                <a:gd name="connsiteX1" fmla="*/ 60609 w 105066"/>
                <a:gd name="connsiteY1" fmla="*/ 59 h 131888"/>
                <a:gd name="connsiteX2" fmla="*/ 104966 w 105066"/>
                <a:gd name="connsiteY2" fmla="*/ 65944 h 131888"/>
                <a:gd name="connsiteX3" fmla="*/ 39318 w 105066"/>
                <a:gd name="connsiteY3" fmla="*/ 131889 h 131888"/>
                <a:gd name="connsiteX4" fmla="*/ 106 w 105066"/>
                <a:gd name="connsiteY4" fmla="*/ 17447 h 13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66" h="131888">
                  <a:moveTo>
                    <a:pt x="106" y="17447"/>
                  </a:moveTo>
                  <a:cubicBezTo>
                    <a:pt x="106" y="17447"/>
                    <a:pt x="-5276" y="-1183"/>
                    <a:pt x="60609" y="59"/>
                  </a:cubicBezTo>
                  <a:cubicBezTo>
                    <a:pt x="60609" y="59"/>
                    <a:pt x="107509" y="59"/>
                    <a:pt x="104966" y="65944"/>
                  </a:cubicBezTo>
                  <a:cubicBezTo>
                    <a:pt x="102423" y="131830"/>
                    <a:pt x="39318" y="131889"/>
                    <a:pt x="39318" y="131889"/>
                  </a:cubicBezTo>
                  <a:cubicBezTo>
                    <a:pt x="39318" y="131889"/>
                    <a:pt x="84089" y="-650"/>
                    <a:pt x="106" y="17447"/>
                  </a:cubicBezTo>
                  <a:close/>
                </a:path>
              </a:pathLst>
            </a:custGeom>
            <a:solidFill>
              <a:schemeClr val="tx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846F02A1-62A7-4561-AEA4-D1235BAC3248}"/>
              </a:ext>
            </a:extLst>
          </p:cNvPr>
          <p:cNvSpPr/>
          <p:nvPr/>
        </p:nvSpPr>
        <p:spPr bwMode="auto">
          <a:xfrm>
            <a:off x="6221162" y="2231227"/>
            <a:ext cx="1234593" cy="2702019"/>
          </a:xfrm>
          <a:prstGeom prst="rect">
            <a:avLst/>
          </a:prstGeom>
          <a:solidFill>
            <a:schemeClr val="accent5"/>
          </a:solidFill>
          <a:ln>
            <a:noFill/>
          </a:ln>
          <a:effectLst>
            <a:innerShdw blurRad="508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40F611CC-F5D5-4C5B-9F0B-FF9CA57C25A9}"/>
              </a:ext>
            </a:extLst>
          </p:cNvPr>
          <p:cNvGrpSpPr/>
          <p:nvPr/>
        </p:nvGrpSpPr>
        <p:grpSpPr>
          <a:xfrm>
            <a:off x="5034179" y="5423088"/>
            <a:ext cx="741619" cy="1162119"/>
            <a:chOff x="5025532" y="3967937"/>
            <a:chExt cx="741619" cy="1162119"/>
          </a:xfrm>
        </p:grpSpPr>
        <p:sp>
          <p:nvSpPr>
            <p:cNvPr id="42" name="Freeform: Shape 41">
              <a:extLst>
                <a:ext uri="{FF2B5EF4-FFF2-40B4-BE49-F238E27FC236}">
                  <a16:creationId xmlns:a16="http://schemas.microsoft.com/office/drawing/2014/main" id="{E29FEAE2-1D70-42FF-A62C-9435FB6F1E08}"/>
                </a:ext>
              </a:extLst>
            </p:cNvPr>
            <p:cNvSpPr/>
            <p:nvPr/>
          </p:nvSpPr>
          <p:spPr>
            <a:xfrm>
              <a:off x="5025532" y="3993274"/>
              <a:ext cx="287935" cy="133071"/>
            </a:xfrm>
            <a:custGeom>
              <a:avLst/>
              <a:gdLst>
                <a:gd name="connsiteX0" fmla="*/ 265 w 287935"/>
                <a:gd name="connsiteY0" fmla="*/ 0 h 133071"/>
                <a:gd name="connsiteX1" fmla="*/ 76323 w 287935"/>
                <a:gd name="connsiteY1" fmla="*/ 16501 h 133071"/>
                <a:gd name="connsiteX2" fmla="*/ 189108 w 287935"/>
                <a:gd name="connsiteY2" fmla="*/ 122958 h 133071"/>
                <a:gd name="connsiteX3" fmla="*/ 287935 w 287935"/>
                <a:gd name="connsiteY3" fmla="*/ 133071 h 133071"/>
                <a:gd name="connsiteX4" fmla="*/ 287935 w 287935"/>
                <a:gd name="connsiteY4" fmla="*/ 100129 h 133071"/>
                <a:gd name="connsiteX5" fmla="*/ 187807 w 287935"/>
                <a:gd name="connsiteY5" fmla="*/ 93800 h 133071"/>
                <a:gd name="connsiteX6" fmla="*/ 91522 w 287935"/>
                <a:gd name="connsiteY6" fmla="*/ 15200 h 133071"/>
                <a:gd name="connsiteX7" fmla="*/ 91522 w 287935"/>
                <a:gd name="connsiteY7" fmla="*/ 0 h 133071"/>
                <a:gd name="connsiteX8" fmla="*/ 265 w 287935"/>
                <a:gd name="connsiteY8" fmla="*/ 0 h 13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935" h="133071">
                  <a:moveTo>
                    <a:pt x="265" y="0"/>
                  </a:moveTo>
                  <a:cubicBezTo>
                    <a:pt x="265" y="0"/>
                    <a:pt x="-8606" y="22829"/>
                    <a:pt x="76323" y="16501"/>
                  </a:cubicBezTo>
                  <a:cubicBezTo>
                    <a:pt x="76323" y="16501"/>
                    <a:pt x="151079" y="114086"/>
                    <a:pt x="189108" y="122958"/>
                  </a:cubicBezTo>
                  <a:cubicBezTo>
                    <a:pt x="227137" y="131829"/>
                    <a:pt x="287935" y="133071"/>
                    <a:pt x="287935" y="133071"/>
                  </a:cubicBezTo>
                  <a:lnTo>
                    <a:pt x="287935" y="100129"/>
                  </a:lnTo>
                  <a:cubicBezTo>
                    <a:pt x="287935" y="100129"/>
                    <a:pt x="211878" y="106457"/>
                    <a:pt x="187807" y="93800"/>
                  </a:cubicBezTo>
                  <a:cubicBezTo>
                    <a:pt x="163736" y="81144"/>
                    <a:pt x="91522" y="15200"/>
                    <a:pt x="91522" y="15200"/>
                  </a:cubicBezTo>
                  <a:lnTo>
                    <a:pt x="91522" y="0"/>
                  </a:lnTo>
                  <a:lnTo>
                    <a:pt x="265"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BDEA169-CC3D-47EC-AF19-8E07A2A06C30}"/>
                </a:ext>
              </a:extLst>
            </p:cNvPr>
            <p:cNvSpPr/>
            <p:nvPr/>
          </p:nvSpPr>
          <p:spPr>
            <a:xfrm>
              <a:off x="5514967" y="3993215"/>
              <a:ext cx="252184" cy="191385"/>
            </a:xfrm>
            <a:custGeom>
              <a:avLst/>
              <a:gdLst>
                <a:gd name="connsiteX0" fmla="*/ 59 w 252184"/>
                <a:gd name="connsiteY0" fmla="*/ 133130 h 191385"/>
                <a:gd name="connsiteX1" fmla="*/ 64170 w 252184"/>
                <a:gd name="connsiteY1" fmla="*/ 153416 h 191385"/>
                <a:gd name="connsiteX2" fmla="*/ 135614 w 252184"/>
                <a:gd name="connsiteY2" fmla="*/ 148803 h 191385"/>
                <a:gd name="connsiteX3" fmla="*/ 160514 w 252184"/>
                <a:gd name="connsiteY3" fmla="*/ 73928 h 191385"/>
                <a:gd name="connsiteX4" fmla="*/ 171100 w 252184"/>
                <a:gd name="connsiteY4" fmla="*/ 17743 h 191385"/>
                <a:gd name="connsiteX5" fmla="*/ 171100 w 252184"/>
                <a:gd name="connsiteY5" fmla="*/ 0 h 191385"/>
                <a:gd name="connsiteX6" fmla="*/ 252185 w 252184"/>
                <a:gd name="connsiteY6" fmla="*/ 0 h 191385"/>
                <a:gd name="connsiteX7" fmla="*/ 190085 w 252184"/>
                <a:gd name="connsiteY7" fmla="*/ 25372 h 191385"/>
                <a:gd name="connsiteX8" fmla="*/ 161164 w 252184"/>
                <a:gd name="connsiteY8" fmla="*/ 159863 h 191385"/>
                <a:gd name="connsiteX9" fmla="*/ 91257 w 252184"/>
                <a:gd name="connsiteY9" fmla="*/ 191386 h 191385"/>
                <a:gd name="connsiteX10" fmla="*/ 0 w 252184"/>
                <a:gd name="connsiteY10" fmla="*/ 167315 h 191385"/>
                <a:gd name="connsiteX11" fmla="*/ 59 w 252184"/>
                <a:gd name="connsiteY11" fmla="*/ 133130 h 19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84" h="191385">
                  <a:moveTo>
                    <a:pt x="59" y="133130"/>
                  </a:moveTo>
                  <a:cubicBezTo>
                    <a:pt x="59" y="137329"/>
                    <a:pt x="58610" y="152056"/>
                    <a:pt x="64170" y="153416"/>
                  </a:cubicBezTo>
                  <a:cubicBezTo>
                    <a:pt x="86348" y="158917"/>
                    <a:pt x="116807" y="168320"/>
                    <a:pt x="135614" y="148803"/>
                  </a:cubicBezTo>
                  <a:cubicBezTo>
                    <a:pt x="153476" y="130232"/>
                    <a:pt x="155191" y="97763"/>
                    <a:pt x="160514" y="73928"/>
                  </a:cubicBezTo>
                  <a:cubicBezTo>
                    <a:pt x="164653" y="55358"/>
                    <a:pt x="168320" y="36609"/>
                    <a:pt x="171100" y="17743"/>
                  </a:cubicBezTo>
                  <a:lnTo>
                    <a:pt x="171100" y="0"/>
                  </a:lnTo>
                  <a:lnTo>
                    <a:pt x="252185" y="0"/>
                  </a:lnTo>
                  <a:cubicBezTo>
                    <a:pt x="252185" y="0"/>
                    <a:pt x="247098" y="29157"/>
                    <a:pt x="190085" y="25372"/>
                  </a:cubicBezTo>
                  <a:cubicBezTo>
                    <a:pt x="182041" y="25491"/>
                    <a:pt x="165008" y="152056"/>
                    <a:pt x="161164" y="159863"/>
                  </a:cubicBezTo>
                  <a:cubicBezTo>
                    <a:pt x="147679" y="187128"/>
                    <a:pt x="119114" y="191386"/>
                    <a:pt x="91257" y="191386"/>
                  </a:cubicBezTo>
                  <a:cubicBezTo>
                    <a:pt x="31700" y="191386"/>
                    <a:pt x="0" y="167315"/>
                    <a:pt x="0" y="167315"/>
                  </a:cubicBezTo>
                  <a:cubicBezTo>
                    <a:pt x="0" y="167315"/>
                    <a:pt x="59" y="133130"/>
                    <a:pt x="59" y="133130"/>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11C34930-B7F8-4E99-99EC-317F51E11399}"/>
                </a:ext>
              </a:extLst>
            </p:cNvPr>
            <p:cNvSpPr/>
            <p:nvPr/>
          </p:nvSpPr>
          <p:spPr>
            <a:xfrm>
              <a:off x="5313468" y="4093403"/>
              <a:ext cx="201499" cy="216758"/>
            </a:xfrm>
            <a:custGeom>
              <a:avLst/>
              <a:gdLst>
                <a:gd name="connsiteX0" fmla="*/ 0 w 201499"/>
                <a:gd name="connsiteY0" fmla="*/ 0 h 216758"/>
                <a:gd name="connsiteX1" fmla="*/ 49443 w 201499"/>
                <a:gd name="connsiteY1" fmla="*/ 0 h 216758"/>
                <a:gd name="connsiteX2" fmla="*/ 78601 w 201499"/>
                <a:gd name="connsiteY2" fmla="*/ 48142 h 216758"/>
                <a:gd name="connsiteX3" fmla="*/ 135614 w 201499"/>
                <a:gd name="connsiteY3" fmla="*/ 10113 h 216758"/>
                <a:gd name="connsiteX4" fmla="*/ 201499 w 201499"/>
                <a:gd name="connsiteY4" fmla="*/ 32943 h 216758"/>
                <a:gd name="connsiteX5" fmla="*/ 201499 w 201499"/>
                <a:gd name="connsiteY5" fmla="*/ 67186 h 216758"/>
                <a:gd name="connsiteX6" fmla="*/ 158385 w 201499"/>
                <a:gd name="connsiteY6" fmla="*/ 116630 h 216758"/>
                <a:gd name="connsiteX7" fmla="*/ 157142 w 201499"/>
                <a:gd name="connsiteY7" fmla="*/ 216758 h 216758"/>
                <a:gd name="connsiteX8" fmla="*/ 0 w 201499"/>
                <a:gd name="connsiteY8" fmla="*/ 124259 h 216758"/>
                <a:gd name="connsiteX9" fmla="*/ 0 w 201499"/>
                <a:gd name="connsiteY9" fmla="*/ 0 h 2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99" h="216758">
                  <a:moveTo>
                    <a:pt x="0" y="0"/>
                  </a:moveTo>
                  <a:lnTo>
                    <a:pt x="49443" y="0"/>
                  </a:lnTo>
                  <a:cubicBezTo>
                    <a:pt x="49443" y="0"/>
                    <a:pt x="50685" y="48142"/>
                    <a:pt x="78601" y="48142"/>
                  </a:cubicBezTo>
                  <a:cubicBezTo>
                    <a:pt x="106516" y="48142"/>
                    <a:pt x="116630" y="44357"/>
                    <a:pt x="135614" y="10113"/>
                  </a:cubicBezTo>
                  <a:cubicBezTo>
                    <a:pt x="135614" y="10113"/>
                    <a:pt x="185058" y="-1301"/>
                    <a:pt x="201499" y="32943"/>
                  </a:cubicBezTo>
                  <a:lnTo>
                    <a:pt x="201499" y="67186"/>
                  </a:lnTo>
                  <a:cubicBezTo>
                    <a:pt x="201499" y="67186"/>
                    <a:pt x="158385" y="65944"/>
                    <a:pt x="158385" y="116630"/>
                  </a:cubicBezTo>
                  <a:cubicBezTo>
                    <a:pt x="158385" y="167315"/>
                    <a:pt x="157142" y="216758"/>
                    <a:pt x="157142" y="216758"/>
                  </a:cubicBezTo>
                  <a:cubicBezTo>
                    <a:pt x="157142" y="216758"/>
                    <a:pt x="46900" y="164772"/>
                    <a:pt x="0" y="124259"/>
                  </a:cubicBezTo>
                  <a:lnTo>
                    <a:pt x="0" y="0"/>
                  </a:lnTo>
                  <a:close/>
                </a:path>
              </a:pathLst>
            </a:custGeom>
            <a:solidFill>
              <a:schemeClr val="accent4"/>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ACC43509-387C-4E44-8617-E65041A6D2CB}"/>
                </a:ext>
              </a:extLst>
            </p:cNvPr>
            <p:cNvSpPr/>
            <p:nvPr/>
          </p:nvSpPr>
          <p:spPr>
            <a:xfrm>
              <a:off x="5341087" y="4238302"/>
              <a:ext cx="114323" cy="151642"/>
            </a:xfrm>
            <a:custGeom>
              <a:avLst/>
              <a:gdLst>
                <a:gd name="connsiteX0" fmla="*/ 0 w 114323"/>
                <a:gd name="connsiteY0" fmla="*/ 0 h 151642"/>
                <a:gd name="connsiteX1" fmla="*/ 0 w 114323"/>
                <a:gd name="connsiteY1" fmla="*/ 71799 h 151642"/>
                <a:gd name="connsiteX2" fmla="*/ 114323 w 114323"/>
                <a:gd name="connsiteY2" fmla="*/ 151642 h 151642"/>
                <a:gd name="connsiteX3" fmla="*/ 114323 w 114323"/>
                <a:gd name="connsiteY3" fmla="*/ 64406 h 151642"/>
              </a:gdLst>
              <a:ahLst/>
              <a:cxnLst>
                <a:cxn ang="0">
                  <a:pos x="connsiteX0" y="connsiteY0"/>
                </a:cxn>
                <a:cxn ang="0">
                  <a:pos x="connsiteX1" y="connsiteY1"/>
                </a:cxn>
                <a:cxn ang="0">
                  <a:pos x="connsiteX2" y="connsiteY2"/>
                </a:cxn>
                <a:cxn ang="0">
                  <a:pos x="connsiteX3" y="connsiteY3"/>
                </a:cxn>
              </a:cxnLst>
              <a:rect l="l" t="t" r="r" b="b"/>
              <a:pathLst>
                <a:path w="114323" h="151642">
                  <a:moveTo>
                    <a:pt x="0" y="0"/>
                  </a:moveTo>
                  <a:lnTo>
                    <a:pt x="0" y="71799"/>
                  </a:lnTo>
                  <a:lnTo>
                    <a:pt x="114323" y="151642"/>
                  </a:lnTo>
                  <a:lnTo>
                    <a:pt x="114323" y="64406"/>
                  </a:lnTo>
                  <a:close/>
                </a:path>
              </a:pathLst>
            </a:custGeom>
            <a:solidFill>
              <a:schemeClr val="accent4">
                <a:lumMod val="60000"/>
                <a:lumOff val="40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E47754D-850A-4B63-865E-1BF3FD019225}"/>
                </a:ext>
              </a:extLst>
            </p:cNvPr>
            <p:cNvSpPr/>
            <p:nvPr/>
          </p:nvSpPr>
          <p:spPr>
            <a:xfrm>
              <a:off x="5300699" y="4297386"/>
              <a:ext cx="169970" cy="233199"/>
            </a:xfrm>
            <a:custGeom>
              <a:avLst/>
              <a:gdLst>
                <a:gd name="connsiteX0" fmla="*/ 169970 w 169970"/>
                <a:gd name="connsiteY0" fmla="*/ 233200 h 233199"/>
                <a:gd name="connsiteX1" fmla="*/ 169970 w 169970"/>
                <a:gd name="connsiteY1" fmla="*/ 105215 h 233199"/>
                <a:gd name="connsiteX2" fmla="*/ 24242 w 169970"/>
                <a:gd name="connsiteY2" fmla="*/ 0 h 233199"/>
                <a:gd name="connsiteX3" fmla="*/ 171 w 169970"/>
                <a:gd name="connsiteY3" fmla="*/ 233200 h 233199"/>
                <a:gd name="connsiteX4" fmla="*/ 169970 w 169970"/>
                <a:gd name="connsiteY4" fmla="*/ 233200 h 233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70" h="233199">
                  <a:moveTo>
                    <a:pt x="169970" y="233200"/>
                  </a:moveTo>
                  <a:lnTo>
                    <a:pt x="169970" y="105215"/>
                  </a:lnTo>
                  <a:lnTo>
                    <a:pt x="24242" y="0"/>
                  </a:lnTo>
                  <a:cubicBezTo>
                    <a:pt x="24242" y="0"/>
                    <a:pt x="-2372" y="186300"/>
                    <a:pt x="171" y="233200"/>
                  </a:cubicBezTo>
                  <a:lnTo>
                    <a:pt x="169970" y="233200"/>
                  </a:lnTo>
                  <a:close/>
                </a:path>
              </a:pathLst>
            </a:custGeom>
            <a:solidFill>
              <a:schemeClr val="accent4"/>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2931D9A8-0EB6-4B2C-8D70-AB77039887FA}"/>
                </a:ext>
              </a:extLst>
            </p:cNvPr>
            <p:cNvSpPr/>
            <p:nvPr/>
          </p:nvSpPr>
          <p:spPr>
            <a:xfrm>
              <a:off x="5272595" y="4530586"/>
              <a:ext cx="104601" cy="527198"/>
            </a:xfrm>
            <a:custGeom>
              <a:avLst/>
              <a:gdLst>
                <a:gd name="connsiteX0" fmla="*/ 104602 w 104601"/>
                <a:gd name="connsiteY0" fmla="*/ 0 h 527198"/>
                <a:gd name="connsiteX1" fmla="*/ 29846 w 104601"/>
                <a:gd name="connsiteY1" fmla="*/ 0 h 527198"/>
                <a:gd name="connsiteX2" fmla="*/ 5774 w 104601"/>
                <a:gd name="connsiteY2" fmla="*/ 527199 h 527198"/>
                <a:gd name="connsiteX3" fmla="*/ 31147 w 104601"/>
                <a:gd name="connsiteY3" fmla="*/ 527199 h 527198"/>
                <a:gd name="connsiteX4" fmla="*/ 104602 w 104601"/>
                <a:gd name="connsiteY4" fmla="*/ 0 h 52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01" h="527198">
                  <a:moveTo>
                    <a:pt x="104602" y="0"/>
                  </a:moveTo>
                  <a:lnTo>
                    <a:pt x="29846" y="0"/>
                  </a:lnTo>
                  <a:cubicBezTo>
                    <a:pt x="29846" y="0"/>
                    <a:pt x="-15754" y="449899"/>
                    <a:pt x="5774" y="527199"/>
                  </a:cubicBezTo>
                  <a:lnTo>
                    <a:pt x="31147" y="527199"/>
                  </a:lnTo>
                  <a:cubicBezTo>
                    <a:pt x="31087" y="527258"/>
                    <a:pt x="48830" y="54530"/>
                    <a:pt x="104602" y="0"/>
                  </a:cubicBezTo>
                  <a:close/>
                </a:path>
              </a:pathLst>
            </a:custGeom>
            <a:solidFill>
              <a:schemeClr val="accent4">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66E01D1-8374-49EF-8339-C84660775EEB}"/>
                </a:ext>
              </a:extLst>
            </p:cNvPr>
            <p:cNvSpPr/>
            <p:nvPr/>
          </p:nvSpPr>
          <p:spPr>
            <a:xfrm>
              <a:off x="5395854" y="4530586"/>
              <a:ext cx="78906" cy="517085"/>
            </a:xfrm>
            <a:custGeom>
              <a:avLst/>
              <a:gdLst>
                <a:gd name="connsiteX0" fmla="*/ 0 w 78906"/>
                <a:gd name="connsiteY0" fmla="*/ 0 h 517085"/>
                <a:gd name="connsiteX1" fmla="*/ 26614 w 78906"/>
                <a:gd name="connsiteY1" fmla="*/ 517085 h 517085"/>
                <a:gd name="connsiteX2" fmla="*/ 53228 w 78906"/>
                <a:gd name="connsiteY2" fmla="*/ 517085 h 517085"/>
                <a:gd name="connsiteX3" fmla="*/ 74757 w 78906"/>
                <a:gd name="connsiteY3" fmla="*/ 0 h 517085"/>
                <a:gd name="connsiteX4" fmla="*/ 0 w 78906"/>
                <a:gd name="connsiteY4" fmla="*/ 0 h 517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06" h="517085">
                  <a:moveTo>
                    <a:pt x="0" y="0"/>
                  </a:moveTo>
                  <a:cubicBezTo>
                    <a:pt x="0" y="0"/>
                    <a:pt x="39271" y="443571"/>
                    <a:pt x="26614" y="517085"/>
                  </a:cubicBezTo>
                  <a:lnTo>
                    <a:pt x="53228" y="517085"/>
                  </a:lnTo>
                  <a:cubicBezTo>
                    <a:pt x="53228" y="517085"/>
                    <a:pt x="91257" y="55772"/>
                    <a:pt x="74757" y="0"/>
                  </a:cubicBezTo>
                  <a:lnTo>
                    <a:pt x="0" y="0"/>
                  </a:lnTo>
                  <a:close/>
                </a:path>
              </a:pathLst>
            </a:custGeom>
            <a:solidFill>
              <a:schemeClr val="accent4">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23A47220-B583-4891-A1ED-4974B00C3362}"/>
                </a:ext>
              </a:extLst>
            </p:cNvPr>
            <p:cNvSpPr/>
            <p:nvPr/>
          </p:nvSpPr>
          <p:spPr>
            <a:xfrm>
              <a:off x="5278370" y="5057843"/>
              <a:ext cx="26614" cy="35485"/>
            </a:xfrm>
            <a:custGeom>
              <a:avLst/>
              <a:gdLst>
                <a:gd name="connsiteX0" fmla="*/ 0 w 26614"/>
                <a:gd name="connsiteY0" fmla="*/ 0 h 35485"/>
                <a:gd name="connsiteX1" fmla="*/ 26614 w 26614"/>
                <a:gd name="connsiteY1" fmla="*/ 0 h 35485"/>
                <a:gd name="connsiteX2" fmla="*/ 26614 w 26614"/>
                <a:gd name="connsiteY2" fmla="*/ 35486 h 35485"/>
                <a:gd name="connsiteX3" fmla="*/ 0 w 26614"/>
                <a:gd name="connsiteY3" fmla="*/ 35486 h 35485"/>
              </a:gdLst>
              <a:ahLst/>
              <a:cxnLst>
                <a:cxn ang="0">
                  <a:pos x="connsiteX0" y="connsiteY0"/>
                </a:cxn>
                <a:cxn ang="0">
                  <a:pos x="connsiteX1" y="connsiteY1"/>
                </a:cxn>
                <a:cxn ang="0">
                  <a:pos x="connsiteX2" y="connsiteY2"/>
                </a:cxn>
                <a:cxn ang="0">
                  <a:pos x="connsiteX3" y="connsiteY3"/>
                </a:cxn>
              </a:cxnLst>
              <a:rect l="l" t="t" r="r" b="b"/>
              <a:pathLst>
                <a:path w="26614" h="35485">
                  <a:moveTo>
                    <a:pt x="0" y="0"/>
                  </a:moveTo>
                  <a:lnTo>
                    <a:pt x="26614" y="0"/>
                  </a:lnTo>
                  <a:lnTo>
                    <a:pt x="26614" y="35486"/>
                  </a:lnTo>
                  <a:lnTo>
                    <a:pt x="0" y="35486"/>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C15BF91-0B54-496E-9AD3-9FE7FC896BBD}"/>
                </a:ext>
              </a:extLst>
            </p:cNvPr>
            <p:cNvSpPr/>
            <p:nvPr/>
          </p:nvSpPr>
          <p:spPr>
            <a:xfrm>
              <a:off x="5212485" y="5093329"/>
              <a:ext cx="92499" cy="36727"/>
            </a:xfrm>
            <a:custGeom>
              <a:avLst/>
              <a:gdLst>
                <a:gd name="connsiteX0" fmla="*/ 92499 w 92499"/>
                <a:gd name="connsiteY0" fmla="*/ 0 h 36727"/>
                <a:gd name="connsiteX1" fmla="*/ 92499 w 92499"/>
                <a:gd name="connsiteY1" fmla="*/ 36728 h 36727"/>
                <a:gd name="connsiteX2" fmla="*/ 0 w 92499"/>
                <a:gd name="connsiteY2" fmla="*/ 36728 h 36727"/>
                <a:gd name="connsiteX3" fmla="*/ 65885 w 92499"/>
                <a:gd name="connsiteY3" fmla="*/ 0 h 36727"/>
                <a:gd name="connsiteX4" fmla="*/ 92499 w 92499"/>
                <a:gd name="connsiteY4" fmla="*/ 0 h 3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9" h="36727">
                  <a:moveTo>
                    <a:pt x="92499" y="0"/>
                  </a:moveTo>
                  <a:lnTo>
                    <a:pt x="92499" y="36728"/>
                  </a:lnTo>
                  <a:lnTo>
                    <a:pt x="0" y="36728"/>
                  </a:lnTo>
                  <a:cubicBezTo>
                    <a:pt x="0" y="36728"/>
                    <a:pt x="21528" y="0"/>
                    <a:pt x="65885" y="0"/>
                  </a:cubicBezTo>
                  <a:lnTo>
                    <a:pt x="92499" y="0"/>
                  </a:ln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5953F2E-E34E-4B45-8180-DC9F8C4BC365}"/>
                </a:ext>
              </a:extLst>
            </p:cNvPr>
            <p:cNvSpPr/>
            <p:nvPr/>
          </p:nvSpPr>
          <p:spPr>
            <a:xfrm>
              <a:off x="5420516" y="5045364"/>
              <a:ext cx="26614" cy="35485"/>
            </a:xfrm>
            <a:custGeom>
              <a:avLst/>
              <a:gdLst>
                <a:gd name="connsiteX0" fmla="*/ 0 w 26614"/>
                <a:gd name="connsiteY0" fmla="*/ 0 h 35485"/>
                <a:gd name="connsiteX1" fmla="*/ 26614 w 26614"/>
                <a:gd name="connsiteY1" fmla="*/ 0 h 35485"/>
                <a:gd name="connsiteX2" fmla="*/ 26614 w 26614"/>
                <a:gd name="connsiteY2" fmla="*/ 35486 h 35485"/>
                <a:gd name="connsiteX3" fmla="*/ 0 w 26614"/>
                <a:gd name="connsiteY3" fmla="*/ 35486 h 35485"/>
              </a:gdLst>
              <a:ahLst/>
              <a:cxnLst>
                <a:cxn ang="0">
                  <a:pos x="connsiteX0" y="connsiteY0"/>
                </a:cxn>
                <a:cxn ang="0">
                  <a:pos x="connsiteX1" y="connsiteY1"/>
                </a:cxn>
                <a:cxn ang="0">
                  <a:pos x="connsiteX2" y="connsiteY2"/>
                </a:cxn>
                <a:cxn ang="0">
                  <a:pos x="connsiteX3" y="connsiteY3"/>
                </a:cxn>
              </a:cxnLst>
              <a:rect l="l" t="t" r="r" b="b"/>
              <a:pathLst>
                <a:path w="26614" h="35485">
                  <a:moveTo>
                    <a:pt x="0" y="0"/>
                  </a:moveTo>
                  <a:lnTo>
                    <a:pt x="26614" y="0"/>
                  </a:lnTo>
                  <a:lnTo>
                    <a:pt x="26614" y="35486"/>
                  </a:lnTo>
                  <a:lnTo>
                    <a:pt x="0" y="35486"/>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C36AD456-4B30-4DA5-B741-AFC4D7004046}"/>
                </a:ext>
              </a:extLst>
            </p:cNvPr>
            <p:cNvSpPr/>
            <p:nvPr/>
          </p:nvSpPr>
          <p:spPr>
            <a:xfrm>
              <a:off x="5354631" y="5080850"/>
              <a:ext cx="92499" cy="36727"/>
            </a:xfrm>
            <a:custGeom>
              <a:avLst/>
              <a:gdLst>
                <a:gd name="connsiteX0" fmla="*/ 92499 w 92499"/>
                <a:gd name="connsiteY0" fmla="*/ 0 h 36727"/>
                <a:gd name="connsiteX1" fmla="*/ 92499 w 92499"/>
                <a:gd name="connsiteY1" fmla="*/ 36728 h 36727"/>
                <a:gd name="connsiteX2" fmla="*/ 0 w 92499"/>
                <a:gd name="connsiteY2" fmla="*/ 36728 h 36727"/>
                <a:gd name="connsiteX3" fmla="*/ 65885 w 92499"/>
                <a:gd name="connsiteY3" fmla="*/ 0 h 36727"/>
                <a:gd name="connsiteX4" fmla="*/ 92499 w 92499"/>
                <a:gd name="connsiteY4" fmla="*/ 0 h 3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9" h="36727">
                  <a:moveTo>
                    <a:pt x="92499" y="0"/>
                  </a:moveTo>
                  <a:lnTo>
                    <a:pt x="92499" y="36728"/>
                  </a:lnTo>
                  <a:lnTo>
                    <a:pt x="0" y="36728"/>
                  </a:lnTo>
                  <a:cubicBezTo>
                    <a:pt x="0" y="36728"/>
                    <a:pt x="21528" y="0"/>
                    <a:pt x="65885" y="0"/>
                  </a:cubicBezTo>
                  <a:lnTo>
                    <a:pt x="92499" y="0"/>
                  </a:ln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4FA3B357-1883-4D19-9917-097F5E776E44}"/>
                </a:ext>
              </a:extLst>
            </p:cNvPr>
            <p:cNvSpPr/>
            <p:nvPr/>
          </p:nvSpPr>
          <p:spPr>
            <a:xfrm>
              <a:off x="5389296" y="3967937"/>
              <a:ext cx="81313" cy="135597"/>
            </a:xfrm>
            <a:custGeom>
              <a:avLst/>
              <a:gdLst>
                <a:gd name="connsiteX0" fmla="*/ 59786 w 81313"/>
                <a:gd name="connsiteY0" fmla="*/ 135579 h 135597"/>
                <a:gd name="connsiteX1" fmla="*/ 81314 w 81313"/>
                <a:gd name="connsiteY1" fmla="*/ 51537 h 135597"/>
                <a:gd name="connsiteX2" fmla="*/ 8923 w 81313"/>
                <a:gd name="connsiteY2" fmla="*/ 3217 h 135597"/>
                <a:gd name="connsiteX3" fmla="*/ 59786 w 81313"/>
                <a:gd name="connsiteY3" fmla="*/ 135579 h 135597"/>
              </a:gdLst>
              <a:ahLst/>
              <a:cxnLst>
                <a:cxn ang="0">
                  <a:pos x="connsiteX0" y="connsiteY0"/>
                </a:cxn>
                <a:cxn ang="0">
                  <a:pos x="connsiteX1" y="connsiteY1"/>
                </a:cxn>
                <a:cxn ang="0">
                  <a:pos x="connsiteX2" y="connsiteY2"/>
                </a:cxn>
                <a:cxn ang="0">
                  <a:pos x="connsiteX3" y="connsiteY3"/>
                </a:cxn>
              </a:cxnLst>
              <a:rect l="l" t="t" r="r" b="b"/>
              <a:pathLst>
                <a:path w="81313" h="135597">
                  <a:moveTo>
                    <a:pt x="59786" y="135579"/>
                  </a:moveTo>
                  <a:cubicBezTo>
                    <a:pt x="59786" y="135579"/>
                    <a:pt x="81314" y="107250"/>
                    <a:pt x="81314" y="51537"/>
                  </a:cubicBezTo>
                  <a:cubicBezTo>
                    <a:pt x="81314" y="-4175"/>
                    <a:pt x="40919" y="-3702"/>
                    <a:pt x="8923" y="3217"/>
                  </a:cubicBezTo>
                  <a:cubicBezTo>
                    <a:pt x="-23014" y="10137"/>
                    <a:pt x="39500" y="137353"/>
                    <a:pt x="59786" y="135579"/>
                  </a:cubicBezTo>
                  <a:close/>
                </a:path>
              </a:pathLst>
            </a:custGeom>
            <a:solidFill>
              <a:schemeClr val="tx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56147AB7-313E-421A-8DFC-B2F60B62A353}"/>
                </a:ext>
              </a:extLst>
            </p:cNvPr>
            <p:cNvSpPr/>
            <p:nvPr/>
          </p:nvSpPr>
          <p:spPr>
            <a:xfrm>
              <a:off x="5361738" y="3971074"/>
              <a:ext cx="87344" cy="170470"/>
            </a:xfrm>
            <a:custGeom>
              <a:avLst/>
              <a:gdLst>
                <a:gd name="connsiteX0" fmla="*/ 1173 w 87344"/>
                <a:gd name="connsiteY0" fmla="*/ 122328 h 170470"/>
                <a:gd name="connsiteX1" fmla="*/ 30331 w 87344"/>
                <a:gd name="connsiteY1" fmla="*/ 170471 h 170470"/>
                <a:gd name="connsiteX2" fmla="*/ 87344 w 87344"/>
                <a:gd name="connsiteY2" fmla="*/ 132442 h 170470"/>
                <a:gd name="connsiteX3" fmla="*/ 72736 w 87344"/>
                <a:gd name="connsiteY3" fmla="*/ 119785 h 170470"/>
                <a:gd name="connsiteX4" fmla="*/ 59606 w 87344"/>
                <a:gd name="connsiteY4" fmla="*/ 68863 h 170470"/>
                <a:gd name="connsiteX5" fmla="*/ 59843 w 87344"/>
                <a:gd name="connsiteY5" fmla="*/ 13269 h 170470"/>
                <a:gd name="connsiteX6" fmla="*/ 29621 w 87344"/>
                <a:gd name="connsiteY6" fmla="*/ 317 h 170470"/>
                <a:gd name="connsiteX7" fmla="*/ 7324 w 87344"/>
                <a:gd name="connsiteY7" fmla="*/ 30184 h 170470"/>
                <a:gd name="connsiteX8" fmla="*/ 3598 w 87344"/>
                <a:gd name="connsiteY8" fmla="*/ 65197 h 170470"/>
                <a:gd name="connsiteX9" fmla="*/ 8625 w 87344"/>
                <a:gd name="connsiteY9" fmla="*/ 85542 h 170470"/>
                <a:gd name="connsiteX10" fmla="*/ 25244 w 87344"/>
                <a:gd name="connsiteY10" fmla="*/ 107898 h 170470"/>
                <a:gd name="connsiteX11" fmla="*/ 1173 w 87344"/>
                <a:gd name="connsiteY11" fmla="*/ 122328 h 17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44" h="170470">
                  <a:moveTo>
                    <a:pt x="1173" y="122328"/>
                  </a:moveTo>
                  <a:cubicBezTo>
                    <a:pt x="1173" y="122328"/>
                    <a:pt x="2001" y="170471"/>
                    <a:pt x="30331" y="170471"/>
                  </a:cubicBezTo>
                  <a:cubicBezTo>
                    <a:pt x="58660" y="170471"/>
                    <a:pt x="64575" y="165798"/>
                    <a:pt x="87344" y="132442"/>
                  </a:cubicBezTo>
                  <a:cubicBezTo>
                    <a:pt x="86576" y="133506"/>
                    <a:pt x="73446" y="120613"/>
                    <a:pt x="72736" y="119785"/>
                  </a:cubicBezTo>
                  <a:cubicBezTo>
                    <a:pt x="60730" y="105473"/>
                    <a:pt x="57123" y="87020"/>
                    <a:pt x="59606" y="68863"/>
                  </a:cubicBezTo>
                  <a:cubicBezTo>
                    <a:pt x="62031" y="51180"/>
                    <a:pt x="69779" y="30007"/>
                    <a:pt x="59843" y="13269"/>
                  </a:cubicBezTo>
                  <a:cubicBezTo>
                    <a:pt x="54106" y="3570"/>
                    <a:pt x="40563" y="-1339"/>
                    <a:pt x="29621" y="317"/>
                  </a:cubicBezTo>
                  <a:cubicBezTo>
                    <a:pt x="15072" y="2564"/>
                    <a:pt x="9868" y="17527"/>
                    <a:pt x="7324" y="30184"/>
                  </a:cubicBezTo>
                  <a:cubicBezTo>
                    <a:pt x="6201" y="35684"/>
                    <a:pt x="-5865" y="66675"/>
                    <a:pt x="3598" y="65197"/>
                  </a:cubicBezTo>
                  <a:cubicBezTo>
                    <a:pt x="17497" y="63008"/>
                    <a:pt x="5254" y="78622"/>
                    <a:pt x="8625" y="85542"/>
                  </a:cubicBezTo>
                  <a:cubicBezTo>
                    <a:pt x="12174" y="92816"/>
                    <a:pt x="35417" y="93526"/>
                    <a:pt x="25244" y="107898"/>
                  </a:cubicBezTo>
                  <a:cubicBezTo>
                    <a:pt x="22938" y="111269"/>
                    <a:pt x="1173" y="122092"/>
                    <a:pt x="1173" y="122328"/>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ADCA4708-2652-4430-96EB-8ED737B2F494}"/>
              </a:ext>
            </a:extLst>
          </p:cNvPr>
          <p:cNvSpPr/>
          <p:nvPr/>
        </p:nvSpPr>
        <p:spPr bwMode="auto">
          <a:xfrm>
            <a:off x="4970058" y="2231451"/>
            <a:ext cx="1259675" cy="2702666"/>
          </a:xfrm>
          <a:prstGeom prst="rect">
            <a:avLst/>
          </a:prstGeom>
          <a:solidFill>
            <a:schemeClr val="accent4"/>
          </a:solidFill>
          <a:ln>
            <a:noFill/>
          </a:ln>
          <a:effectLst>
            <a:innerShdw blurRad="508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B96C94B3-3A08-4384-80D8-0DD03FA60C03}"/>
              </a:ext>
            </a:extLst>
          </p:cNvPr>
          <p:cNvGrpSpPr/>
          <p:nvPr/>
        </p:nvGrpSpPr>
        <p:grpSpPr>
          <a:xfrm>
            <a:off x="3743420" y="5514956"/>
            <a:ext cx="876445" cy="1079242"/>
            <a:chOff x="1577544" y="3997043"/>
            <a:chExt cx="878269" cy="1159671"/>
          </a:xfrm>
        </p:grpSpPr>
        <p:sp>
          <p:nvSpPr>
            <p:cNvPr id="32" name="Freeform: Shape 31">
              <a:extLst>
                <a:ext uri="{FF2B5EF4-FFF2-40B4-BE49-F238E27FC236}">
                  <a16:creationId xmlns:a16="http://schemas.microsoft.com/office/drawing/2014/main" id="{72363B25-E39B-4EB8-BE9A-6ADB7B2BD518}"/>
                </a:ext>
              </a:extLst>
            </p:cNvPr>
            <p:cNvSpPr/>
            <p:nvPr/>
          </p:nvSpPr>
          <p:spPr>
            <a:xfrm>
              <a:off x="1577544" y="3997102"/>
              <a:ext cx="282643" cy="198956"/>
            </a:xfrm>
            <a:custGeom>
              <a:avLst/>
              <a:gdLst>
                <a:gd name="connsiteX0" fmla="*/ 0 w 282643"/>
                <a:gd name="connsiteY0" fmla="*/ 0 h 198956"/>
                <a:gd name="connsiteX1" fmla="*/ 77300 w 282643"/>
                <a:gd name="connsiteY1" fmla="*/ 17743 h 198956"/>
                <a:gd name="connsiteX2" fmla="*/ 271229 w 282643"/>
                <a:gd name="connsiteY2" fmla="*/ 198956 h 198956"/>
                <a:gd name="connsiteX3" fmla="*/ 282643 w 282643"/>
                <a:gd name="connsiteY3" fmla="*/ 144486 h 198956"/>
                <a:gd name="connsiteX4" fmla="*/ 92558 w 282643"/>
                <a:gd name="connsiteY4" fmla="*/ 12657 h 198956"/>
                <a:gd name="connsiteX5" fmla="*/ 92558 w 282643"/>
                <a:gd name="connsiteY5" fmla="*/ 0 h 198956"/>
                <a:gd name="connsiteX6" fmla="*/ 0 w 282643"/>
                <a:gd name="connsiteY6" fmla="*/ 0 h 1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43" h="198956">
                  <a:moveTo>
                    <a:pt x="0" y="0"/>
                  </a:moveTo>
                  <a:cubicBezTo>
                    <a:pt x="0" y="0"/>
                    <a:pt x="27856" y="27856"/>
                    <a:pt x="77300" y="17743"/>
                  </a:cubicBezTo>
                  <a:cubicBezTo>
                    <a:pt x="77300" y="17743"/>
                    <a:pt x="210371" y="178670"/>
                    <a:pt x="271229" y="198956"/>
                  </a:cubicBezTo>
                  <a:lnTo>
                    <a:pt x="282643" y="144486"/>
                  </a:lnTo>
                  <a:cubicBezTo>
                    <a:pt x="282643" y="144486"/>
                    <a:pt x="242071" y="144486"/>
                    <a:pt x="92558" y="12657"/>
                  </a:cubicBezTo>
                  <a:lnTo>
                    <a:pt x="92558"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20C4059-D64E-4521-B77E-970CF2642EFD}"/>
                </a:ext>
              </a:extLst>
            </p:cNvPr>
            <p:cNvSpPr/>
            <p:nvPr/>
          </p:nvSpPr>
          <p:spPr>
            <a:xfrm>
              <a:off x="2270756" y="3997043"/>
              <a:ext cx="185057" cy="235742"/>
            </a:xfrm>
            <a:custGeom>
              <a:avLst/>
              <a:gdLst>
                <a:gd name="connsiteX0" fmla="*/ 0 w 185057"/>
                <a:gd name="connsiteY0" fmla="*/ 182515 h 235742"/>
                <a:gd name="connsiteX1" fmla="*/ 0 w 185057"/>
                <a:gd name="connsiteY1" fmla="*/ 235743 h 235742"/>
                <a:gd name="connsiteX2" fmla="*/ 91257 w 185057"/>
                <a:gd name="connsiteY2" fmla="*/ 134372 h 235742"/>
                <a:gd name="connsiteX3" fmla="*/ 109000 w 185057"/>
                <a:gd name="connsiteY3" fmla="*/ 16501 h 235742"/>
                <a:gd name="connsiteX4" fmla="*/ 185058 w 185057"/>
                <a:gd name="connsiteY4" fmla="*/ 0 h 235742"/>
                <a:gd name="connsiteX5" fmla="*/ 92558 w 185057"/>
                <a:gd name="connsiteY5" fmla="*/ 0 h 235742"/>
                <a:gd name="connsiteX6" fmla="*/ 0 w 185057"/>
                <a:gd name="connsiteY6" fmla="*/ 182515 h 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57" h="235742">
                  <a:moveTo>
                    <a:pt x="0" y="182515"/>
                  </a:moveTo>
                  <a:lnTo>
                    <a:pt x="0" y="235743"/>
                  </a:lnTo>
                  <a:cubicBezTo>
                    <a:pt x="0" y="235743"/>
                    <a:pt x="81085" y="229415"/>
                    <a:pt x="91257" y="134372"/>
                  </a:cubicBezTo>
                  <a:cubicBezTo>
                    <a:pt x="101371" y="39330"/>
                    <a:pt x="109000" y="16501"/>
                    <a:pt x="109000" y="16501"/>
                  </a:cubicBezTo>
                  <a:cubicBezTo>
                    <a:pt x="109000" y="16501"/>
                    <a:pt x="166014" y="29157"/>
                    <a:pt x="185058" y="0"/>
                  </a:cubicBezTo>
                  <a:lnTo>
                    <a:pt x="92558" y="0"/>
                  </a:lnTo>
                  <a:cubicBezTo>
                    <a:pt x="92499" y="59"/>
                    <a:pt x="73515" y="172401"/>
                    <a:pt x="0" y="182515"/>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CF71695-39A1-480E-815F-D5E78573C115}"/>
                </a:ext>
              </a:extLst>
            </p:cNvPr>
            <p:cNvSpPr/>
            <p:nvPr/>
          </p:nvSpPr>
          <p:spPr>
            <a:xfrm>
              <a:off x="1848832" y="4141588"/>
              <a:ext cx="421983" cy="420741"/>
            </a:xfrm>
            <a:custGeom>
              <a:avLst/>
              <a:gdLst>
                <a:gd name="connsiteX0" fmla="*/ 11296 w 421983"/>
                <a:gd name="connsiteY0" fmla="*/ 0 h 420741"/>
                <a:gd name="connsiteX1" fmla="*/ 176068 w 421983"/>
                <a:gd name="connsiteY1" fmla="*/ 26614 h 420741"/>
                <a:gd name="connsiteX2" fmla="*/ 202682 w 421983"/>
                <a:gd name="connsiteY2" fmla="*/ 91257 h 420741"/>
                <a:gd name="connsiteX3" fmla="*/ 257153 w 421983"/>
                <a:gd name="connsiteY3" fmla="*/ 24071 h 420741"/>
                <a:gd name="connsiteX4" fmla="*/ 307897 w 421983"/>
                <a:gd name="connsiteY4" fmla="*/ 25313 h 420741"/>
                <a:gd name="connsiteX5" fmla="*/ 421984 w 421983"/>
                <a:gd name="connsiteY5" fmla="*/ 37970 h 420741"/>
                <a:gd name="connsiteX6" fmla="*/ 421984 w 421983"/>
                <a:gd name="connsiteY6" fmla="*/ 91198 h 420741"/>
                <a:gd name="connsiteX7" fmla="*/ 291456 w 421983"/>
                <a:gd name="connsiteY7" fmla="*/ 155841 h 420741"/>
                <a:gd name="connsiteX8" fmla="*/ 291456 w 421983"/>
                <a:gd name="connsiteY8" fmla="*/ 420742 h 420741"/>
                <a:gd name="connsiteX9" fmla="*/ 78542 w 421983"/>
                <a:gd name="connsiteY9" fmla="*/ 420742 h 420741"/>
                <a:gd name="connsiteX10" fmla="*/ 86171 w 421983"/>
                <a:gd name="connsiteY10" fmla="*/ 153357 h 420741"/>
                <a:gd name="connsiteX11" fmla="*/ 0 w 421983"/>
                <a:gd name="connsiteY11" fmla="*/ 54530 h 420741"/>
                <a:gd name="connsiteX12" fmla="*/ 11296 w 421983"/>
                <a:gd name="connsiteY12" fmla="*/ 0 h 4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983" h="420741">
                  <a:moveTo>
                    <a:pt x="11296" y="0"/>
                  </a:moveTo>
                  <a:cubicBezTo>
                    <a:pt x="11296" y="0"/>
                    <a:pt x="69611" y="41814"/>
                    <a:pt x="176068" y="26614"/>
                  </a:cubicBezTo>
                  <a:cubicBezTo>
                    <a:pt x="176068" y="26614"/>
                    <a:pt x="178611" y="82386"/>
                    <a:pt x="202682" y="91257"/>
                  </a:cubicBezTo>
                  <a:cubicBezTo>
                    <a:pt x="226753" y="100129"/>
                    <a:pt x="257153" y="24071"/>
                    <a:pt x="257153" y="24071"/>
                  </a:cubicBezTo>
                  <a:lnTo>
                    <a:pt x="307897" y="25313"/>
                  </a:lnTo>
                  <a:cubicBezTo>
                    <a:pt x="307897" y="25313"/>
                    <a:pt x="319312" y="44298"/>
                    <a:pt x="421984" y="37970"/>
                  </a:cubicBezTo>
                  <a:lnTo>
                    <a:pt x="421984" y="91198"/>
                  </a:lnTo>
                  <a:cubicBezTo>
                    <a:pt x="421984" y="91198"/>
                    <a:pt x="293999" y="79784"/>
                    <a:pt x="291456" y="155841"/>
                  </a:cubicBezTo>
                  <a:cubicBezTo>
                    <a:pt x="288912" y="231899"/>
                    <a:pt x="291456" y="420742"/>
                    <a:pt x="291456" y="420742"/>
                  </a:cubicBezTo>
                  <a:lnTo>
                    <a:pt x="78542" y="420742"/>
                  </a:lnTo>
                  <a:lnTo>
                    <a:pt x="86171" y="153357"/>
                  </a:lnTo>
                  <a:cubicBezTo>
                    <a:pt x="86171" y="153357"/>
                    <a:pt x="89956" y="54530"/>
                    <a:pt x="0" y="54530"/>
                  </a:cubicBezTo>
                  <a:lnTo>
                    <a:pt x="11296" y="0"/>
                  </a:lnTo>
                  <a:close/>
                </a:path>
              </a:pathLst>
            </a:custGeom>
            <a:solidFill>
              <a:schemeClr val="accent3"/>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756F359-02E3-4E02-83AC-4AC6BB98A479}"/>
                </a:ext>
              </a:extLst>
            </p:cNvPr>
            <p:cNvSpPr/>
            <p:nvPr/>
          </p:nvSpPr>
          <p:spPr>
            <a:xfrm>
              <a:off x="1882368" y="4562330"/>
              <a:ext cx="283114" cy="320612"/>
            </a:xfrm>
            <a:custGeom>
              <a:avLst/>
              <a:gdLst>
                <a:gd name="connsiteX0" fmla="*/ 44946 w 283114"/>
                <a:gd name="connsiteY0" fmla="*/ 0 h 320612"/>
                <a:gd name="connsiteX1" fmla="*/ 9461 w 283114"/>
                <a:gd name="connsiteY1" fmla="*/ 320613 h 320612"/>
                <a:gd name="connsiteX2" fmla="*/ 90545 w 283114"/>
                <a:gd name="connsiteY2" fmla="*/ 320613 h 320612"/>
                <a:gd name="connsiteX3" fmla="*/ 127273 w 283114"/>
                <a:gd name="connsiteY3" fmla="*/ 86171 h 320612"/>
                <a:gd name="connsiteX4" fmla="*/ 155129 w 283114"/>
                <a:gd name="connsiteY4" fmla="*/ 86171 h 320612"/>
                <a:gd name="connsiteX5" fmla="*/ 205815 w 283114"/>
                <a:gd name="connsiteY5" fmla="*/ 320613 h 320612"/>
                <a:gd name="connsiteX6" fmla="*/ 283114 w 283114"/>
                <a:gd name="connsiteY6" fmla="*/ 320613 h 320612"/>
                <a:gd name="connsiteX7" fmla="*/ 257742 w 283114"/>
                <a:gd name="connsiteY7" fmla="*/ 0 h 320612"/>
                <a:gd name="connsiteX8" fmla="*/ 44946 w 283114"/>
                <a:gd name="connsiteY8" fmla="*/ 0 h 32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14" h="320612">
                  <a:moveTo>
                    <a:pt x="44946" y="0"/>
                  </a:moveTo>
                  <a:cubicBezTo>
                    <a:pt x="44946" y="0"/>
                    <a:pt x="-24783" y="257271"/>
                    <a:pt x="9461" y="320613"/>
                  </a:cubicBezTo>
                  <a:lnTo>
                    <a:pt x="90545" y="320613"/>
                  </a:lnTo>
                  <a:cubicBezTo>
                    <a:pt x="90545" y="320613"/>
                    <a:pt x="98175" y="108941"/>
                    <a:pt x="127273" y="86171"/>
                  </a:cubicBezTo>
                  <a:lnTo>
                    <a:pt x="155129" y="86171"/>
                  </a:lnTo>
                  <a:cubicBezTo>
                    <a:pt x="155129" y="86171"/>
                    <a:pt x="172872" y="302870"/>
                    <a:pt x="205815" y="320613"/>
                  </a:cubicBezTo>
                  <a:lnTo>
                    <a:pt x="283114" y="320613"/>
                  </a:lnTo>
                  <a:cubicBezTo>
                    <a:pt x="283114" y="320613"/>
                    <a:pt x="258629" y="92440"/>
                    <a:pt x="257742" y="0"/>
                  </a:cubicBezTo>
                  <a:lnTo>
                    <a:pt x="44946" y="0"/>
                  </a:lnTo>
                  <a:close/>
                </a:path>
              </a:pathLst>
            </a:custGeom>
            <a:solidFill>
              <a:schemeClr val="accent3">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C93E426-2328-48F1-96E3-47C3B50E058E}"/>
                </a:ext>
              </a:extLst>
            </p:cNvPr>
            <p:cNvSpPr/>
            <p:nvPr/>
          </p:nvSpPr>
          <p:spPr>
            <a:xfrm>
              <a:off x="1891828" y="4882943"/>
              <a:ext cx="81084" cy="202800"/>
            </a:xfrm>
            <a:custGeom>
              <a:avLst/>
              <a:gdLst>
                <a:gd name="connsiteX0" fmla="*/ 0 w 81084"/>
                <a:gd name="connsiteY0" fmla="*/ 0 h 202800"/>
                <a:gd name="connsiteX1" fmla="*/ 27856 w 81084"/>
                <a:gd name="connsiteY1" fmla="*/ 202800 h 202800"/>
                <a:gd name="connsiteX2" fmla="*/ 53228 w 81084"/>
                <a:gd name="connsiteY2" fmla="*/ 202800 h 202800"/>
                <a:gd name="connsiteX3" fmla="*/ 81085 w 81084"/>
                <a:gd name="connsiteY3" fmla="*/ 0 h 202800"/>
                <a:gd name="connsiteX4" fmla="*/ 0 w 81084"/>
                <a:gd name="connsiteY4" fmla="*/ 0 h 20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4" h="202800">
                  <a:moveTo>
                    <a:pt x="0" y="0"/>
                  </a:moveTo>
                  <a:cubicBezTo>
                    <a:pt x="0" y="0"/>
                    <a:pt x="18985" y="188843"/>
                    <a:pt x="27856" y="202800"/>
                  </a:cubicBezTo>
                  <a:lnTo>
                    <a:pt x="53228" y="202800"/>
                  </a:lnTo>
                  <a:lnTo>
                    <a:pt x="81085"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6FEDE91-DCEA-4D9A-B138-830B735A1329}"/>
                </a:ext>
              </a:extLst>
            </p:cNvPr>
            <p:cNvSpPr/>
            <p:nvPr/>
          </p:nvSpPr>
          <p:spPr>
            <a:xfrm>
              <a:off x="1837358"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27"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810CF46-FFDB-4025-8913-28F8D745675F}"/>
                </a:ext>
              </a:extLst>
            </p:cNvPr>
            <p:cNvSpPr/>
            <p:nvPr/>
          </p:nvSpPr>
          <p:spPr>
            <a:xfrm>
              <a:off x="2056600"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86"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B3E1BC7-C6C9-43FA-B5B9-0E9E92B9EA83}"/>
                </a:ext>
              </a:extLst>
            </p:cNvPr>
            <p:cNvSpPr/>
            <p:nvPr/>
          </p:nvSpPr>
          <p:spPr>
            <a:xfrm>
              <a:off x="2088242" y="4882943"/>
              <a:ext cx="77358" cy="202800"/>
            </a:xfrm>
            <a:custGeom>
              <a:avLst/>
              <a:gdLst>
                <a:gd name="connsiteX0" fmla="*/ 0 w 77358"/>
                <a:gd name="connsiteY0" fmla="*/ 0 h 202800"/>
                <a:gd name="connsiteX1" fmla="*/ 41873 w 77358"/>
                <a:gd name="connsiteY1" fmla="*/ 202800 h 202800"/>
                <a:gd name="connsiteX2" fmla="*/ 77359 w 77358"/>
                <a:gd name="connsiteY2" fmla="*/ 202800 h 202800"/>
                <a:gd name="connsiteX3" fmla="*/ 77359 w 77358"/>
                <a:gd name="connsiteY3" fmla="*/ 0 h 202800"/>
              </a:gdLst>
              <a:ahLst/>
              <a:cxnLst>
                <a:cxn ang="0">
                  <a:pos x="connsiteX0" y="connsiteY0"/>
                </a:cxn>
                <a:cxn ang="0">
                  <a:pos x="connsiteX1" y="connsiteY1"/>
                </a:cxn>
                <a:cxn ang="0">
                  <a:pos x="connsiteX2" y="connsiteY2"/>
                </a:cxn>
                <a:cxn ang="0">
                  <a:pos x="connsiteX3" y="connsiteY3"/>
                </a:cxn>
              </a:cxnLst>
              <a:rect l="l" t="t" r="r" b="b"/>
              <a:pathLst>
                <a:path w="77358" h="202800">
                  <a:moveTo>
                    <a:pt x="0" y="0"/>
                  </a:moveTo>
                  <a:lnTo>
                    <a:pt x="41873" y="202800"/>
                  </a:lnTo>
                  <a:lnTo>
                    <a:pt x="77359" y="202800"/>
                  </a:lnTo>
                  <a:lnTo>
                    <a:pt x="77359"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2CC4AAB-FFD9-4A62-80AD-3E94CE87ED5A}"/>
                </a:ext>
              </a:extLst>
            </p:cNvPr>
            <p:cNvSpPr/>
            <p:nvPr/>
          </p:nvSpPr>
          <p:spPr>
            <a:xfrm>
              <a:off x="2024443" y="4025238"/>
              <a:ext cx="102997" cy="207934"/>
            </a:xfrm>
            <a:custGeom>
              <a:avLst/>
              <a:gdLst>
                <a:gd name="connsiteX0" fmla="*/ 1226 w 102997"/>
                <a:gd name="connsiteY0" fmla="*/ 143437 h 207934"/>
                <a:gd name="connsiteX1" fmla="*/ 575 w 102997"/>
                <a:gd name="connsiteY1" fmla="*/ 144798 h 207934"/>
                <a:gd name="connsiteX2" fmla="*/ 2823 w 102997"/>
                <a:gd name="connsiteY2" fmla="*/ 165261 h 207934"/>
                <a:gd name="connsiteX3" fmla="*/ 27130 w 102997"/>
                <a:gd name="connsiteY3" fmla="*/ 207548 h 207934"/>
                <a:gd name="connsiteX4" fmla="*/ 81601 w 102997"/>
                <a:gd name="connsiteY4" fmla="*/ 140362 h 207934"/>
                <a:gd name="connsiteX5" fmla="*/ 81601 w 102997"/>
                <a:gd name="connsiteY5" fmla="*/ 2205 h 207934"/>
                <a:gd name="connsiteX6" fmla="*/ 10630 w 102997"/>
                <a:gd name="connsiteY6" fmla="*/ 56675 h 207934"/>
                <a:gd name="connsiteX7" fmla="*/ 23286 w 102997"/>
                <a:gd name="connsiteY7" fmla="*/ 71283 h 207934"/>
                <a:gd name="connsiteX8" fmla="*/ 8678 w 102997"/>
                <a:gd name="connsiteY8" fmla="*/ 78794 h 207934"/>
                <a:gd name="connsiteX9" fmla="*/ 8441 w 102997"/>
                <a:gd name="connsiteY9" fmla="*/ 97424 h 207934"/>
                <a:gd name="connsiteX10" fmla="*/ 28491 w 102997"/>
                <a:gd name="connsiteY10" fmla="*/ 118065 h 207934"/>
                <a:gd name="connsiteX11" fmla="*/ 26007 w 102997"/>
                <a:gd name="connsiteY11" fmla="*/ 123743 h 207934"/>
                <a:gd name="connsiteX12" fmla="*/ 1226 w 102997"/>
                <a:gd name="connsiteY12" fmla="*/ 143437 h 2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97" h="207934">
                  <a:moveTo>
                    <a:pt x="1226" y="143437"/>
                  </a:moveTo>
                  <a:cubicBezTo>
                    <a:pt x="930" y="143911"/>
                    <a:pt x="753" y="144325"/>
                    <a:pt x="575" y="144798"/>
                  </a:cubicBezTo>
                  <a:cubicBezTo>
                    <a:pt x="-1317" y="149529"/>
                    <a:pt x="1995" y="160471"/>
                    <a:pt x="2823" y="165261"/>
                  </a:cubicBezTo>
                  <a:cubicBezTo>
                    <a:pt x="5366" y="179692"/>
                    <a:pt x="10275" y="203349"/>
                    <a:pt x="27130" y="207548"/>
                  </a:cubicBezTo>
                  <a:cubicBezTo>
                    <a:pt x="52503" y="213876"/>
                    <a:pt x="81601" y="140362"/>
                    <a:pt x="81601" y="140362"/>
                  </a:cubicBezTo>
                  <a:cubicBezTo>
                    <a:pt x="81601" y="140362"/>
                    <a:pt x="129743" y="32663"/>
                    <a:pt x="81601" y="2205"/>
                  </a:cubicBezTo>
                  <a:cubicBezTo>
                    <a:pt x="81601" y="2205"/>
                    <a:pt x="24587" y="-16780"/>
                    <a:pt x="10630" y="56675"/>
                  </a:cubicBezTo>
                  <a:cubicBezTo>
                    <a:pt x="10630" y="56675"/>
                    <a:pt x="23286" y="59218"/>
                    <a:pt x="23286" y="71283"/>
                  </a:cubicBezTo>
                  <a:cubicBezTo>
                    <a:pt x="23286" y="78794"/>
                    <a:pt x="14356" y="79622"/>
                    <a:pt x="8678" y="78794"/>
                  </a:cubicBezTo>
                  <a:cubicBezTo>
                    <a:pt x="7673" y="84354"/>
                    <a:pt x="7259" y="91806"/>
                    <a:pt x="8441" y="97424"/>
                  </a:cubicBezTo>
                  <a:cubicBezTo>
                    <a:pt x="11221" y="110495"/>
                    <a:pt x="17017" y="113866"/>
                    <a:pt x="28491" y="118065"/>
                  </a:cubicBezTo>
                  <a:cubicBezTo>
                    <a:pt x="28550" y="120253"/>
                    <a:pt x="27604" y="122205"/>
                    <a:pt x="26007" y="123743"/>
                  </a:cubicBezTo>
                  <a:cubicBezTo>
                    <a:pt x="19619" y="129953"/>
                    <a:pt x="5366" y="136518"/>
                    <a:pt x="1226" y="143437"/>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C72B81AA-BE0B-4D67-AA24-EADCE6051F3C}"/>
                </a:ext>
              </a:extLst>
            </p:cNvPr>
            <p:cNvSpPr/>
            <p:nvPr/>
          </p:nvSpPr>
          <p:spPr>
            <a:xfrm>
              <a:off x="2075775" y="4009700"/>
              <a:ext cx="105066" cy="131888"/>
            </a:xfrm>
            <a:custGeom>
              <a:avLst/>
              <a:gdLst>
                <a:gd name="connsiteX0" fmla="*/ 106 w 105066"/>
                <a:gd name="connsiteY0" fmla="*/ 17447 h 131888"/>
                <a:gd name="connsiteX1" fmla="*/ 60609 w 105066"/>
                <a:gd name="connsiteY1" fmla="*/ 59 h 131888"/>
                <a:gd name="connsiteX2" fmla="*/ 104966 w 105066"/>
                <a:gd name="connsiteY2" fmla="*/ 65944 h 131888"/>
                <a:gd name="connsiteX3" fmla="*/ 39318 w 105066"/>
                <a:gd name="connsiteY3" fmla="*/ 131889 h 131888"/>
                <a:gd name="connsiteX4" fmla="*/ 106 w 105066"/>
                <a:gd name="connsiteY4" fmla="*/ 17447 h 13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66" h="131888">
                  <a:moveTo>
                    <a:pt x="106" y="17447"/>
                  </a:moveTo>
                  <a:cubicBezTo>
                    <a:pt x="106" y="17447"/>
                    <a:pt x="-5276" y="-1183"/>
                    <a:pt x="60609" y="59"/>
                  </a:cubicBezTo>
                  <a:cubicBezTo>
                    <a:pt x="60609" y="59"/>
                    <a:pt x="107509" y="59"/>
                    <a:pt x="104966" y="65944"/>
                  </a:cubicBezTo>
                  <a:cubicBezTo>
                    <a:pt x="102423" y="131830"/>
                    <a:pt x="39318" y="131889"/>
                    <a:pt x="39318" y="131889"/>
                  </a:cubicBezTo>
                  <a:cubicBezTo>
                    <a:pt x="39318" y="131889"/>
                    <a:pt x="84089" y="-650"/>
                    <a:pt x="106" y="17447"/>
                  </a:cubicBezTo>
                  <a:close/>
                </a:path>
              </a:pathLst>
            </a:custGeom>
            <a:solidFill>
              <a:schemeClr val="tx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62CCCE48-875B-4485-AACE-6B71DEFB71FF}"/>
              </a:ext>
            </a:extLst>
          </p:cNvPr>
          <p:cNvSpPr/>
          <p:nvPr/>
        </p:nvSpPr>
        <p:spPr bwMode="auto">
          <a:xfrm>
            <a:off x="3721395" y="2238273"/>
            <a:ext cx="1259676" cy="2716333"/>
          </a:xfrm>
          <a:prstGeom prst="rect">
            <a:avLst/>
          </a:prstGeom>
          <a:solidFill>
            <a:schemeClr val="accent3"/>
          </a:solidFill>
          <a:ln>
            <a:noFill/>
          </a:ln>
          <a:effectLst>
            <a:innerShdw blurRad="508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65A259F-F721-487A-8282-B58CD1A7CE8E}"/>
              </a:ext>
            </a:extLst>
          </p:cNvPr>
          <p:cNvGrpSpPr/>
          <p:nvPr/>
        </p:nvGrpSpPr>
        <p:grpSpPr>
          <a:xfrm>
            <a:off x="2540225" y="5434527"/>
            <a:ext cx="741619" cy="1162119"/>
            <a:chOff x="5025532" y="3967937"/>
            <a:chExt cx="741619" cy="1162119"/>
          </a:xfrm>
        </p:grpSpPr>
        <p:sp>
          <p:nvSpPr>
            <p:cNvPr id="74" name="Freeform: Shape 73">
              <a:extLst>
                <a:ext uri="{FF2B5EF4-FFF2-40B4-BE49-F238E27FC236}">
                  <a16:creationId xmlns:a16="http://schemas.microsoft.com/office/drawing/2014/main" id="{3217D1EE-E922-41DD-8962-CA2C541BFF69}"/>
                </a:ext>
              </a:extLst>
            </p:cNvPr>
            <p:cNvSpPr/>
            <p:nvPr/>
          </p:nvSpPr>
          <p:spPr>
            <a:xfrm>
              <a:off x="5025532" y="3993274"/>
              <a:ext cx="287935" cy="133071"/>
            </a:xfrm>
            <a:custGeom>
              <a:avLst/>
              <a:gdLst>
                <a:gd name="connsiteX0" fmla="*/ 265 w 287935"/>
                <a:gd name="connsiteY0" fmla="*/ 0 h 133071"/>
                <a:gd name="connsiteX1" fmla="*/ 76323 w 287935"/>
                <a:gd name="connsiteY1" fmla="*/ 16501 h 133071"/>
                <a:gd name="connsiteX2" fmla="*/ 189108 w 287935"/>
                <a:gd name="connsiteY2" fmla="*/ 122958 h 133071"/>
                <a:gd name="connsiteX3" fmla="*/ 287935 w 287935"/>
                <a:gd name="connsiteY3" fmla="*/ 133071 h 133071"/>
                <a:gd name="connsiteX4" fmla="*/ 287935 w 287935"/>
                <a:gd name="connsiteY4" fmla="*/ 100129 h 133071"/>
                <a:gd name="connsiteX5" fmla="*/ 187807 w 287935"/>
                <a:gd name="connsiteY5" fmla="*/ 93800 h 133071"/>
                <a:gd name="connsiteX6" fmla="*/ 91522 w 287935"/>
                <a:gd name="connsiteY6" fmla="*/ 15200 h 133071"/>
                <a:gd name="connsiteX7" fmla="*/ 91522 w 287935"/>
                <a:gd name="connsiteY7" fmla="*/ 0 h 133071"/>
                <a:gd name="connsiteX8" fmla="*/ 265 w 287935"/>
                <a:gd name="connsiteY8" fmla="*/ 0 h 13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935" h="133071">
                  <a:moveTo>
                    <a:pt x="265" y="0"/>
                  </a:moveTo>
                  <a:cubicBezTo>
                    <a:pt x="265" y="0"/>
                    <a:pt x="-8606" y="22829"/>
                    <a:pt x="76323" y="16501"/>
                  </a:cubicBezTo>
                  <a:cubicBezTo>
                    <a:pt x="76323" y="16501"/>
                    <a:pt x="151079" y="114086"/>
                    <a:pt x="189108" y="122958"/>
                  </a:cubicBezTo>
                  <a:cubicBezTo>
                    <a:pt x="227137" y="131829"/>
                    <a:pt x="287935" y="133071"/>
                    <a:pt x="287935" y="133071"/>
                  </a:cubicBezTo>
                  <a:lnTo>
                    <a:pt x="287935" y="100129"/>
                  </a:lnTo>
                  <a:cubicBezTo>
                    <a:pt x="287935" y="100129"/>
                    <a:pt x="211878" y="106457"/>
                    <a:pt x="187807" y="93800"/>
                  </a:cubicBezTo>
                  <a:cubicBezTo>
                    <a:pt x="163736" y="81144"/>
                    <a:pt x="91522" y="15200"/>
                    <a:pt x="91522" y="15200"/>
                  </a:cubicBezTo>
                  <a:lnTo>
                    <a:pt x="91522" y="0"/>
                  </a:lnTo>
                  <a:lnTo>
                    <a:pt x="265"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49DFAA0-E01C-4C86-BD28-FDFC74C1E631}"/>
                </a:ext>
              </a:extLst>
            </p:cNvPr>
            <p:cNvSpPr/>
            <p:nvPr/>
          </p:nvSpPr>
          <p:spPr>
            <a:xfrm>
              <a:off x="5514967" y="3993215"/>
              <a:ext cx="252184" cy="191385"/>
            </a:xfrm>
            <a:custGeom>
              <a:avLst/>
              <a:gdLst>
                <a:gd name="connsiteX0" fmla="*/ 59 w 252184"/>
                <a:gd name="connsiteY0" fmla="*/ 133130 h 191385"/>
                <a:gd name="connsiteX1" fmla="*/ 64170 w 252184"/>
                <a:gd name="connsiteY1" fmla="*/ 153416 h 191385"/>
                <a:gd name="connsiteX2" fmla="*/ 135614 w 252184"/>
                <a:gd name="connsiteY2" fmla="*/ 148803 h 191385"/>
                <a:gd name="connsiteX3" fmla="*/ 160514 w 252184"/>
                <a:gd name="connsiteY3" fmla="*/ 73928 h 191385"/>
                <a:gd name="connsiteX4" fmla="*/ 171100 w 252184"/>
                <a:gd name="connsiteY4" fmla="*/ 17743 h 191385"/>
                <a:gd name="connsiteX5" fmla="*/ 171100 w 252184"/>
                <a:gd name="connsiteY5" fmla="*/ 0 h 191385"/>
                <a:gd name="connsiteX6" fmla="*/ 252185 w 252184"/>
                <a:gd name="connsiteY6" fmla="*/ 0 h 191385"/>
                <a:gd name="connsiteX7" fmla="*/ 190085 w 252184"/>
                <a:gd name="connsiteY7" fmla="*/ 25372 h 191385"/>
                <a:gd name="connsiteX8" fmla="*/ 161164 w 252184"/>
                <a:gd name="connsiteY8" fmla="*/ 159863 h 191385"/>
                <a:gd name="connsiteX9" fmla="*/ 91257 w 252184"/>
                <a:gd name="connsiteY9" fmla="*/ 191386 h 191385"/>
                <a:gd name="connsiteX10" fmla="*/ 0 w 252184"/>
                <a:gd name="connsiteY10" fmla="*/ 167315 h 191385"/>
                <a:gd name="connsiteX11" fmla="*/ 59 w 252184"/>
                <a:gd name="connsiteY11" fmla="*/ 133130 h 19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84" h="191385">
                  <a:moveTo>
                    <a:pt x="59" y="133130"/>
                  </a:moveTo>
                  <a:cubicBezTo>
                    <a:pt x="59" y="137329"/>
                    <a:pt x="58610" y="152056"/>
                    <a:pt x="64170" y="153416"/>
                  </a:cubicBezTo>
                  <a:cubicBezTo>
                    <a:pt x="86348" y="158917"/>
                    <a:pt x="116807" y="168320"/>
                    <a:pt x="135614" y="148803"/>
                  </a:cubicBezTo>
                  <a:cubicBezTo>
                    <a:pt x="153476" y="130232"/>
                    <a:pt x="155191" y="97763"/>
                    <a:pt x="160514" y="73928"/>
                  </a:cubicBezTo>
                  <a:cubicBezTo>
                    <a:pt x="164653" y="55358"/>
                    <a:pt x="168320" y="36609"/>
                    <a:pt x="171100" y="17743"/>
                  </a:cubicBezTo>
                  <a:lnTo>
                    <a:pt x="171100" y="0"/>
                  </a:lnTo>
                  <a:lnTo>
                    <a:pt x="252185" y="0"/>
                  </a:lnTo>
                  <a:cubicBezTo>
                    <a:pt x="252185" y="0"/>
                    <a:pt x="247098" y="29157"/>
                    <a:pt x="190085" y="25372"/>
                  </a:cubicBezTo>
                  <a:cubicBezTo>
                    <a:pt x="182041" y="25491"/>
                    <a:pt x="165008" y="152056"/>
                    <a:pt x="161164" y="159863"/>
                  </a:cubicBezTo>
                  <a:cubicBezTo>
                    <a:pt x="147679" y="187128"/>
                    <a:pt x="119114" y="191386"/>
                    <a:pt x="91257" y="191386"/>
                  </a:cubicBezTo>
                  <a:cubicBezTo>
                    <a:pt x="31700" y="191386"/>
                    <a:pt x="0" y="167315"/>
                    <a:pt x="0" y="167315"/>
                  </a:cubicBezTo>
                  <a:cubicBezTo>
                    <a:pt x="0" y="167315"/>
                    <a:pt x="59" y="133130"/>
                    <a:pt x="59" y="133130"/>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417E4013-C258-4295-8D4A-FE5F136D8073}"/>
                </a:ext>
              </a:extLst>
            </p:cNvPr>
            <p:cNvSpPr/>
            <p:nvPr/>
          </p:nvSpPr>
          <p:spPr>
            <a:xfrm>
              <a:off x="5313468" y="4093403"/>
              <a:ext cx="201499" cy="216758"/>
            </a:xfrm>
            <a:custGeom>
              <a:avLst/>
              <a:gdLst>
                <a:gd name="connsiteX0" fmla="*/ 0 w 201499"/>
                <a:gd name="connsiteY0" fmla="*/ 0 h 216758"/>
                <a:gd name="connsiteX1" fmla="*/ 49443 w 201499"/>
                <a:gd name="connsiteY1" fmla="*/ 0 h 216758"/>
                <a:gd name="connsiteX2" fmla="*/ 78601 w 201499"/>
                <a:gd name="connsiteY2" fmla="*/ 48142 h 216758"/>
                <a:gd name="connsiteX3" fmla="*/ 135614 w 201499"/>
                <a:gd name="connsiteY3" fmla="*/ 10113 h 216758"/>
                <a:gd name="connsiteX4" fmla="*/ 201499 w 201499"/>
                <a:gd name="connsiteY4" fmla="*/ 32943 h 216758"/>
                <a:gd name="connsiteX5" fmla="*/ 201499 w 201499"/>
                <a:gd name="connsiteY5" fmla="*/ 67186 h 216758"/>
                <a:gd name="connsiteX6" fmla="*/ 158385 w 201499"/>
                <a:gd name="connsiteY6" fmla="*/ 116630 h 216758"/>
                <a:gd name="connsiteX7" fmla="*/ 157142 w 201499"/>
                <a:gd name="connsiteY7" fmla="*/ 216758 h 216758"/>
                <a:gd name="connsiteX8" fmla="*/ 0 w 201499"/>
                <a:gd name="connsiteY8" fmla="*/ 124259 h 216758"/>
                <a:gd name="connsiteX9" fmla="*/ 0 w 201499"/>
                <a:gd name="connsiteY9" fmla="*/ 0 h 2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99" h="216758">
                  <a:moveTo>
                    <a:pt x="0" y="0"/>
                  </a:moveTo>
                  <a:lnTo>
                    <a:pt x="49443" y="0"/>
                  </a:lnTo>
                  <a:cubicBezTo>
                    <a:pt x="49443" y="0"/>
                    <a:pt x="50685" y="48142"/>
                    <a:pt x="78601" y="48142"/>
                  </a:cubicBezTo>
                  <a:cubicBezTo>
                    <a:pt x="106516" y="48142"/>
                    <a:pt x="116630" y="44357"/>
                    <a:pt x="135614" y="10113"/>
                  </a:cubicBezTo>
                  <a:cubicBezTo>
                    <a:pt x="135614" y="10113"/>
                    <a:pt x="185058" y="-1301"/>
                    <a:pt x="201499" y="32943"/>
                  </a:cubicBezTo>
                  <a:lnTo>
                    <a:pt x="201499" y="67186"/>
                  </a:lnTo>
                  <a:cubicBezTo>
                    <a:pt x="201499" y="67186"/>
                    <a:pt x="158385" y="65944"/>
                    <a:pt x="158385" y="116630"/>
                  </a:cubicBezTo>
                  <a:cubicBezTo>
                    <a:pt x="158385" y="167315"/>
                    <a:pt x="157142" y="216758"/>
                    <a:pt x="157142" y="216758"/>
                  </a:cubicBezTo>
                  <a:cubicBezTo>
                    <a:pt x="157142" y="216758"/>
                    <a:pt x="46900" y="164772"/>
                    <a:pt x="0" y="124259"/>
                  </a:cubicBezTo>
                  <a:lnTo>
                    <a:pt x="0" y="0"/>
                  </a:lnTo>
                  <a:close/>
                </a:path>
              </a:pathLst>
            </a:custGeom>
            <a:solidFill>
              <a:schemeClr val="accent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4EFD704C-7EED-43F6-8857-8B0F2077373C}"/>
                </a:ext>
              </a:extLst>
            </p:cNvPr>
            <p:cNvSpPr/>
            <p:nvPr/>
          </p:nvSpPr>
          <p:spPr>
            <a:xfrm>
              <a:off x="5341087" y="4238302"/>
              <a:ext cx="114323" cy="151642"/>
            </a:xfrm>
            <a:custGeom>
              <a:avLst/>
              <a:gdLst>
                <a:gd name="connsiteX0" fmla="*/ 0 w 114323"/>
                <a:gd name="connsiteY0" fmla="*/ 0 h 151642"/>
                <a:gd name="connsiteX1" fmla="*/ 0 w 114323"/>
                <a:gd name="connsiteY1" fmla="*/ 71799 h 151642"/>
                <a:gd name="connsiteX2" fmla="*/ 114323 w 114323"/>
                <a:gd name="connsiteY2" fmla="*/ 151642 h 151642"/>
                <a:gd name="connsiteX3" fmla="*/ 114323 w 114323"/>
                <a:gd name="connsiteY3" fmla="*/ 64406 h 151642"/>
              </a:gdLst>
              <a:ahLst/>
              <a:cxnLst>
                <a:cxn ang="0">
                  <a:pos x="connsiteX0" y="connsiteY0"/>
                </a:cxn>
                <a:cxn ang="0">
                  <a:pos x="connsiteX1" y="connsiteY1"/>
                </a:cxn>
                <a:cxn ang="0">
                  <a:pos x="connsiteX2" y="connsiteY2"/>
                </a:cxn>
                <a:cxn ang="0">
                  <a:pos x="connsiteX3" y="connsiteY3"/>
                </a:cxn>
              </a:cxnLst>
              <a:rect l="l" t="t" r="r" b="b"/>
              <a:pathLst>
                <a:path w="114323" h="151642">
                  <a:moveTo>
                    <a:pt x="0" y="0"/>
                  </a:moveTo>
                  <a:lnTo>
                    <a:pt x="0" y="71799"/>
                  </a:lnTo>
                  <a:lnTo>
                    <a:pt x="114323" y="151642"/>
                  </a:lnTo>
                  <a:lnTo>
                    <a:pt x="114323" y="64406"/>
                  </a:lnTo>
                  <a:close/>
                </a:path>
              </a:pathLst>
            </a:custGeom>
            <a:solidFill>
              <a:schemeClr val="accent2">
                <a:lumMod val="60000"/>
                <a:lumOff val="40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BB9910C1-EFC2-41FD-BE8E-E5942BE303E3}"/>
                </a:ext>
              </a:extLst>
            </p:cNvPr>
            <p:cNvSpPr/>
            <p:nvPr/>
          </p:nvSpPr>
          <p:spPr>
            <a:xfrm>
              <a:off x="5300699" y="4297386"/>
              <a:ext cx="169970" cy="233199"/>
            </a:xfrm>
            <a:custGeom>
              <a:avLst/>
              <a:gdLst>
                <a:gd name="connsiteX0" fmla="*/ 169970 w 169970"/>
                <a:gd name="connsiteY0" fmla="*/ 233200 h 233199"/>
                <a:gd name="connsiteX1" fmla="*/ 169970 w 169970"/>
                <a:gd name="connsiteY1" fmla="*/ 105215 h 233199"/>
                <a:gd name="connsiteX2" fmla="*/ 24242 w 169970"/>
                <a:gd name="connsiteY2" fmla="*/ 0 h 233199"/>
                <a:gd name="connsiteX3" fmla="*/ 171 w 169970"/>
                <a:gd name="connsiteY3" fmla="*/ 233200 h 233199"/>
                <a:gd name="connsiteX4" fmla="*/ 169970 w 169970"/>
                <a:gd name="connsiteY4" fmla="*/ 233200 h 233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70" h="233199">
                  <a:moveTo>
                    <a:pt x="169970" y="233200"/>
                  </a:moveTo>
                  <a:lnTo>
                    <a:pt x="169970" y="105215"/>
                  </a:lnTo>
                  <a:lnTo>
                    <a:pt x="24242" y="0"/>
                  </a:lnTo>
                  <a:cubicBezTo>
                    <a:pt x="24242" y="0"/>
                    <a:pt x="-2372" y="186300"/>
                    <a:pt x="171" y="233200"/>
                  </a:cubicBezTo>
                  <a:lnTo>
                    <a:pt x="169970" y="233200"/>
                  </a:lnTo>
                  <a:close/>
                </a:path>
              </a:pathLst>
            </a:custGeom>
            <a:solidFill>
              <a:schemeClr val="accent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8B79767-39B6-43E4-A5AD-F73719FD6E79}"/>
                </a:ext>
              </a:extLst>
            </p:cNvPr>
            <p:cNvSpPr/>
            <p:nvPr/>
          </p:nvSpPr>
          <p:spPr>
            <a:xfrm>
              <a:off x="5272595" y="4530586"/>
              <a:ext cx="104601" cy="527198"/>
            </a:xfrm>
            <a:custGeom>
              <a:avLst/>
              <a:gdLst>
                <a:gd name="connsiteX0" fmla="*/ 104602 w 104601"/>
                <a:gd name="connsiteY0" fmla="*/ 0 h 527198"/>
                <a:gd name="connsiteX1" fmla="*/ 29846 w 104601"/>
                <a:gd name="connsiteY1" fmla="*/ 0 h 527198"/>
                <a:gd name="connsiteX2" fmla="*/ 5774 w 104601"/>
                <a:gd name="connsiteY2" fmla="*/ 527199 h 527198"/>
                <a:gd name="connsiteX3" fmla="*/ 31147 w 104601"/>
                <a:gd name="connsiteY3" fmla="*/ 527199 h 527198"/>
                <a:gd name="connsiteX4" fmla="*/ 104602 w 104601"/>
                <a:gd name="connsiteY4" fmla="*/ 0 h 52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01" h="527198">
                  <a:moveTo>
                    <a:pt x="104602" y="0"/>
                  </a:moveTo>
                  <a:lnTo>
                    <a:pt x="29846" y="0"/>
                  </a:lnTo>
                  <a:cubicBezTo>
                    <a:pt x="29846" y="0"/>
                    <a:pt x="-15754" y="449899"/>
                    <a:pt x="5774" y="527199"/>
                  </a:cubicBezTo>
                  <a:lnTo>
                    <a:pt x="31147" y="527199"/>
                  </a:lnTo>
                  <a:cubicBezTo>
                    <a:pt x="31087" y="527258"/>
                    <a:pt x="48830" y="54530"/>
                    <a:pt x="104602" y="0"/>
                  </a:cubicBezTo>
                  <a:close/>
                </a:path>
              </a:pathLst>
            </a:custGeom>
            <a:solidFill>
              <a:schemeClr val="accent2">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23805F91-C42D-4911-BA86-BCB64EC3B378}"/>
                </a:ext>
              </a:extLst>
            </p:cNvPr>
            <p:cNvSpPr/>
            <p:nvPr/>
          </p:nvSpPr>
          <p:spPr>
            <a:xfrm>
              <a:off x="5395854" y="4530586"/>
              <a:ext cx="78906" cy="517085"/>
            </a:xfrm>
            <a:custGeom>
              <a:avLst/>
              <a:gdLst>
                <a:gd name="connsiteX0" fmla="*/ 0 w 78906"/>
                <a:gd name="connsiteY0" fmla="*/ 0 h 517085"/>
                <a:gd name="connsiteX1" fmla="*/ 26614 w 78906"/>
                <a:gd name="connsiteY1" fmla="*/ 517085 h 517085"/>
                <a:gd name="connsiteX2" fmla="*/ 53228 w 78906"/>
                <a:gd name="connsiteY2" fmla="*/ 517085 h 517085"/>
                <a:gd name="connsiteX3" fmla="*/ 74757 w 78906"/>
                <a:gd name="connsiteY3" fmla="*/ 0 h 517085"/>
                <a:gd name="connsiteX4" fmla="*/ 0 w 78906"/>
                <a:gd name="connsiteY4" fmla="*/ 0 h 517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06" h="517085">
                  <a:moveTo>
                    <a:pt x="0" y="0"/>
                  </a:moveTo>
                  <a:cubicBezTo>
                    <a:pt x="0" y="0"/>
                    <a:pt x="39271" y="443571"/>
                    <a:pt x="26614" y="517085"/>
                  </a:cubicBezTo>
                  <a:lnTo>
                    <a:pt x="53228" y="517085"/>
                  </a:lnTo>
                  <a:cubicBezTo>
                    <a:pt x="53228" y="517085"/>
                    <a:pt x="91257" y="55772"/>
                    <a:pt x="74757" y="0"/>
                  </a:cubicBezTo>
                  <a:lnTo>
                    <a:pt x="0" y="0"/>
                  </a:lnTo>
                  <a:close/>
                </a:path>
              </a:pathLst>
            </a:custGeom>
            <a:solidFill>
              <a:schemeClr val="accent2">
                <a:lumMod val="7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44A8B83-CFC1-421D-A247-6B46050E0A93}"/>
                </a:ext>
              </a:extLst>
            </p:cNvPr>
            <p:cNvSpPr/>
            <p:nvPr/>
          </p:nvSpPr>
          <p:spPr>
            <a:xfrm>
              <a:off x="5278370" y="5057843"/>
              <a:ext cx="26614" cy="35485"/>
            </a:xfrm>
            <a:custGeom>
              <a:avLst/>
              <a:gdLst>
                <a:gd name="connsiteX0" fmla="*/ 0 w 26614"/>
                <a:gd name="connsiteY0" fmla="*/ 0 h 35485"/>
                <a:gd name="connsiteX1" fmla="*/ 26614 w 26614"/>
                <a:gd name="connsiteY1" fmla="*/ 0 h 35485"/>
                <a:gd name="connsiteX2" fmla="*/ 26614 w 26614"/>
                <a:gd name="connsiteY2" fmla="*/ 35486 h 35485"/>
                <a:gd name="connsiteX3" fmla="*/ 0 w 26614"/>
                <a:gd name="connsiteY3" fmla="*/ 35486 h 35485"/>
              </a:gdLst>
              <a:ahLst/>
              <a:cxnLst>
                <a:cxn ang="0">
                  <a:pos x="connsiteX0" y="connsiteY0"/>
                </a:cxn>
                <a:cxn ang="0">
                  <a:pos x="connsiteX1" y="connsiteY1"/>
                </a:cxn>
                <a:cxn ang="0">
                  <a:pos x="connsiteX2" y="connsiteY2"/>
                </a:cxn>
                <a:cxn ang="0">
                  <a:pos x="connsiteX3" y="connsiteY3"/>
                </a:cxn>
              </a:cxnLst>
              <a:rect l="l" t="t" r="r" b="b"/>
              <a:pathLst>
                <a:path w="26614" h="35485">
                  <a:moveTo>
                    <a:pt x="0" y="0"/>
                  </a:moveTo>
                  <a:lnTo>
                    <a:pt x="26614" y="0"/>
                  </a:lnTo>
                  <a:lnTo>
                    <a:pt x="26614" y="35486"/>
                  </a:lnTo>
                  <a:lnTo>
                    <a:pt x="0" y="35486"/>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3362CF1D-C2F7-447C-B3D4-909E3AA09D19}"/>
                </a:ext>
              </a:extLst>
            </p:cNvPr>
            <p:cNvSpPr/>
            <p:nvPr/>
          </p:nvSpPr>
          <p:spPr>
            <a:xfrm>
              <a:off x="5212485" y="5093329"/>
              <a:ext cx="92499" cy="36727"/>
            </a:xfrm>
            <a:custGeom>
              <a:avLst/>
              <a:gdLst>
                <a:gd name="connsiteX0" fmla="*/ 92499 w 92499"/>
                <a:gd name="connsiteY0" fmla="*/ 0 h 36727"/>
                <a:gd name="connsiteX1" fmla="*/ 92499 w 92499"/>
                <a:gd name="connsiteY1" fmla="*/ 36728 h 36727"/>
                <a:gd name="connsiteX2" fmla="*/ 0 w 92499"/>
                <a:gd name="connsiteY2" fmla="*/ 36728 h 36727"/>
                <a:gd name="connsiteX3" fmla="*/ 65885 w 92499"/>
                <a:gd name="connsiteY3" fmla="*/ 0 h 36727"/>
                <a:gd name="connsiteX4" fmla="*/ 92499 w 92499"/>
                <a:gd name="connsiteY4" fmla="*/ 0 h 3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9" h="36727">
                  <a:moveTo>
                    <a:pt x="92499" y="0"/>
                  </a:moveTo>
                  <a:lnTo>
                    <a:pt x="92499" y="36728"/>
                  </a:lnTo>
                  <a:lnTo>
                    <a:pt x="0" y="36728"/>
                  </a:lnTo>
                  <a:cubicBezTo>
                    <a:pt x="0" y="36728"/>
                    <a:pt x="21528" y="0"/>
                    <a:pt x="65885" y="0"/>
                  </a:cubicBezTo>
                  <a:lnTo>
                    <a:pt x="92499" y="0"/>
                  </a:ln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04B3BCD5-9FB5-4E8A-A7F3-A96175D5BFE6}"/>
                </a:ext>
              </a:extLst>
            </p:cNvPr>
            <p:cNvSpPr/>
            <p:nvPr/>
          </p:nvSpPr>
          <p:spPr>
            <a:xfrm>
              <a:off x="5420516" y="5045364"/>
              <a:ext cx="26614" cy="35485"/>
            </a:xfrm>
            <a:custGeom>
              <a:avLst/>
              <a:gdLst>
                <a:gd name="connsiteX0" fmla="*/ 0 w 26614"/>
                <a:gd name="connsiteY0" fmla="*/ 0 h 35485"/>
                <a:gd name="connsiteX1" fmla="*/ 26614 w 26614"/>
                <a:gd name="connsiteY1" fmla="*/ 0 h 35485"/>
                <a:gd name="connsiteX2" fmla="*/ 26614 w 26614"/>
                <a:gd name="connsiteY2" fmla="*/ 35486 h 35485"/>
                <a:gd name="connsiteX3" fmla="*/ 0 w 26614"/>
                <a:gd name="connsiteY3" fmla="*/ 35486 h 35485"/>
              </a:gdLst>
              <a:ahLst/>
              <a:cxnLst>
                <a:cxn ang="0">
                  <a:pos x="connsiteX0" y="connsiteY0"/>
                </a:cxn>
                <a:cxn ang="0">
                  <a:pos x="connsiteX1" y="connsiteY1"/>
                </a:cxn>
                <a:cxn ang="0">
                  <a:pos x="connsiteX2" y="connsiteY2"/>
                </a:cxn>
                <a:cxn ang="0">
                  <a:pos x="connsiteX3" y="connsiteY3"/>
                </a:cxn>
              </a:cxnLst>
              <a:rect l="l" t="t" r="r" b="b"/>
              <a:pathLst>
                <a:path w="26614" h="35485">
                  <a:moveTo>
                    <a:pt x="0" y="0"/>
                  </a:moveTo>
                  <a:lnTo>
                    <a:pt x="26614" y="0"/>
                  </a:lnTo>
                  <a:lnTo>
                    <a:pt x="26614" y="35486"/>
                  </a:lnTo>
                  <a:lnTo>
                    <a:pt x="0" y="35486"/>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CEADA0C-BE72-4BE8-9926-B35C919B2CE9}"/>
                </a:ext>
              </a:extLst>
            </p:cNvPr>
            <p:cNvSpPr/>
            <p:nvPr/>
          </p:nvSpPr>
          <p:spPr>
            <a:xfrm>
              <a:off x="5354631" y="5080850"/>
              <a:ext cx="92499" cy="36727"/>
            </a:xfrm>
            <a:custGeom>
              <a:avLst/>
              <a:gdLst>
                <a:gd name="connsiteX0" fmla="*/ 92499 w 92499"/>
                <a:gd name="connsiteY0" fmla="*/ 0 h 36727"/>
                <a:gd name="connsiteX1" fmla="*/ 92499 w 92499"/>
                <a:gd name="connsiteY1" fmla="*/ 36728 h 36727"/>
                <a:gd name="connsiteX2" fmla="*/ 0 w 92499"/>
                <a:gd name="connsiteY2" fmla="*/ 36728 h 36727"/>
                <a:gd name="connsiteX3" fmla="*/ 65885 w 92499"/>
                <a:gd name="connsiteY3" fmla="*/ 0 h 36727"/>
                <a:gd name="connsiteX4" fmla="*/ 92499 w 92499"/>
                <a:gd name="connsiteY4" fmla="*/ 0 h 36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9" h="36727">
                  <a:moveTo>
                    <a:pt x="92499" y="0"/>
                  </a:moveTo>
                  <a:lnTo>
                    <a:pt x="92499" y="36728"/>
                  </a:lnTo>
                  <a:lnTo>
                    <a:pt x="0" y="36728"/>
                  </a:lnTo>
                  <a:cubicBezTo>
                    <a:pt x="0" y="36728"/>
                    <a:pt x="21528" y="0"/>
                    <a:pt x="65885" y="0"/>
                  </a:cubicBezTo>
                  <a:lnTo>
                    <a:pt x="92499" y="0"/>
                  </a:ln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7524D33-2565-49C0-BDB0-B2C59C5542C1}"/>
                </a:ext>
              </a:extLst>
            </p:cNvPr>
            <p:cNvSpPr/>
            <p:nvPr/>
          </p:nvSpPr>
          <p:spPr>
            <a:xfrm>
              <a:off x="5389296" y="3967937"/>
              <a:ext cx="81313" cy="135597"/>
            </a:xfrm>
            <a:custGeom>
              <a:avLst/>
              <a:gdLst>
                <a:gd name="connsiteX0" fmla="*/ 59786 w 81313"/>
                <a:gd name="connsiteY0" fmla="*/ 135579 h 135597"/>
                <a:gd name="connsiteX1" fmla="*/ 81314 w 81313"/>
                <a:gd name="connsiteY1" fmla="*/ 51537 h 135597"/>
                <a:gd name="connsiteX2" fmla="*/ 8923 w 81313"/>
                <a:gd name="connsiteY2" fmla="*/ 3217 h 135597"/>
                <a:gd name="connsiteX3" fmla="*/ 59786 w 81313"/>
                <a:gd name="connsiteY3" fmla="*/ 135579 h 135597"/>
              </a:gdLst>
              <a:ahLst/>
              <a:cxnLst>
                <a:cxn ang="0">
                  <a:pos x="connsiteX0" y="connsiteY0"/>
                </a:cxn>
                <a:cxn ang="0">
                  <a:pos x="connsiteX1" y="connsiteY1"/>
                </a:cxn>
                <a:cxn ang="0">
                  <a:pos x="connsiteX2" y="connsiteY2"/>
                </a:cxn>
                <a:cxn ang="0">
                  <a:pos x="connsiteX3" y="connsiteY3"/>
                </a:cxn>
              </a:cxnLst>
              <a:rect l="l" t="t" r="r" b="b"/>
              <a:pathLst>
                <a:path w="81313" h="135597">
                  <a:moveTo>
                    <a:pt x="59786" y="135579"/>
                  </a:moveTo>
                  <a:cubicBezTo>
                    <a:pt x="59786" y="135579"/>
                    <a:pt x="81314" y="107250"/>
                    <a:pt x="81314" y="51537"/>
                  </a:cubicBezTo>
                  <a:cubicBezTo>
                    <a:pt x="81314" y="-4175"/>
                    <a:pt x="40919" y="-3702"/>
                    <a:pt x="8923" y="3217"/>
                  </a:cubicBezTo>
                  <a:cubicBezTo>
                    <a:pt x="-23014" y="10137"/>
                    <a:pt x="39500" y="137353"/>
                    <a:pt x="59786" y="135579"/>
                  </a:cubicBezTo>
                  <a:close/>
                </a:path>
              </a:pathLst>
            </a:custGeom>
            <a:solidFill>
              <a:schemeClr val="tx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98F614AE-3272-4BCD-A1B9-9B86EBC7F795}"/>
                </a:ext>
              </a:extLst>
            </p:cNvPr>
            <p:cNvSpPr/>
            <p:nvPr/>
          </p:nvSpPr>
          <p:spPr>
            <a:xfrm>
              <a:off x="5361738" y="3971074"/>
              <a:ext cx="87344" cy="170470"/>
            </a:xfrm>
            <a:custGeom>
              <a:avLst/>
              <a:gdLst>
                <a:gd name="connsiteX0" fmla="*/ 1173 w 87344"/>
                <a:gd name="connsiteY0" fmla="*/ 122328 h 170470"/>
                <a:gd name="connsiteX1" fmla="*/ 30331 w 87344"/>
                <a:gd name="connsiteY1" fmla="*/ 170471 h 170470"/>
                <a:gd name="connsiteX2" fmla="*/ 87344 w 87344"/>
                <a:gd name="connsiteY2" fmla="*/ 132442 h 170470"/>
                <a:gd name="connsiteX3" fmla="*/ 72736 w 87344"/>
                <a:gd name="connsiteY3" fmla="*/ 119785 h 170470"/>
                <a:gd name="connsiteX4" fmla="*/ 59606 w 87344"/>
                <a:gd name="connsiteY4" fmla="*/ 68863 h 170470"/>
                <a:gd name="connsiteX5" fmla="*/ 59843 w 87344"/>
                <a:gd name="connsiteY5" fmla="*/ 13269 h 170470"/>
                <a:gd name="connsiteX6" fmla="*/ 29621 w 87344"/>
                <a:gd name="connsiteY6" fmla="*/ 317 h 170470"/>
                <a:gd name="connsiteX7" fmla="*/ 7324 w 87344"/>
                <a:gd name="connsiteY7" fmla="*/ 30184 h 170470"/>
                <a:gd name="connsiteX8" fmla="*/ 3598 w 87344"/>
                <a:gd name="connsiteY8" fmla="*/ 65197 h 170470"/>
                <a:gd name="connsiteX9" fmla="*/ 8625 w 87344"/>
                <a:gd name="connsiteY9" fmla="*/ 85542 h 170470"/>
                <a:gd name="connsiteX10" fmla="*/ 25244 w 87344"/>
                <a:gd name="connsiteY10" fmla="*/ 107898 h 170470"/>
                <a:gd name="connsiteX11" fmla="*/ 1173 w 87344"/>
                <a:gd name="connsiteY11" fmla="*/ 122328 h 17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44" h="170470">
                  <a:moveTo>
                    <a:pt x="1173" y="122328"/>
                  </a:moveTo>
                  <a:cubicBezTo>
                    <a:pt x="1173" y="122328"/>
                    <a:pt x="2001" y="170471"/>
                    <a:pt x="30331" y="170471"/>
                  </a:cubicBezTo>
                  <a:cubicBezTo>
                    <a:pt x="58660" y="170471"/>
                    <a:pt x="64575" y="165798"/>
                    <a:pt x="87344" y="132442"/>
                  </a:cubicBezTo>
                  <a:cubicBezTo>
                    <a:pt x="86576" y="133506"/>
                    <a:pt x="73446" y="120613"/>
                    <a:pt x="72736" y="119785"/>
                  </a:cubicBezTo>
                  <a:cubicBezTo>
                    <a:pt x="60730" y="105473"/>
                    <a:pt x="57123" y="87020"/>
                    <a:pt x="59606" y="68863"/>
                  </a:cubicBezTo>
                  <a:cubicBezTo>
                    <a:pt x="62031" y="51180"/>
                    <a:pt x="69779" y="30007"/>
                    <a:pt x="59843" y="13269"/>
                  </a:cubicBezTo>
                  <a:cubicBezTo>
                    <a:pt x="54106" y="3570"/>
                    <a:pt x="40563" y="-1339"/>
                    <a:pt x="29621" y="317"/>
                  </a:cubicBezTo>
                  <a:cubicBezTo>
                    <a:pt x="15072" y="2564"/>
                    <a:pt x="9868" y="17527"/>
                    <a:pt x="7324" y="30184"/>
                  </a:cubicBezTo>
                  <a:cubicBezTo>
                    <a:pt x="6201" y="35684"/>
                    <a:pt x="-5865" y="66675"/>
                    <a:pt x="3598" y="65197"/>
                  </a:cubicBezTo>
                  <a:cubicBezTo>
                    <a:pt x="17497" y="63008"/>
                    <a:pt x="5254" y="78622"/>
                    <a:pt x="8625" y="85542"/>
                  </a:cubicBezTo>
                  <a:cubicBezTo>
                    <a:pt x="12174" y="92816"/>
                    <a:pt x="35417" y="93526"/>
                    <a:pt x="25244" y="107898"/>
                  </a:cubicBezTo>
                  <a:cubicBezTo>
                    <a:pt x="22938" y="111269"/>
                    <a:pt x="1173" y="122092"/>
                    <a:pt x="1173" y="122328"/>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7192C1F4-5A97-4C30-B4ED-24A723ACFBD2}"/>
              </a:ext>
            </a:extLst>
          </p:cNvPr>
          <p:cNvSpPr/>
          <p:nvPr/>
        </p:nvSpPr>
        <p:spPr bwMode="auto">
          <a:xfrm>
            <a:off x="2383798" y="2221063"/>
            <a:ext cx="1338396" cy="2740328"/>
          </a:xfrm>
          <a:prstGeom prst="rect">
            <a:avLst/>
          </a:prstGeom>
          <a:solidFill>
            <a:schemeClr val="accent2"/>
          </a:solidFill>
          <a:ln>
            <a:noFill/>
          </a:ln>
          <a:effectLst>
            <a:innerShdw blurRad="508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B9F53F2-4E06-43EC-832F-0340DEB40688}"/>
              </a:ext>
            </a:extLst>
          </p:cNvPr>
          <p:cNvSpPr/>
          <p:nvPr/>
        </p:nvSpPr>
        <p:spPr bwMode="auto">
          <a:xfrm>
            <a:off x="1008310" y="2212754"/>
            <a:ext cx="1388314" cy="2748637"/>
          </a:xfrm>
          <a:prstGeom prst="rect">
            <a:avLst/>
          </a:prstGeom>
          <a:solidFill>
            <a:schemeClr val="accent1"/>
          </a:solidFill>
          <a:ln>
            <a:noFill/>
          </a:ln>
          <a:effectLst>
            <a:innerShdw blurRad="508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13" name="Group 112">
            <a:extLst>
              <a:ext uri="{FF2B5EF4-FFF2-40B4-BE49-F238E27FC236}">
                <a16:creationId xmlns:a16="http://schemas.microsoft.com/office/drawing/2014/main" id="{03640122-788F-406E-B0C1-D03A6A13B053}"/>
              </a:ext>
            </a:extLst>
          </p:cNvPr>
          <p:cNvGrpSpPr/>
          <p:nvPr/>
        </p:nvGrpSpPr>
        <p:grpSpPr>
          <a:xfrm>
            <a:off x="1109085" y="5463716"/>
            <a:ext cx="878269" cy="1159671"/>
            <a:chOff x="1577544" y="3997043"/>
            <a:chExt cx="878269" cy="1159671"/>
          </a:xfrm>
        </p:grpSpPr>
        <p:sp>
          <p:nvSpPr>
            <p:cNvPr id="115" name="Freeform: Shape 114">
              <a:extLst>
                <a:ext uri="{FF2B5EF4-FFF2-40B4-BE49-F238E27FC236}">
                  <a16:creationId xmlns:a16="http://schemas.microsoft.com/office/drawing/2014/main" id="{0AFB7144-A5A5-437E-8657-7BD67232582B}"/>
                </a:ext>
              </a:extLst>
            </p:cNvPr>
            <p:cNvSpPr/>
            <p:nvPr/>
          </p:nvSpPr>
          <p:spPr>
            <a:xfrm>
              <a:off x="1577544" y="3997102"/>
              <a:ext cx="282643" cy="198956"/>
            </a:xfrm>
            <a:custGeom>
              <a:avLst/>
              <a:gdLst>
                <a:gd name="connsiteX0" fmla="*/ 0 w 282643"/>
                <a:gd name="connsiteY0" fmla="*/ 0 h 198956"/>
                <a:gd name="connsiteX1" fmla="*/ 77300 w 282643"/>
                <a:gd name="connsiteY1" fmla="*/ 17743 h 198956"/>
                <a:gd name="connsiteX2" fmla="*/ 271229 w 282643"/>
                <a:gd name="connsiteY2" fmla="*/ 198956 h 198956"/>
                <a:gd name="connsiteX3" fmla="*/ 282643 w 282643"/>
                <a:gd name="connsiteY3" fmla="*/ 144486 h 198956"/>
                <a:gd name="connsiteX4" fmla="*/ 92558 w 282643"/>
                <a:gd name="connsiteY4" fmla="*/ 12657 h 198956"/>
                <a:gd name="connsiteX5" fmla="*/ 92558 w 282643"/>
                <a:gd name="connsiteY5" fmla="*/ 0 h 198956"/>
                <a:gd name="connsiteX6" fmla="*/ 0 w 282643"/>
                <a:gd name="connsiteY6" fmla="*/ 0 h 1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43" h="198956">
                  <a:moveTo>
                    <a:pt x="0" y="0"/>
                  </a:moveTo>
                  <a:cubicBezTo>
                    <a:pt x="0" y="0"/>
                    <a:pt x="27856" y="27856"/>
                    <a:pt x="77300" y="17743"/>
                  </a:cubicBezTo>
                  <a:cubicBezTo>
                    <a:pt x="77300" y="17743"/>
                    <a:pt x="210371" y="178670"/>
                    <a:pt x="271229" y="198956"/>
                  </a:cubicBezTo>
                  <a:lnTo>
                    <a:pt x="282643" y="144486"/>
                  </a:lnTo>
                  <a:cubicBezTo>
                    <a:pt x="282643" y="144486"/>
                    <a:pt x="242071" y="144486"/>
                    <a:pt x="92558" y="12657"/>
                  </a:cubicBezTo>
                  <a:lnTo>
                    <a:pt x="92558"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031F9DC5-03F3-4B2F-A2F5-C86341A0CFF8}"/>
                </a:ext>
              </a:extLst>
            </p:cNvPr>
            <p:cNvSpPr/>
            <p:nvPr/>
          </p:nvSpPr>
          <p:spPr>
            <a:xfrm>
              <a:off x="2270756" y="3997043"/>
              <a:ext cx="185057" cy="235742"/>
            </a:xfrm>
            <a:custGeom>
              <a:avLst/>
              <a:gdLst>
                <a:gd name="connsiteX0" fmla="*/ 0 w 185057"/>
                <a:gd name="connsiteY0" fmla="*/ 182515 h 235742"/>
                <a:gd name="connsiteX1" fmla="*/ 0 w 185057"/>
                <a:gd name="connsiteY1" fmla="*/ 235743 h 235742"/>
                <a:gd name="connsiteX2" fmla="*/ 91257 w 185057"/>
                <a:gd name="connsiteY2" fmla="*/ 134372 h 235742"/>
                <a:gd name="connsiteX3" fmla="*/ 109000 w 185057"/>
                <a:gd name="connsiteY3" fmla="*/ 16501 h 235742"/>
                <a:gd name="connsiteX4" fmla="*/ 185058 w 185057"/>
                <a:gd name="connsiteY4" fmla="*/ 0 h 235742"/>
                <a:gd name="connsiteX5" fmla="*/ 92558 w 185057"/>
                <a:gd name="connsiteY5" fmla="*/ 0 h 235742"/>
                <a:gd name="connsiteX6" fmla="*/ 0 w 185057"/>
                <a:gd name="connsiteY6" fmla="*/ 182515 h 2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57" h="235742">
                  <a:moveTo>
                    <a:pt x="0" y="182515"/>
                  </a:moveTo>
                  <a:lnTo>
                    <a:pt x="0" y="235743"/>
                  </a:lnTo>
                  <a:cubicBezTo>
                    <a:pt x="0" y="235743"/>
                    <a:pt x="81085" y="229415"/>
                    <a:pt x="91257" y="134372"/>
                  </a:cubicBezTo>
                  <a:cubicBezTo>
                    <a:pt x="101371" y="39330"/>
                    <a:pt x="109000" y="16501"/>
                    <a:pt x="109000" y="16501"/>
                  </a:cubicBezTo>
                  <a:cubicBezTo>
                    <a:pt x="109000" y="16501"/>
                    <a:pt x="166014" y="29157"/>
                    <a:pt x="185058" y="0"/>
                  </a:cubicBezTo>
                  <a:lnTo>
                    <a:pt x="92558" y="0"/>
                  </a:lnTo>
                  <a:cubicBezTo>
                    <a:pt x="92499" y="59"/>
                    <a:pt x="73515" y="172401"/>
                    <a:pt x="0" y="182515"/>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0C0CB83-6D55-4122-8E11-8BEF2C35C00C}"/>
                </a:ext>
              </a:extLst>
            </p:cNvPr>
            <p:cNvSpPr/>
            <p:nvPr/>
          </p:nvSpPr>
          <p:spPr>
            <a:xfrm>
              <a:off x="1848832" y="4141588"/>
              <a:ext cx="421983" cy="420741"/>
            </a:xfrm>
            <a:custGeom>
              <a:avLst/>
              <a:gdLst>
                <a:gd name="connsiteX0" fmla="*/ 11296 w 421983"/>
                <a:gd name="connsiteY0" fmla="*/ 0 h 420741"/>
                <a:gd name="connsiteX1" fmla="*/ 176068 w 421983"/>
                <a:gd name="connsiteY1" fmla="*/ 26614 h 420741"/>
                <a:gd name="connsiteX2" fmla="*/ 202682 w 421983"/>
                <a:gd name="connsiteY2" fmla="*/ 91257 h 420741"/>
                <a:gd name="connsiteX3" fmla="*/ 257153 w 421983"/>
                <a:gd name="connsiteY3" fmla="*/ 24071 h 420741"/>
                <a:gd name="connsiteX4" fmla="*/ 307897 w 421983"/>
                <a:gd name="connsiteY4" fmla="*/ 25313 h 420741"/>
                <a:gd name="connsiteX5" fmla="*/ 421984 w 421983"/>
                <a:gd name="connsiteY5" fmla="*/ 37970 h 420741"/>
                <a:gd name="connsiteX6" fmla="*/ 421984 w 421983"/>
                <a:gd name="connsiteY6" fmla="*/ 91198 h 420741"/>
                <a:gd name="connsiteX7" fmla="*/ 291456 w 421983"/>
                <a:gd name="connsiteY7" fmla="*/ 155841 h 420741"/>
                <a:gd name="connsiteX8" fmla="*/ 291456 w 421983"/>
                <a:gd name="connsiteY8" fmla="*/ 420742 h 420741"/>
                <a:gd name="connsiteX9" fmla="*/ 78542 w 421983"/>
                <a:gd name="connsiteY9" fmla="*/ 420742 h 420741"/>
                <a:gd name="connsiteX10" fmla="*/ 86171 w 421983"/>
                <a:gd name="connsiteY10" fmla="*/ 153357 h 420741"/>
                <a:gd name="connsiteX11" fmla="*/ 0 w 421983"/>
                <a:gd name="connsiteY11" fmla="*/ 54530 h 420741"/>
                <a:gd name="connsiteX12" fmla="*/ 11296 w 421983"/>
                <a:gd name="connsiteY12" fmla="*/ 0 h 420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983" h="420741">
                  <a:moveTo>
                    <a:pt x="11296" y="0"/>
                  </a:moveTo>
                  <a:cubicBezTo>
                    <a:pt x="11296" y="0"/>
                    <a:pt x="69611" y="41814"/>
                    <a:pt x="176068" y="26614"/>
                  </a:cubicBezTo>
                  <a:cubicBezTo>
                    <a:pt x="176068" y="26614"/>
                    <a:pt x="178611" y="82386"/>
                    <a:pt x="202682" y="91257"/>
                  </a:cubicBezTo>
                  <a:cubicBezTo>
                    <a:pt x="226753" y="100129"/>
                    <a:pt x="257153" y="24071"/>
                    <a:pt x="257153" y="24071"/>
                  </a:cubicBezTo>
                  <a:lnTo>
                    <a:pt x="307897" y="25313"/>
                  </a:lnTo>
                  <a:cubicBezTo>
                    <a:pt x="307897" y="25313"/>
                    <a:pt x="319312" y="44298"/>
                    <a:pt x="421984" y="37970"/>
                  </a:cubicBezTo>
                  <a:lnTo>
                    <a:pt x="421984" y="91198"/>
                  </a:lnTo>
                  <a:cubicBezTo>
                    <a:pt x="421984" y="91198"/>
                    <a:pt x="293999" y="79784"/>
                    <a:pt x="291456" y="155841"/>
                  </a:cubicBezTo>
                  <a:cubicBezTo>
                    <a:pt x="288912" y="231899"/>
                    <a:pt x="291456" y="420742"/>
                    <a:pt x="291456" y="420742"/>
                  </a:cubicBezTo>
                  <a:lnTo>
                    <a:pt x="78542" y="420742"/>
                  </a:lnTo>
                  <a:lnTo>
                    <a:pt x="86171" y="153357"/>
                  </a:lnTo>
                  <a:cubicBezTo>
                    <a:pt x="86171" y="153357"/>
                    <a:pt x="89956" y="54530"/>
                    <a:pt x="0" y="54530"/>
                  </a:cubicBezTo>
                  <a:lnTo>
                    <a:pt x="11296" y="0"/>
                  </a:lnTo>
                  <a:close/>
                </a:path>
              </a:pathLst>
            </a:custGeom>
            <a:solidFill>
              <a:schemeClr val="accent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7F728D58-4534-4F40-8359-0EB2A450A0AA}"/>
                </a:ext>
              </a:extLst>
            </p:cNvPr>
            <p:cNvSpPr/>
            <p:nvPr/>
          </p:nvSpPr>
          <p:spPr>
            <a:xfrm>
              <a:off x="1882368" y="4562330"/>
              <a:ext cx="283114" cy="320612"/>
            </a:xfrm>
            <a:custGeom>
              <a:avLst/>
              <a:gdLst>
                <a:gd name="connsiteX0" fmla="*/ 44946 w 283114"/>
                <a:gd name="connsiteY0" fmla="*/ 0 h 320612"/>
                <a:gd name="connsiteX1" fmla="*/ 9461 w 283114"/>
                <a:gd name="connsiteY1" fmla="*/ 320613 h 320612"/>
                <a:gd name="connsiteX2" fmla="*/ 90545 w 283114"/>
                <a:gd name="connsiteY2" fmla="*/ 320613 h 320612"/>
                <a:gd name="connsiteX3" fmla="*/ 127273 w 283114"/>
                <a:gd name="connsiteY3" fmla="*/ 86171 h 320612"/>
                <a:gd name="connsiteX4" fmla="*/ 155129 w 283114"/>
                <a:gd name="connsiteY4" fmla="*/ 86171 h 320612"/>
                <a:gd name="connsiteX5" fmla="*/ 205815 w 283114"/>
                <a:gd name="connsiteY5" fmla="*/ 320613 h 320612"/>
                <a:gd name="connsiteX6" fmla="*/ 283114 w 283114"/>
                <a:gd name="connsiteY6" fmla="*/ 320613 h 320612"/>
                <a:gd name="connsiteX7" fmla="*/ 257742 w 283114"/>
                <a:gd name="connsiteY7" fmla="*/ 0 h 320612"/>
                <a:gd name="connsiteX8" fmla="*/ 44946 w 283114"/>
                <a:gd name="connsiteY8" fmla="*/ 0 h 32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14" h="320612">
                  <a:moveTo>
                    <a:pt x="44946" y="0"/>
                  </a:moveTo>
                  <a:cubicBezTo>
                    <a:pt x="44946" y="0"/>
                    <a:pt x="-24783" y="257271"/>
                    <a:pt x="9461" y="320613"/>
                  </a:cubicBezTo>
                  <a:lnTo>
                    <a:pt x="90545" y="320613"/>
                  </a:lnTo>
                  <a:cubicBezTo>
                    <a:pt x="90545" y="320613"/>
                    <a:pt x="98175" y="108941"/>
                    <a:pt x="127273" y="86171"/>
                  </a:cubicBezTo>
                  <a:lnTo>
                    <a:pt x="155129" y="86171"/>
                  </a:lnTo>
                  <a:cubicBezTo>
                    <a:pt x="155129" y="86171"/>
                    <a:pt x="172872" y="302870"/>
                    <a:pt x="205815" y="320613"/>
                  </a:cubicBezTo>
                  <a:lnTo>
                    <a:pt x="283114" y="320613"/>
                  </a:lnTo>
                  <a:cubicBezTo>
                    <a:pt x="283114" y="320613"/>
                    <a:pt x="258629" y="92440"/>
                    <a:pt x="257742" y="0"/>
                  </a:cubicBezTo>
                  <a:lnTo>
                    <a:pt x="44946" y="0"/>
                  </a:lnTo>
                  <a:close/>
                </a:path>
              </a:pathLst>
            </a:custGeom>
            <a:solidFill>
              <a:schemeClr val="accent1">
                <a:lumMod val="50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180221D-75AD-4FFD-969F-53C180706A8D}"/>
                </a:ext>
              </a:extLst>
            </p:cNvPr>
            <p:cNvSpPr/>
            <p:nvPr/>
          </p:nvSpPr>
          <p:spPr>
            <a:xfrm>
              <a:off x="1891828" y="4882943"/>
              <a:ext cx="81084" cy="202800"/>
            </a:xfrm>
            <a:custGeom>
              <a:avLst/>
              <a:gdLst>
                <a:gd name="connsiteX0" fmla="*/ 0 w 81084"/>
                <a:gd name="connsiteY0" fmla="*/ 0 h 202800"/>
                <a:gd name="connsiteX1" fmla="*/ 27856 w 81084"/>
                <a:gd name="connsiteY1" fmla="*/ 202800 h 202800"/>
                <a:gd name="connsiteX2" fmla="*/ 53228 w 81084"/>
                <a:gd name="connsiteY2" fmla="*/ 202800 h 202800"/>
                <a:gd name="connsiteX3" fmla="*/ 81085 w 81084"/>
                <a:gd name="connsiteY3" fmla="*/ 0 h 202800"/>
                <a:gd name="connsiteX4" fmla="*/ 0 w 81084"/>
                <a:gd name="connsiteY4" fmla="*/ 0 h 20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4" h="202800">
                  <a:moveTo>
                    <a:pt x="0" y="0"/>
                  </a:moveTo>
                  <a:cubicBezTo>
                    <a:pt x="0" y="0"/>
                    <a:pt x="18985" y="188843"/>
                    <a:pt x="27856" y="202800"/>
                  </a:cubicBezTo>
                  <a:lnTo>
                    <a:pt x="53228" y="202800"/>
                  </a:lnTo>
                  <a:lnTo>
                    <a:pt x="81085" y="0"/>
                  </a:lnTo>
                  <a:lnTo>
                    <a:pt x="0"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5B60C4C-F2BA-4B50-8165-C6F46B8108A4}"/>
                </a:ext>
              </a:extLst>
            </p:cNvPr>
            <p:cNvSpPr/>
            <p:nvPr/>
          </p:nvSpPr>
          <p:spPr>
            <a:xfrm>
              <a:off x="1837358"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27"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E1EA4D3-9FB2-4AE0-8275-157F91BFFDCB}"/>
                </a:ext>
              </a:extLst>
            </p:cNvPr>
            <p:cNvSpPr/>
            <p:nvPr/>
          </p:nvSpPr>
          <p:spPr>
            <a:xfrm>
              <a:off x="2056600" y="5085743"/>
              <a:ext cx="109000" cy="70971"/>
            </a:xfrm>
            <a:custGeom>
              <a:avLst/>
              <a:gdLst>
                <a:gd name="connsiteX0" fmla="*/ 0 w 109000"/>
                <a:gd name="connsiteY0" fmla="*/ 70971 h 70971"/>
                <a:gd name="connsiteX1" fmla="*/ 109000 w 109000"/>
                <a:gd name="connsiteY1" fmla="*/ 70971 h 70971"/>
                <a:gd name="connsiteX2" fmla="*/ 107758 w 109000"/>
                <a:gd name="connsiteY2" fmla="*/ 0 h 70971"/>
                <a:gd name="connsiteX3" fmla="*/ 82386 w 109000"/>
                <a:gd name="connsiteY3" fmla="*/ 0 h 70971"/>
                <a:gd name="connsiteX4" fmla="*/ 82386 w 109000"/>
                <a:gd name="connsiteY4" fmla="*/ 27856 h 70971"/>
                <a:gd name="connsiteX5" fmla="*/ 0 w 109000"/>
                <a:gd name="connsiteY5" fmla="*/ 70971 h 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0" h="70971">
                  <a:moveTo>
                    <a:pt x="0" y="70971"/>
                  </a:moveTo>
                  <a:lnTo>
                    <a:pt x="109000" y="70971"/>
                  </a:lnTo>
                  <a:lnTo>
                    <a:pt x="107758" y="0"/>
                  </a:lnTo>
                  <a:lnTo>
                    <a:pt x="82386" y="0"/>
                  </a:lnTo>
                  <a:lnTo>
                    <a:pt x="82386" y="27856"/>
                  </a:lnTo>
                  <a:cubicBezTo>
                    <a:pt x="82386" y="27856"/>
                    <a:pt x="13899" y="32942"/>
                    <a:pt x="0" y="70971"/>
                  </a:cubicBezTo>
                  <a:close/>
                </a:path>
              </a:pathLst>
            </a:custGeom>
            <a:solidFill>
              <a:schemeClr val="tx1">
                <a:lumMod val="75000"/>
                <a:lumOff val="25000"/>
              </a:schemeClr>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03D7CD8-7686-42D5-8B9F-1A3A859EEE76}"/>
                </a:ext>
              </a:extLst>
            </p:cNvPr>
            <p:cNvSpPr/>
            <p:nvPr/>
          </p:nvSpPr>
          <p:spPr>
            <a:xfrm>
              <a:off x="2088242" y="4882943"/>
              <a:ext cx="77358" cy="202800"/>
            </a:xfrm>
            <a:custGeom>
              <a:avLst/>
              <a:gdLst>
                <a:gd name="connsiteX0" fmla="*/ 0 w 77358"/>
                <a:gd name="connsiteY0" fmla="*/ 0 h 202800"/>
                <a:gd name="connsiteX1" fmla="*/ 41873 w 77358"/>
                <a:gd name="connsiteY1" fmla="*/ 202800 h 202800"/>
                <a:gd name="connsiteX2" fmla="*/ 77359 w 77358"/>
                <a:gd name="connsiteY2" fmla="*/ 202800 h 202800"/>
                <a:gd name="connsiteX3" fmla="*/ 77359 w 77358"/>
                <a:gd name="connsiteY3" fmla="*/ 0 h 202800"/>
              </a:gdLst>
              <a:ahLst/>
              <a:cxnLst>
                <a:cxn ang="0">
                  <a:pos x="connsiteX0" y="connsiteY0"/>
                </a:cxn>
                <a:cxn ang="0">
                  <a:pos x="connsiteX1" y="connsiteY1"/>
                </a:cxn>
                <a:cxn ang="0">
                  <a:pos x="connsiteX2" y="connsiteY2"/>
                </a:cxn>
                <a:cxn ang="0">
                  <a:pos x="connsiteX3" y="connsiteY3"/>
                </a:cxn>
              </a:cxnLst>
              <a:rect l="l" t="t" r="r" b="b"/>
              <a:pathLst>
                <a:path w="77358" h="202800">
                  <a:moveTo>
                    <a:pt x="0" y="0"/>
                  </a:moveTo>
                  <a:lnTo>
                    <a:pt x="41873" y="202800"/>
                  </a:lnTo>
                  <a:lnTo>
                    <a:pt x="77359" y="202800"/>
                  </a:lnTo>
                  <a:lnTo>
                    <a:pt x="77359" y="0"/>
                  </a:ln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C36FF46C-7A73-4AF6-A46F-DDEE95135C7E}"/>
                </a:ext>
              </a:extLst>
            </p:cNvPr>
            <p:cNvSpPr/>
            <p:nvPr/>
          </p:nvSpPr>
          <p:spPr>
            <a:xfrm>
              <a:off x="2024443" y="4025238"/>
              <a:ext cx="102997" cy="207934"/>
            </a:xfrm>
            <a:custGeom>
              <a:avLst/>
              <a:gdLst>
                <a:gd name="connsiteX0" fmla="*/ 1226 w 102997"/>
                <a:gd name="connsiteY0" fmla="*/ 143437 h 207934"/>
                <a:gd name="connsiteX1" fmla="*/ 575 w 102997"/>
                <a:gd name="connsiteY1" fmla="*/ 144798 h 207934"/>
                <a:gd name="connsiteX2" fmla="*/ 2823 w 102997"/>
                <a:gd name="connsiteY2" fmla="*/ 165261 h 207934"/>
                <a:gd name="connsiteX3" fmla="*/ 27130 w 102997"/>
                <a:gd name="connsiteY3" fmla="*/ 207548 h 207934"/>
                <a:gd name="connsiteX4" fmla="*/ 81601 w 102997"/>
                <a:gd name="connsiteY4" fmla="*/ 140362 h 207934"/>
                <a:gd name="connsiteX5" fmla="*/ 81601 w 102997"/>
                <a:gd name="connsiteY5" fmla="*/ 2205 h 207934"/>
                <a:gd name="connsiteX6" fmla="*/ 10630 w 102997"/>
                <a:gd name="connsiteY6" fmla="*/ 56675 h 207934"/>
                <a:gd name="connsiteX7" fmla="*/ 23286 w 102997"/>
                <a:gd name="connsiteY7" fmla="*/ 71283 h 207934"/>
                <a:gd name="connsiteX8" fmla="*/ 8678 w 102997"/>
                <a:gd name="connsiteY8" fmla="*/ 78794 h 207934"/>
                <a:gd name="connsiteX9" fmla="*/ 8441 w 102997"/>
                <a:gd name="connsiteY9" fmla="*/ 97424 h 207934"/>
                <a:gd name="connsiteX10" fmla="*/ 28491 w 102997"/>
                <a:gd name="connsiteY10" fmla="*/ 118065 h 207934"/>
                <a:gd name="connsiteX11" fmla="*/ 26007 w 102997"/>
                <a:gd name="connsiteY11" fmla="*/ 123743 h 207934"/>
                <a:gd name="connsiteX12" fmla="*/ 1226 w 102997"/>
                <a:gd name="connsiteY12" fmla="*/ 143437 h 20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97" h="207934">
                  <a:moveTo>
                    <a:pt x="1226" y="143437"/>
                  </a:moveTo>
                  <a:cubicBezTo>
                    <a:pt x="930" y="143911"/>
                    <a:pt x="753" y="144325"/>
                    <a:pt x="575" y="144798"/>
                  </a:cubicBezTo>
                  <a:cubicBezTo>
                    <a:pt x="-1317" y="149529"/>
                    <a:pt x="1995" y="160471"/>
                    <a:pt x="2823" y="165261"/>
                  </a:cubicBezTo>
                  <a:cubicBezTo>
                    <a:pt x="5366" y="179692"/>
                    <a:pt x="10275" y="203349"/>
                    <a:pt x="27130" y="207548"/>
                  </a:cubicBezTo>
                  <a:cubicBezTo>
                    <a:pt x="52503" y="213876"/>
                    <a:pt x="81601" y="140362"/>
                    <a:pt x="81601" y="140362"/>
                  </a:cubicBezTo>
                  <a:cubicBezTo>
                    <a:pt x="81601" y="140362"/>
                    <a:pt x="129743" y="32663"/>
                    <a:pt x="81601" y="2205"/>
                  </a:cubicBezTo>
                  <a:cubicBezTo>
                    <a:pt x="81601" y="2205"/>
                    <a:pt x="24587" y="-16780"/>
                    <a:pt x="10630" y="56675"/>
                  </a:cubicBezTo>
                  <a:cubicBezTo>
                    <a:pt x="10630" y="56675"/>
                    <a:pt x="23286" y="59218"/>
                    <a:pt x="23286" y="71283"/>
                  </a:cubicBezTo>
                  <a:cubicBezTo>
                    <a:pt x="23286" y="78794"/>
                    <a:pt x="14356" y="79622"/>
                    <a:pt x="8678" y="78794"/>
                  </a:cubicBezTo>
                  <a:cubicBezTo>
                    <a:pt x="7673" y="84354"/>
                    <a:pt x="7259" y="91806"/>
                    <a:pt x="8441" y="97424"/>
                  </a:cubicBezTo>
                  <a:cubicBezTo>
                    <a:pt x="11221" y="110495"/>
                    <a:pt x="17017" y="113866"/>
                    <a:pt x="28491" y="118065"/>
                  </a:cubicBezTo>
                  <a:cubicBezTo>
                    <a:pt x="28550" y="120253"/>
                    <a:pt x="27604" y="122205"/>
                    <a:pt x="26007" y="123743"/>
                  </a:cubicBezTo>
                  <a:cubicBezTo>
                    <a:pt x="19619" y="129953"/>
                    <a:pt x="5366" y="136518"/>
                    <a:pt x="1226" y="143437"/>
                  </a:cubicBezTo>
                  <a:close/>
                </a:path>
              </a:pathLst>
            </a:custGeom>
            <a:solidFill>
              <a:srgbClr val="DAB7A2"/>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B1F0C75F-D6E4-4AAC-9466-0C35BFB5DA0E}"/>
                </a:ext>
              </a:extLst>
            </p:cNvPr>
            <p:cNvSpPr/>
            <p:nvPr/>
          </p:nvSpPr>
          <p:spPr>
            <a:xfrm>
              <a:off x="2075775" y="4009700"/>
              <a:ext cx="105066" cy="131888"/>
            </a:xfrm>
            <a:custGeom>
              <a:avLst/>
              <a:gdLst>
                <a:gd name="connsiteX0" fmla="*/ 106 w 105066"/>
                <a:gd name="connsiteY0" fmla="*/ 17447 h 131888"/>
                <a:gd name="connsiteX1" fmla="*/ 60609 w 105066"/>
                <a:gd name="connsiteY1" fmla="*/ 59 h 131888"/>
                <a:gd name="connsiteX2" fmla="*/ 104966 w 105066"/>
                <a:gd name="connsiteY2" fmla="*/ 65944 h 131888"/>
                <a:gd name="connsiteX3" fmla="*/ 39318 w 105066"/>
                <a:gd name="connsiteY3" fmla="*/ 131889 h 131888"/>
                <a:gd name="connsiteX4" fmla="*/ 106 w 105066"/>
                <a:gd name="connsiteY4" fmla="*/ 17447 h 13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66" h="131888">
                  <a:moveTo>
                    <a:pt x="106" y="17447"/>
                  </a:moveTo>
                  <a:cubicBezTo>
                    <a:pt x="106" y="17447"/>
                    <a:pt x="-5276" y="-1183"/>
                    <a:pt x="60609" y="59"/>
                  </a:cubicBezTo>
                  <a:cubicBezTo>
                    <a:pt x="60609" y="59"/>
                    <a:pt x="107509" y="59"/>
                    <a:pt x="104966" y="65944"/>
                  </a:cubicBezTo>
                  <a:cubicBezTo>
                    <a:pt x="102423" y="131830"/>
                    <a:pt x="39318" y="131889"/>
                    <a:pt x="39318" y="131889"/>
                  </a:cubicBezTo>
                  <a:cubicBezTo>
                    <a:pt x="39318" y="131889"/>
                    <a:pt x="84089" y="-650"/>
                    <a:pt x="106" y="17447"/>
                  </a:cubicBezTo>
                  <a:close/>
                </a:path>
              </a:pathLst>
            </a:custGeom>
            <a:solidFill>
              <a:schemeClr val="tx1"/>
            </a:solidFill>
            <a:ln w="5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1" name="Rectangle 20">
            <a:extLst>
              <a:ext uri="{FF2B5EF4-FFF2-40B4-BE49-F238E27FC236}">
                <a16:creationId xmlns:a16="http://schemas.microsoft.com/office/drawing/2014/main" id="{86D2E6E8-F0D7-4C5A-893E-9B8A2AD1FA73}"/>
              </a:ext>
            </a:extLst>
          </p:cNvPr>
          <p:cNvSpPr/>
          <p:nvPr/>
        </p:nvSpPr>
        <p:spPr>
          <a:xfrm>
            <a:off x="1008311" y="2299273"/>
            <a:ext cx="1328772" cy="1815882"/>
          </a:xfrm>
          <a:prstGeom prst="rect">
            <a:avLst/>
          </a:prstGeom>
        </p:spPr>
        <p:txBody>
          <a:bodyPr wrap="square">
            <a:spAutoFit/>
          </a:bodyPr>
          <a:lstStyle/>
          <a:p>
            <a:pPr lvl="0" algn="ctr"/>
            <a:r>
              <a:rPr lang="en-US" sz="1400" dirty="0">
                <a:solidFill>
                  <a:schemeClr val="bg1"/>
                </a:solidFill>
                <a:ea typeface="Tahoma" panose="020B0604030504040204" pitchFamily="34" charset="0"/>
                <a:cs typeface="Tahoma" panose="020B0604030504040204" pitchFamily="34" charset="0"/>
              </a:rPr>
              <a:t>Eliminating non-physical barriers that hamper the sustainable development of air transport services</a:t>
            </a:r>
            <a:endParaRPr kumimoji="0" lang="en-US" sz="1400" i="0" u="none" strike="noStrike" kern="1200" cap="none" spc="0" normalizeH="0" baseline="0" noProof="0" dirty="0">
              <a:ln>
                <a:noFill/>
              </a:ln>
              <a:solidFill>
                <a:schemeClr val="bg1"/>
              </a:solidFill>
              <a:effectLst/>
              <a:uLnTx/>
              <a:uFillTx/>
              <a:cs typeface="Calibri" panose="020F0502020204030204" pitchFamily="34" charset="0"/>
            </a:endParaRPr>
          </a:p>
        </p:txBody>
      </p:sp>
      <p:sp>
        <p:nvSpPr>
          <p:cNvPr id="22" name="Rectangle 21">
            <a:extLst>
              <a:ext uri="{FF2B5EF4-FFF2-40B4-BE49-F238E27FC236}">
                <a16:creationId xmlns:a16="http://schemas.microsoft.com/office/drawing/2014/main" id="{BC209F6F-CE10-4C49-AFF2-E29867E693AC}"/>
              </a:ext>
            </a:extLst>
          </p:cNvPr>
          <p:cNvSpPr/>
          <p:nvPr/>
        </p:nvSpPr>
        <p:spPr>
          <a:xfrm>
            <a:off x="2431756" y="2374234"/>
            <a:ext cx="1240473" cy="2462213"/>
          </a:xfrm>
          <a:prstGeom prst="rect">
            <a:avLst/>
          </a:prstGeom>
        </p:spPr>
        <p:txBody>
          <a:bodyPr wrap="square">
            <a:spAutoFit/>
          </a:bodyPr>
          <a:lstStyle/>
          <a:p>
            <a:pPr lvl="0" algn="ctr"/>
            <a:r>
              <a:rPr lang="en-US" sz="1400" dirty="0">
                <a:solidFill>
                  <a:srgbClr val="FFFFFF"/>
                </a:solidFill>
              </a:rPr>
              <a:t>Creating a conducive environment for the development and provision of safe, reliable and affordable air transport services</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83AC4D2-492E-49EA-B702-9DC5A5ED9D42}"/>
              </a:ext>
            </a:extLst>
          </p:cNvPr>
          <p:cNvSpPr/>
          <p:nvPr/>
        </p:nvSpPr>
        <p:spPr>
          <a:xfrm>
            <a:off x="3740666" y="2319456"/>
            <a:ext cx="1169250" cy="2246769"/>
          </a:xfrm>
          <a:prstGeom prst="rect">
            <a:avLst/>
          </a:prstGeom>
        </p:spPr>
        <p:txBody>
          <a:bodyPr wrap="square">
            <a:spAutoFit/>
          </a:bodyPr>
          <a:lstStyle/>
          <a:p>
            <a:pPr lvl="0" algn="ctr"/>
            <a:r>
              <a:rPr lang="en-US" sz="1400" dirty="0">
                <a:solidFill>
                  <a:srgbClr val="FFFFFF"/>
                </a:solidFill>
              </a:rPr>
              <a:t>Establishing a liberalized intra-African aviation market in relation to traffic rights, capacity, frequency, pricing etc.</a:t>
            </a:r>
          </a:p>
        </p:txBody>
      </p:sp>
      <p:sp>
        <p:nvSpPr>
          <p:cNvPr id="24" name="Rectangle 23">
            <a:extLst>
              <a:ext uri="{FF2B5EF4-FFF2-40B4-BE49-F238E27FC236}">
                <a16:creationId xmlns:a16="http://schemas.microsoft.com/office/drawing/2014/main" id="{3AE6F427-7B5C-4F63-86D1-87271C37A0DD}"/>
              </a:ext>
            </a:extLst>
          </p:cNvPr>
          <p:cNvSpPr/>
          <p:nvPr/>
        </p:nvSpPr>
        <p:spPr>
          <a:xfrm>
            <a:off x="5024377" y="2512782"/>
            <a:ext cx="1069819" cy="1169551"/>
          </a:xfrm>
          <a:prstGeom prst="rect">
            <a:avLst/>
          </a:prstGeom>
        </p:spPr>
        <p:txBody>
          <a:bodyPr wrap="square">
            <a:spAutoFit/>
          </a:bodyPr>
          <a:lstStyle/>
          <a:p>
            <a:pPr lvl="0" algn="ctr"/>
            <a:r>
              <a:rPr lang="en-US" sz="1400" dirty="0">
                <a:solidFill>
                  <a:srgbClr val="FFFFFF"/>
                </a:solidFill>
              </a:rPr>
              <a:t>Enhancing cooperation among African airlines</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5167C40-5204-4B47-AD9F-06A7B4365B4A}"/>
              </a:ext>
            </a:extLst>
          </p:cNvPr>
          <p:cNvSpPr/>
          <p:nvPr/>
        </p:nvSpPr>
        <p:spPr>
          <a:xfrm>
            <a:off x="6329587" y="2578799"/>
            <a:ext cx="1026313" cy="1169551"/>
          </a:xfrm>
          <a:prstGeom prst="rect">
            <a:avLst/>
          </a:prstGeom>
        </p:spPr>
        <p:txBody>
          <a:bodyPr wrap="square">
            <a:spAutoFit/>
          </a:bodyPr>
          <a:lstStyle/>
          <a:p>
            <a:pPr lvl="0" algn="ctr"/>
            <a:r>
              <a:rPr lang="en-US" sz="1400" dirty="0">
                <a:solidFill>
                  <a:srgbClr val="FFFFFF"/>
                </a:solidFill>
              </a:rPr>
              <a:t>Improving the quality of service to the consumers</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7726D7C-D076-4C9C-B3B3-95E28CB947F9}"/>
              </a:ext>
            </a:extLst>
          </p:cNvPr>
          <p:cNvSpPr/>
          <p:nvPr/>
        </p:nvSpPr>
        <p:spPr>
          <a:xfrm>
            <a:off x="7530663" y="2644705"/>
            <a:ext cx="1105730"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What quality of customer service is offered?</a:t>
            </a:r>
          </a:p>
        </p:txBody>
      </p:sp>
      <p:sp>
        <p:nvSpPr>
          <p:cNvPr id="27" name="Rectangle 26">
            <a:extLst>
              <a:ext uri="{FF2B5EF4-FFF2-40B4-BE49-F238E27FC236}">
                <a16:creationId xmlns:a16="http://schemas.microsoft.com/office/drawing/2014/main" id="{701F9F60-EBDA-44DF-98E9-2076A1C68F68}"/>
              </a:ext>
            </a:extLst>
          </p:cNvPr>
          <p:cNvSpPr/>
          <p:nvPr/>
        </p:nvSpPr>
        <p:spPr>
          <a:xfrm>
            <a:off x="9299045" y="2420254"/>
            <a:ext cx="1163187" cy="2462213"/>
          </a:xfrm>
          <a:prstGeom prst="rect">
            <a:avLst/>
          </a:prstGeom>
        </p:spPr>
        <p:txBody>
          <a:bodyPr wrap="square">
            <a:spAutoFit/>
          </a:bodyPr>
          <a:lstStyle/>
          <a:p>
            <a:pPr lvl="0" algn="ctr"/>
            <a:r>
              <a:rPr lang="en-US" sz="1400" dirty="0">
                <a:solidFill>
                  <a:srgbClr val="FFFFFF"/>
                </a:solidFill>
              </a:rPr>
              <a:t>Create one Single air transport market in Africa, liberalize civil aviation on the continent and drive economic integration</a:t>
            </a:r>
            <a:endParaRPr kumimoji="0" lang="en-US" sz="1400" b="0" i="0" u="none" strike="noStrike" kern="1200" cap="none" spc="0" normalizeH="0" baseline="0" noProof="0" dirty="0">
              <a:ln>
                <a:noFill/>
              </a:ln>
              <a:solidFill>
                <a:srgbClr val="FFFFFF"/>
              </a:solidFill>
              <a:effectLst/>
              <a:uLnTx/>
              <a:uFillTx/>
            </a:endParaRPr>
          </a:p>
        </p:txBody>
      </p:sp>
      <p:grpSp>
        <p:nvGrpSpPr>
          <p:cNvPr id="4" name="Group 3">
            <a:extLst>
              <a:ext uri="{FF2B5EF4-FFF2-40B4-BE49-F238E27FC236}">
                <a16:creationId xmlns:a16="http://schemas.microsoft.com/office/drawing/2014/main" id="{3133C755-6BC4-2AB2-B012-8FD47C2F2AB8}"/>
              </a:ext>
            </a:extLst>
          </p:cNvPr>
          <p:cNvGrpSpPr/>
          <p:nvPr/>
        </p:nvGrpSpPr>
        <p:grpSpPr>
          <a:xfrm>
            <a:off x="1374026" y="1544168"/>
            <a:ext cx="728439" cy="741687"/>
            <a:chOff x="1896784" y="1603346"/>
            <a:chExt cx="741620" cy="741687"/>
          </a:xfrm>
        </p:grpSpPr>
        <p:sp>
          <p:nvSpPr>
            <p:cNvPr id="11" name="Oval 10">
              <a:extLst>
                <a:ext uri="{FF2B5EF4-FFF2-40B4-BE49-F238E27FC236}">
                  <a16:creationId xmlns:a16="http://schemas.microsoft.com/office/drawing/2014/main" id="{840FA009-2B6B-48C2-B648-F70C3E82FB66}"/>
                </a:ext>
              </a:extLst>
            </p:cNvPr>
            <p:cNvSpPr/>
            <p:nvPr/>
          </p:nvSpPr>
          <p:spPr bwMode="auto">
            <a:xfrm>
              <a:off x="1896784" y="1603413"/>
              <a:ext cx="741620" cy="741620"/>
            </a:xfrm>
            <a:prstGeom prst="ellipse">
              <a:avLst/>
            </a:prstGeom>
            <a:solidFill>
              <a:srgbClr val="E8E8E8"/>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C0EDD404-D3A7-47BF-B6F8-F494BE17242A}"/>
                </a:ext>
              </a:extLst>
            </p:cNvPr>
            <p:cNvSpPr/>
            <p:nvPr/>
          </p:nvSpPr>
          <p:spPr bwMode="auto">
            <a:xfrm>
              <a:off x="1934393" y="1603346"/>
              <a:ext cx="666400" cy="666400"/>
            </a:xfrm>
            <a:prstGeom prst="ellipse">
              <a:avLst/>
            </a:prstGeom>
            <a:solidFill>
              <a:schemeClr val="accent1">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2B2A6134-1844-4EF9-BD67-C0B93F8A7A2B}"/>
                </a:ext>
              </a:extLst>
            </p:cNvPr>
            <p:cNvSpPr txBox="1"/>
            <p:nvPr/>
          </p:nvSpPr>
          <p:spPr>
            <a:xfrm>
              <a:off x="2033018" y="1736491"/>
              <a:ext cx="4691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01</a:t>
              </a: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endParaRPr>
            </a:p>
          </p:txBody>
        </p:sp>
      </p:grpSp>
      <p:grpSp>
        <p:nvGrpSpPr>
          <p:cNvPr id="166" name="Group 165">
            <a:extLst>
              <a:ext uri="{FF2B5EF4-FFF2-40B4-BE49-F238E27FC236}">
                <a16:creationId xmlns:a16="http://schemas.microsoft.com/office/drawing/2014/main" id="{6401BE66-07AB-5ECD-054C-FCB0442D3438}"/>
              </a:ext>
            </a:extLst>
          </p:cNvPr>
          <p:cNvGrpSpPr/>
          <p:nvPr/>
        </p:nvGrpSpPr>
        <p:grpSpPr>
          <a:xfrm>
            <a:off x="2745405" y="1666133"/>
            <a:ext cx="741620" cy="741687"/>
            <a:chOff x="3059971" y="1603346"/>
            <a:chExt cx="741620" cy="741687"/>
          </a:xfrm>
        </p:grpSpPr>
        <p:sp>
          <p:nvSpPr>
            <p:cNvPr id="12" name="Oval 11">
              <a:extLst>
                <a:ext uri="{FF2B5EF4-FFF2-40B4-BE49-F238E27FC236}">
                  <a16:creationId xmlns:a16="http://schemas.microsoft.com/office/drawing/2014/main" id="{92F87810-816E-4CE7-ADEC-9B540655424F}"/>
                </a:ext>
              </a:extLst>
            </p:cNvPr>
            <p:cNvSpPr/>
            <p:nvPr/>
          </p:nvSpPr>
          <p:spPr bwMode="auto">
            <a:xfrm>
              <a:off x="3059971" y="1603413"/>
              <a:ext cx="741620" cy="741620"/>
            </a:xfrm>
            <a:prstGeom prst="ellipse">
              <a:avLst/>
            </a:prstGeom>
            <a:solidFill>
              <a:srgbClr val="EFEFEF"/>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C72C7B38-928F-D452-6D97-AFA7AEC351A0}"/>
                </a:ext>
              </a:extLst>
            </p:cNvPr>
            <p:cNvGrpSpPr/>
            <p:nvPr/>
          </p:nvGrpSpPr>
          <p:grpSpPr>
            <a:xfrm>
              <a:off x="3097580" y="1603346"/>
              <a:ext cx="666400" cy="666400"/>
              <a:chOff x="3097580" y="1603346"/>
              <a:chExt cx="666400" cy="666400"/>
            </a:xfrm>
          </p:grpSpPr>
          <p:sp>
            <p:nvSpPr>
              <p:cNvPr id="99" name="Oval 98">
                <a:extLst>
                  <a:ext uri="{FF2B5EF4-FFF2-40B4-BE49-F238E27FC236}">
                    <a16:creationId xmlns:a16="http://schemas.microsoft.com/office/drawing/2014/main" id="{5E7519C4-6321-4F10-84E7-34962B9CCDDE}"/>
                  </a:ext>
                </a:extLst>
              </p:cNvPr>
              <p:cNvSpPr/>
              <p:nvPr/>
            </p:nvSpPr>
            <p:spPr bwMode="auto">
              <a:xfrm>
                <a:off x="3097580" y="1603346"/>
                <a:ext cx="666400" cy="666400"/>
              </a:xfrm>
              <a:prstGeom prst="ellipse">
                <a:avLst/>
              </a:pr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36F156BC-DB48-4845-8EED-F3D9351404B7}"/>
                  </a:ext>
                </a:extLst>
              </p:cNvPr>
              <p:cNvSpPr txBox="1"/>
              <p:nvPr/>
            </p:nvSpPr>
            <p:spPr>
              <a:xfrm>
                <a:off x="3196205" y="1736491"/>
                <a:ext cx="4691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02</a:t>
                </a: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endParaRPr>
              </a:p>
            </p:txBody>
          </p:sp>
        </p:grpSp>
      </p:grpSp>
      <p:grpSp>
        <p:nvGrpSpPr>
          <p:cNvPr id="28" name="Group 27">
            <a:extLst>
              <a:ext uri="{FF2B5EF4-FFF2-40B4-BE49-F238E27FC236}">
                <a16:creationId xmlns:a16="http://schemas.microsoft.com/office/drawing/2014/main" id="{F2981CEE-5177-D7D9-6A3D-5ACD793E987D}"/>
              </a:ext>
            </a:extLst>
          </p:cNvPr>
          <p:cNvGrpSpPr/>
          <p:nvPr/>
        </p:nvGrpSpPr>
        <p:grpSpPr>
          <a:xfrm>
            <a:off x="3956564" y="1619455"/>
            <a:ext cx="741620" cy="741687"/>
            <a:chOff x="4223158" y="1603346"/>
            <a:chExt cx="741620" cy="741687"/>
          </a:xfrm>
        </p:grpSpPr>
        <p:sp>
          <p:nvSpPr>
            <p:cNvPr id="13" name="Oval 12">
              <a:extLst>
                <a:ext uri="{FF2B5EF4-FFF2-40B4-BE49-F238E27FC236}">
                  <a16:creationId xmlns:a16="http://schemas.microsoft.com/office/drawing/2014/main" id="{DF8BF28C-4974-42BB-A4AB-913661D45CB7}"/>
                </a:ext>
              </a:extLst>
            </p:cNvPr>
            <p:cNvSpPr/>
            <p:nvPr/>
          </p:nvSpPr>
          <p:spPr bwMode="auto">
            <a:xfrm>
              <a:off x="4223158" y="1603413"/>
              <a:ext cx="741620" cy="741620"/>
            </a:xfrm>
            <a:prstGeom prst="ellipse">
              <a:avLst/>
            </a:prstGeom>
            <a:solidFill>
              <a:srgbClr val="F6F6F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3C83DF9A-A361-4E07-B050-8CA6A2515EF5}"/>
                </a:ext>
              </a:extLst>
            </p:cNvPr>
            <p:cNvSpPr/>
            <p:nvPr/>
          </p:nvSpPr>
          <p:spPr bwMode="auto">
            <a:xfrm>
              <a:off x="4260767" y="1603346"/>
              <a:ext cx="666400" cy="666400"/>
            </a:xfrm>
            <a:prstGeom prst="ellipse">
              <a:avLst/>
            </a:prstGeom>
            <a:solidFill>
              <a:schemeClr val="accent3">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9D855162-8733-4D76-93A4-64EAC2C565DD}"/>
                </a:ext>
              </a:extLst>
            </p:cNvPr>
            <p:cNvSpPr txBox="1"/>
            <p:nvPr/>
          </p:nvSpPr>
          <p:spPr>
            <a:xfrm>
              <a:off x="4359392" y="1736491"/>
              <a:ext cx="4691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03</a:t>
              </a: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endParaRPr>
            </a:p>
          </p:txBody>
        </p:sp>
      </p:grpSp>
      <p:grpSp>
        <p:nvGrpSpPr>
          <p:cNvPr id="29" name="Group 28">
            <a:extLst>
              <a:ext uri="{FF2B5EF4-FFF2-40B4-BE49-F238E27FC236}">
                <a16:creationId xmlns:a16="http://schemas.microsoft.com/office/drawing/2014/main" id="{2224D115-2C2D-EC80-69AD-0EA6175EB3E2}"/>
              </a:ext>
            </a:extLst>
          </p:cNvPr>
          <p:cNvGrpSpPr/>
          <p:nvPr/>
        </p:nvGrpSpPr>
        <p:grpSpPr>
          <a:xfrm>
            <a:off x="5275639" y="1645629"/>
            <a:ext cx="741620" cy="741687"/>
            <a:chOff x="5386345" y="1603346"/>
            <a:chExt cx="741620" cy="741687"/>
          </a:xfrm>
        </p:grpSpPr>
        <p:sp>
          <p:nvSpPr>
            <p:cNvPr id="14" name="Oval 13">
              <a:extLst>
                <a:ext uri="{FF2B5EF4-FFF2-40B4-BE49-F238E27FC236}">
                  <a16:creationId xmlns:a16="http://schemas.microsoft.com/office/drawing/2014/main" id="{FAD3B1D6-76EE-40DA-928B-16C555F90254}"/>
                </a:ext>
              </a:extLst>
            </p:cNvPr>
            <p:cNvSpPr/>
            <p:nvPr/>
          </p:nvSpPr>
          <p:spPr bwMode="auto">
            <a:xfrm>
              <a:off x="5386345" y="1603413"/>
              <a:ext cx="741620" cy="741620"/>
            </a:xfrm>
            <a:prstGeom prst="ellipse">
              <a:avLst/>
            </a:prstGeom>
            <a:solidFill>
              <a:srgbClr val="F6F6F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8B298760-6479-421B-AC96-73AE2B1ECDEE}"/>
                </a:ext>
              </a:extLst>
            </p:cNvPr>
            <p:cNvSpPr/>
            <p:nvPr/>
          </p:nvSpPr>
          <p:spPr bwMode="auto">
            <a:xfrm>
              <a:off x="5423954" y="1603346"/>
              <a:ext cx="666400" cy="666400"/>
            </a:xfrm>
            <a:prstGeom prst="ellipse">
              <a:avLst/>
            </a:prstGeom>
            <a:solidFill>
              <a:schemeClr val="accent4">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1FF660D6-34EF-4901-B251-8D0E1D0E0E4E}"/>
                </a:ext>
              </a:extLst>
            </p:cNvPr>
            <p:cNvSpPr txBox="1"/>
            <p:nvPr/>
          </p:nvSpPr>
          <p:spPr>
            <a:xfrm>
              <a:off x="5522579" y="1736491"/>
              <a:ext cx="4691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04</a:t>
              </a: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endParaRPr>
            </a:p>
          </p:txBody>
        </p:sp>
      </p:grpSp>
      <p:grpSp>
        <p:nvGrpSpPr>
          <p:cNvPr id="30" name="Group 29">
            <a:extLst>
              <a:ext uri="{FF2B5EF4-FFF2-40B4-BE49-F238E27FC236}">
                <a16:creationId xmlns:a16="http://schemas.microsoft.com/office/drawing/2014/main" id="{FD24FAF5-2534-7945-DFCD-32F6E32D388D}"/>
              </a:ext>
            </a:extLst>
          </p:cNvPr>
          <p:cNvGrpSpPr/>
          <p:nvPr/>
        </p:nvGrpSpPr>
        <p:grpSpPr>
          <a:xfrm>
            <a:off x="6457437" y="1639110"/>
            <a:ext cx="741620" cy="741687"/>
            <a:chOff x="6549532" y="1603346"/>
            <a:chExt cx="741620" cy="741687"/>
          </a:xfrm>
        </p:grpSpPr>
        <p:sp>
          <p:nvSpPr>
            <p:cNvPr id="15" name="Oval 14">
              <a:extLst>
                <a:ext uri="{FF2B5EF4-FFF2-40B4-BE49-F238E27FC236}">
                  <a16:creationId xmlns:a16="http://schemas.microsoft.com/office/drawing/2014/main" id="{4AF70931-19FA-42CA-9067-8A6E2FB08C9B}"/>
                </a:ext>
              </a:extLst>
            </p:cNvPr>
            <p:cNvSpPr/>
            <p:nvPr/>
          </p:nvSpPr>
          <p:spPr bwMode="auto">
            <a:xfrm>
              <a:off x="6549532" y="1603413"/>
              <a:ext cx="741620" cy="741620"/>
            </a:xfrm>
            <a:prstGeom prst="ellipse">
              <a:avLst/>
            </a:prstGeom>
            <a:solidFill>
              <a:srgbClr val="F5F5F5"/>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62C35864-695E-4262-ABCB-C39B65BDAB8B}"/>
                </a:ext>
              </a:extLst>
            </p:cNvPr>
            <p:cNvSpPr/>
            <p:nvPr/>
          </p:nvSpPr>
          <p:spPr bwMode="auto">
            <a:xfrm>
              <a:off x="6587141" y="1603346"/>
              <a:ext cx="666400" cy="666400"/>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2C5F48CD-E9DD-40EA-B6B5-1AEEDD25CF1E}"/>
                </a:ext>
              </a:extLst>
            </p:cNvPr>
            <p:cNvSpPr txBox="1"/>
            <p:nvPr/>
          </p:nvSpPr>
          <p:spPr>
            <a:xfrm>
              <a:off x="6685766" y="1736491"/>
              <a:ext cx="4691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05</a:t>
              </a: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endParaRPr>
            </a:p>
          </p:txBody>
        </p:sp>
      </p:grpSp>
      <p:grpSp>
        <p:nvGrpSpPr>
          <p:cNvPr id="55" name="Group 54">
            <a:extLst>
              <a:ext uri="{FF2B5EF4-FFF2-40B4-BE49-F238E27FC236}">
                <a16:creationId xmlns:a16="http://schemas.microsoft.com/office/drawing/2014/main" id="{F8F99724-1DA9-F42F-DF99-5AB4ADFB212C}"/>
              </a:ext>
            </a:extLst>
          </p:cNvPr>
          <p:cNvGrpSpPr/>
          <p:nvPr/>
        </p:nvGrpSpPr>
        <p:grpSpPr>
          <a:xfrm>
            <a:off x="9492404" y="1680272"/>
            <a:ext cx="741620" cy="741687"/>
            <a:chOff x="9553597" y="1603346"/>
            <a:chExt cx="741620" cy="741687"/>
          </a:xfrm>
        </p:grpSpPr>
        <p:sp>
          <p:nvSpPr>
            <p:cNvPr id="18" name="Oval 17">
              <a:extLst>
                <a:ext uri="{FF2B5EF4-FFF2-40B4-BE49-F238E27FC236}">
                  <a16:creationId xmlns:a16="http://schemas.microsoft.com/office/drawing/2014/main" id="{97B35BC7-2750-4F14-83FF-AFEE132F0EA6}"/>
                </a:ext>
              </a:extLst>
            </p:cNvPr>
            <p:cNvSpPr/>
            <p:nvPr/>
          </p:nvSpPr>
          <p:spPr bwMode="auto">
            <a:xfrm>
              <a:off x="9553597" y="1603413"/>
              <a:ext cx="741620" cy="741620"/>
            </a:xfrm>
            <a:prstGeom prst="ellipse">
              <a:avLst/>
            </a:prstGeom>
            <a:solidFill>
              <a:srgbClr val="E9E9E9"/>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86A3DA1A-D563-4193-985F-BC144EF2A02D}"/>
                </a:ext>
              </a:extLst>
            </p:cNvPr>
            <p:cNvSpPr/>
            <p:nvPr/>
          </p:nvSpPr>
          <p:spPr bwMode="auto">
            <a:xfrm>
              <a:off x="9591206" y="1603346"/>
              <a:ext cx="666400" cy="666400"/>
            </a:xfrm>
            <a:prstGeom prst="ellipse">
              <a:avLst/>
            </a:prstGeom>
            <a:solidFill>
              <a:schemeClr val="accent3">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6445F133-4F4E-4A90-AD81-E3AE71067C4C}"/>
                </a:ext>
              </a:extLst>
            </p:cNvPr>
            <p:cNvSpPr txBox="1"/>
            <p:nvPr/>
          </p:nvSpPr>
          <p:spPr>
            <a:xfrm>
              <a:off x="9689831" y="1736491"/>
              <a:ext cx="4691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1" dirty="0">
                  <a:solidFill>
                    <a:srgbClr val="FFFFFF"/>
                  </a:solidFill>
                  <a:latin typeface="Calibri" panose="020F0502020204030204"/>
                  <a:cs typeface="Arial" pitchFamily="34" charset="0"/>
                </a:rPr>
                <a:t>06</a:t>
              </a: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endParaRPr>
            </a:p>
          </p:txBody>
        </p:sp>
      </p:grpSp>
      <p:sp>
        <p:nvSpPr>
          <p:cNvPr id="19" name="Rounded Rectangle 8">
            <a:extLst>
              <a:ext uri="{FF2B5EF4-FFF2-40B4-BE49-F238E27FC236}">
                <a16:creationId xmlns:a16="http://schemas.microsoft.com/office/drawing/2014/main" id="{DC0512F1-C452-DD65-9D75-D51FBDEF457F}"/>
              </a:ext>
            </a:extLst>
          </p:cNvPr>
          <p:cNvSpPr/>
          <p:nvPr/>
        </p:nvSpPr>
        <p:spPr>
          <a:xfrm rot="10800000" flipV="1">
            <a:off x="452136" y="148360"/>
            <a:ext cx="11284119" cy="1162819"/>
          </a:xfrm>
          <a:prstGeom prst="round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134739"/>
                </a:solidFill>
                <a:effectLst/>
                <a:uLnTx/>
                <a:uFillTx/>
                <a:latin typeface="Tahoma" panose="020B0604030504040204" pitchFamily="34" charset="0"/>
                <a:ea typeface="Tahoma" panose="020B0604030504040204" pitchFamily="34" charset="0"/>
                <a:cs typeface="Tahoma" panose="020B0604030504040204" pitchFamily="34" charset="0"/>
              </a:rPr>
              <a:t>The Assembly of Heads of State and Government of the AU adopted Declaration (Assembly. Doc./Au/Decl.1 (XXIV)) on the creation of SAATM in 2015 and on 29</a:t>
            </a:r>
            <a:r>
              <a:rPr kumimoji="0" lang="en-GB" sz="1800" b="1" i="0" u="none" strike="noStrike" kern="0" cap="none" spc="0" normalizeH="0" baseline="30000" noProof="0" dirty="0">
                <a:ln>
                  <a:noFill/>
                </a:ln>
                <a:solidFill>
                  <a:srgbClr val="134739"/>
                </a:solidFill>
                <a:effectLst/>
                <a:uLnTx/>
                <a:uFillTx/>
                <a:latin typeface="Tahoma" panose="020B0604030504040204" pitchFamily="34" charset="0"/>
                <a:ea typeface="Tahoma" panose="020B0604030504040204" pitchFamily="34" charset="0"/>
                <a:cs typeface="Tahoma" panose="020B0604030504040204" pitchFamily="34" charset="0"/>
              </a:rPr>
              <a:t>th</a:t>
            </a:r>
            <a:r>
              <a:rPr kumimoji="0" lang="en-GB" sz="1800" b="1" i="0" u="none" strike="noStrike" kern="0" cap="none" spc="0" normalizeH="0" baseline="0" noProof="0" dirty="0">
                <a:ln>
                  <a:noFill/>
                </a:ln>
                <a:solidFill>
                  <a:srgbClr val="134739"/>
                </a:solidFill>
                <a:effectLst/>
                <a:uLnTx/>
                <a:uFillTx/>
                <a:latin typeface="Tahoma" panose="020B0604030504040204" pitchFamily="34" charset="0"/>
                <a:ea typeface="Tahoma" panose="020B0604030504040204" pitchFamily="34" charset="0"/>
                <a:cs typeface="Tahoma" panose="020B0604030504040204" pitchFamily="34" charset="0"/>
              </a:rPr>
              <a:t> January 2018 launched the SAATM – Full Operationalization of YD</a:t>
            </a:r>
          </a:p>
        </p:txBody>
      </p:sp>
      <p:sp>
        <p:nvSpPr>
          <p:cNvPr id="137" name="Rectangle 136">
            <a:extLst>
              <a:ext uri="{FF2B5EF4-FFF2-40B4-BE49-F238E27FC236}">
                <a16:creationId xmlns:a16="http://schemas.microsoft.com/office/drawing/2014/main" id="{13501BF7-4136-FBDF-9ABC-72929D3A0F60}"/>
              </a:ext>
            </a:extLst>
          </p:cNvPr>
          <p:cNvSpPr/>
          <p:nvPr/>
        </p:nvSpPr>
        <p:spPr>
          <a:xfrm>
            <a:off x="9252131" y="4909882"/>
            <a:ext cx="1328772" cy="400110"/>
          </a:xfrm>
          <a:prstGeom prst="rect">
            <a:avLst/>
          </a:prstGeom>
        </p:spPr>
        <p:txBody>
          <a:bodyPr wrap="square">
            <a:spAutoFit/>
          </a:bodyPr>
          <a:lstStyle/>
          <a:p>
            <a:pPr lvl="0" algn="ctr"/>
            <a:r>
              <a:rPr lang="en-US" sz="2000" b="1" dirty="0">
                <a:solidFill>
                  <a:srgbClr val="134739"/>
                </a:solidFill>
                <a:ea typeface="Tahoma" panose="020B0604030504040204" pitchFamily="34" charset="0"/>
                <a:cs typeface="Tahoma" panose="020B0604030504040204" pitchFamily="34" charset="0"/>
              </a:rPr>
              <a:t>SAATM</a:t>
            </a:r>
            <a:endParaRPr kumimoji="0" lang="en-US" sz="2000" b="1" i="0" strike="noStrike" kern="1200" cap="none" spc="0" normalizeH="0" baseline="0" noProof="0" dirty="0">
              <a:ln>
                <a:noFill/>
              </a:ln>
              <a:solidFill>
                <a:srgbClr val="134739"/>
              </a:solidFill>
              <a:effectLst/>
              <a:uLnTx/>
              <a:uFillTx/>
              <a:cs typeface="Calibri" panose="020F0502020204030204" pitchFamily="34" charset="0"/>
            </a:endParaRPr>
          </a:p>
        </p:txBody>
      </p:sp>
      <p:pic>
        <p:nvPicPr>
          <p:cNvPr id="139" name="Graphique 138" descr="Send">
            <a:extLst>
              <a:ext uri="{FF2B5EF4-FFF2-40B4-BE49-F238E27FC236}">
                <a16:creationId xmlns:a16="http://schemas.microsoft.com/office/drawing/2014/main" id="{5510A75A-6BE3-FAA8-083B-087614FB20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930782">
            <a:off x="7848000" y="3030386"/>
            <a:ext cx="769547" cy="769547"/>
          </a:xfrm>
          <a:prstGeom prst="rect">
            <a:avLst/>
          </a:prstGeom>
        </p:spPr>
      </p:pic>
      <p:pic>
        <p:nvPicPr>
          <p:cNvPr id="141" name="Graphique 140" descr="Arrow Slight curve">
            <a:extLst>
              <a:ext uri="{FF2B5EF4-FFF2-40B4-BE49-F238E27FC236}">
                <a16:creationId xmlns:a16="http://schemas.microsoft.com/office/drawing/2014/main" id="{6FB57F2F-585A-C380-06F1-251A447FCA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955380">
            <a:off x="7633933" y="3533361"/>
            <a:ext cx="1354136" cy="914400"/>
          </a:xfrm>
          <a:prstGeom prst="rect">
            <a:avLst/>
          </a:prstGeom>
        </p:spPr>
      </p:pic>
      <p:sp>
        <p:nvSpPr>
          <p:cNvPr id="142" name="Accolade ouvrante 141">
            <a:extLst>
              <a:ext uri="{FF2B5EF4-FFF2-40B4-BE49-F238E27FC236}">
                <a16:creationId xmlns:a16="http://schemas.microsoft.com/office/drawing/2014/main" id="{56AEC719-8C00-DB7D-8BDB-AB5F3037DBD9}"/>
              </a:ext>
            </a:extLst>
          </p:cNvPr>
          <p:cNvSpPr/>
          <p:nvPr/>
        </p:nvSpPr>
        <p:spPr>
          <a:xfrm rot="16200000">
            <a:off x="4061487" y="2018554"/>
            <a:ext cx="341091" cy="6447446"/>
          </a:xfrm>
          <a:prstGeom prst="leftBrace">
            <a:avLst>
              <a:gd name="adj1" fmla="val 8333"/>
              <a:gd name="adj2" fmla="val 4985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Rectangle 142">
            <a:extLst>
              <a:ext uri="{FF2B5EF4-FFF2-40B4-BE49-F238E27FC236}">
                <a16:creationId xmlns:a16="http://schemas.microsoft.com/office/drawing/2014/main" id="{B82408C7-9E8A-6F21-CD4A-80B1DD6CD40B}"/>
              </a:ext>
            </a:extLst>
          </p:cNvPr>
          <p:cNvSpPr/>
          <p:nvPr/>
        </p:nvSpPr>
        <p:spPr>
          <a:xfrm>
            <a:off x="2566016" y="4895531"/>
            <a:ext cx="3233252" cy="400110"/>
          </a:xfrm>
          <a:prstGeom prst="rect">
            <a:avLst/>
          </a:prstGeom>
        </p:spPr>
        <p:txBody>
          <a:bodyPr wrap="square">
            <a:spAutoFit/>
          </a:bodyPr>
          <a:lstStyle/>
          <a:p>
            <a:pPr lvl="0" algn="ctr"/>
            <a:r>
              <a:rPr kumimoji="0" lang="fr-FR" sz="2000" b="1" i="0" strike="noStrike" kern="1200" cap="none" spc="0" normalizeH="0" baseline="0" noProof="0" dirty="0">
                <a:ln>
                  <a:noFill/>
                </a:ln>
                <a:solidFill>
                  <a:srgbClr val="134739"/>
                </a:solidFill>
                <a:effectLst/>
                <a:uLnTx/>
                <a:uFillTx/>
                <a:cs typeface="Calibri" panose="020F0502020204030204" pitchFamily="34" charset="0"/>
              </a:rPr>
              <a:t>YAMOUSSOUKRO</a:t>
            </a:r>
            <a:r>
              <a:rPr kumimoji="0" lang="fr-FR" sz="2000" b="1" i="0" strike="noStrike" kern="1200" cap="none" spc="0" normalizeH="0" noProof="0" dirty="0">
                <a:ln>
                  <a:noFill/>
                </a:ln>
                <a:solidFill>
                  <a:srgbClr val="134739"/>
                </a:solidFill>
                <a:effectLst/>
                <a:uLnTx/>
                <a:uFillTx/>
                <a:cs typeface="Calibri" panose="020F0502020204030204" pitchFamily="34" charset="0"/>
              </a:rPr>
              <a:t> </a:t>
            </a:r>
            <a:r>
              <a:rPr kumimoji="0" lang="fr-FR" sz="2000" b="1" i="0" strike="noStrike" kern="1200" cap="none" spc="0" normalizeH="0" baseline="0" noProof="0" dirty="0">
                <a:ln>
                  <a:noFill/>
                </a:ln>
                <a:solidFill>
                  <a:srgbClr val="134739"/>
                </a:solidFill>
                <a:effectLst/>
                <a:uLnTx/>
                <a:uFillTx/>
                <a:cs typeface="Calibri" panose="020F0502020204030204" pitchFamily="34" charset="0"/>
              </a:rPr>
              <a:t>DECISION</a:t>
            </a:r>
            <a:endParaRPr kumimoji="0" lang="en-US" sz="2000" b="1" i="0" strike="noStrike" kern="1200" cap="none" spc="0" normalizeH="0" baseline="0" noProof="0" dirty="0">
              <a:ln>
                <a:noFill/>
              </a:ln>
              <a:solidFill>
                <a:srgbClr val="134739"/>
              </a:solidFill>
              <a:effectLst/>
              <a:uLnTx/>
              <a:uFillTx/>
              <a:cs typeface="Calibri" panose="020F0502020204030204" pitchFamily="34" charset="0"/>
            </a:endParaRPr>
          </a:p>
        </p:txBody>
      </p:sp>
    </p:spTree>
    <p:extLst>
      <p:ext uri="{BB962C8B-B14F-4D97-AF65-F5344CB8AC3E}">
        <p14:creationId xmlns:p14="http://schemas.microsoft.com/office/powerpoint/2010/main" val="382150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13"/>
                                        </p:tgtEl>
                                        <p:attrNameLst>
                                          <p:attrName>style.visibility</p:attrName>
                                        </p:attrNameLst>
                                      </p:cBhvr>
                                      <p:to>
                                        <p:strVal val="visible"/>
                                      </p:to>
                                    </p:set>
                                    <p:animEffect transition="in" filter="fade">
                                      <p:cBhvr>
                                        <p:cTn id="9" dur="500"/>
                                        <p:tgtEl>
                                          <p:spTgt spid="113"/>
                                        </p:tgtEl>
                                      </p:cBhvr>
                                    </p:animEffect>
                                    <p:anim calcmode="lin" valueType="num">
                                      <p:cBhvr>
                                        <p:cTn id="10" dur="500" fill="hold"/>
                                        <p:tgtEl>
                                          <p:spTgt spid="113"/>
                                        </p:tgtEl>
                                        <p:attrNameLst>
                                          <p:attrName>ppt_x</p:attrName>
                                        </p:attrNameLst>
                                      </p:cBhvr>
                                      <p:tavLst>
                                        <p:tav tm="0">
                                          <p:val>
                                            <p:strVal val="#ppt_x"/>
                                          </p:val>
                                        </p:tav>
                                        <p:tav tm="100000">
                                          <p:val>
                                            <p:strVal val="#ppt_x"/>
                                          </p:val>
                                        </p:tav>
                                      </p:tavLst>
                                    </p:anim>
                                    <p:anim calcmode="lin" valueType="num">
                                      <p:cBhvr>
                                        <p:cTn id="11" dur="500" fill="hold"/>
                                        <p:tgtEl>
                                          <p:spTgt spid="113"/>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anim calcmode="lin" valueType="num">
                                      <p:cBhvr>
                                        <p:cTn id="37" dur="500" fill="hold"/>
                                        <p:tgtEl>
                                          <p:spTgt spid="73"/>
                                        </p:tgtEl>
                                        <p:attrNameLst>
                                          <p:attrName>ppt_x</p:attrName>
                                        </p:attrNameLst>
                                      </p:cBhvr>
                                      <p:tavLst>
                                        <p:tav tm="0">
                                          <p:val>
                                            <p:strVal val="#ppt_x"/>
                                          </p:val>
                                        </p:tav>
                                        <p:tav tm="100000">
                                          <p:val>
                                            <p:strVal val="#ppt_x"/>
                                          </p:val>
                                        </p:tav>
                                      </p:tavLst>
                                    </p:anim>
                                    <p:anim calcmode="lin" valueType="num">
                                      <p:cBhvr>
                                        <p:cTn id="38" dur="500" fill="hold"/>
                                        <p:tgtEl>
                                          <p:spTgt spid="73"/>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166"/>
                                        </p:tgtEl>
                                        <p:attrNameLst>
                                          <p:attrName>style.visibility</p:attrName>
                                        </p:attrNameLst>
                                      </p:cBhvr>
                                      <p:to>
                                        <p:strVal val="visible"/>
                                      </p:to>
                                    </p:set>
                                    <p:anim calcmode="lin" valueType="num">
                                      <p:cBhvr>
                                        <p:cTn id="42" dur="500" fill="hold"/>
                                        <p:tgtEl>
                                          <p:spTgt spid="166"/>
                                        </p:tgtEl>
                                        <p:attrNameLst>
                                          <p:attrName>ppt_w</p:attrName>
                                        </p:attrNameLst>
                                      </p:cBhvr>
                                      <p:tavLst>
                                        <p:tav tm="0">
                                          <p:val>
                                            <p:fltVal val="0"/>
                                          </p:val>
                                        </p:tav>
                                        <p:tav tm="100000">
                                          <p:val>
                                            <p:strVal val="#ppt_w"/>
                                          </p:val>
                                        </p:tav>
                                      </p:tavLst>
                                    </p:anim>
                                    <p:anim calcmode="lin" valueType="num">
                                      <p:cBhvr>
                                        <p:cTn id="43" dur="500" fill="hold"/>
                                        <p:tgtEl>
                                          <p:spTgt spid="166"/>
                                        </p:tgtEl>
                                        <p:attrNameLst>
                                          <p:attrName>ppt_h</p:attrName>
                                        </p:attrNameLst>
                                      </p:cBhvr>
                                      <p:tavLst>
                                        <p:tav tm="0">
                                          <p:val>
                                            <p:fltVal val="0"/>
                                          </p:val>
                                        </p:tav>
                                        <p:tav tm="100000">
                                          <p:val>
                                            <p:strVal val="#ppt_h"/>
                                          </p:val>
                                        </p:tav>
                                      </p:tavLst>
                                    </p:anim>
                                    <p:animEffect transition="in" filter="fade">
                                      <p:cBhvr>
                                        <p:cTn id="44" dur="500"/>
                                        <p:tgtEl>
                                          <p:spTgt spid="166"/>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anim calcmode="lin" valueType="num">
                                      <p:cBhvr>
                                        <p:cTn id="59" dur="500" fill="hold"/>
                                        <p:tgtEl>
                                          <p:spTgt spid="56"/>
                                        </p:tgtEl>
                                        <p:attrNameLst>
                                          <p:attrName>ppt_x</p:attrName>
                                        </p:attrNameLst>
                                      </p:cBhvr>
                                      <p:tavLst>
                                        <p:tav tm="0">
                                          <p:val>
                                            <p:strVal val="#ppt_x"/>
                                          </p:val>
                                        </p:tav>
                                        <p:tav tm="100000">
                                          <p:val>
                                            <p:strVal val="#ppt_x"/>
                                          </p:val>
                                        </p:tav>
                                      </p:tavLst>
                                    </p:anim>
                                    <p:anim calcmode="lin" valueType="num">
                                      <p:cBhvr>
                                        <p:cTn id="60" dur="500" fill="hold"/>
                                        <p:tgtEl>
                                          <p:spTgt spid="56"/>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fill="hold"/>
                                        <p:tgtEl>
                                          <p:spTgt spid="28"/>
                                        </p:tgtEl>
                                        <p:attrNameLst>
                                          <p:attrName>ppt_w</p:attrName>
                                        </p:attrNameLst>
                                      </p:cBhvr>
                                      <p:tavLst>
                                        <p:tav tm="0">
                                          <p:val>
                                            <p:fltVal val="0"/>
                                          </p:val>
                                        </p:tav>
                                        <p:tav tm="100000">
                                          <p:val>
                                            <p:strVal val="#ppt_w"/>
                                          </p:val>
                                        </p:tav>
                                      </p:tavLst>
                                    </p:anim>
                                    <p:anim calcmode="lin" valueType="num">
                                      <p:cBhvr>
                                        <p:cTn id="65" dur="500" fill="hold"/>
                                        <p:tgtEl>
                                          <p:spTgt spid="28"/>
                                        </p:tgtEl>
                                        <p:attrNameLst>
                                          <p:attrName>ppt_h</p:attrName>
                                        </p:attrNameLst>
                                      </p:cBhvr>
                                      <p:tavLst>
                                        <p:tav tm="0">
                                          <p:val>
                                            <p:fltVal val="0"/>
                                          </p:val>
                                        </p:tav>
                                        <p:tav tm="100000">
                                          <p:val>
                                            <p:strVal val="#ppt_h"/>
                                          </p:val>
                                        </p:tav>
                                      </p:tavLst>
                                    </p:anim>
                                    <p:animEffect transition="in" filter="fade">
                                      <p:cBhvr>
                                        <p:cTn id="66" dur="500"/>
                                        <p:tgtEl>
                                          <p:spTgt spid="28"/>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anim calcmode="lin" valueType="num">
                                      <p:cBhvr>
                                        <p:cTn id="76" dur="500" fill="hold"/>
                                        <p:tgtEl>
                                          <p:spTgt spid="8"/>
                                        </p:tgtEl>
                                        <p:attrNameLst>
                                          <p:attrName>ppt_x</p:attrName>
                                        </p:attrNameLst>
                                      </p:cBhvr>
                                      <p:tavLst>
                                        <p:tav tm="0">
                                          <p:val>
                                            <p:strVal val="#ppt_x"/>
                                          </p:val>
                                        </p:tav>
                                        <p:tav tm="100000">
                                          <p:val>
                                            <p:strVal val="#ppt_x"/>
                                          </p:val>
                                        </p:tav>
                                      </p:tavLst>
                                    </p:anim>
                                    <p:anim calcmode="lin" valueType="num">
                                      <p:cBhvr>
                                        <p:cTn id="77" dur="500" fill="hold"/>
                                        <p:tgtEl>
                                          <p:spTgt spid="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anim calcmode="lin" valueType="num">
                                      <p:cBhvr>
                                        <p:cTn id="81" dur="500" fill="hold"/>
                                        <p:tgtEl>
                                          <p:spTgt spid="57"/>
                                        </p:tgtEl>
                                        <p:attrNameLst>
                                          <p:attrName>ppt_x</p:attrName>
                                        </p:attrNameLst>
                                      </p:cBhvr>
                                      <p:tavLst>
                                        <p:tav tm="0">
                                          <p:val>
                                            <p:strVal val="#ppt_x"/>
                                          </p:val>
                                        </p:tav>
                                        <p:tav tm="100000">
                                          <p:val>
                                            <p:strVal val="#ppt_x"/>
                                          </p:val>
                                        </p:tav>
                                      </p:tavLst>
                                    </p:anim>
                                    <p:anim calcmode="lin" valueType="num">
                                      <p:cBhvr>
                                        <p:cTn id="82" dur="500" fill="hold"/>
                                        <p:tgtEl>
                                          <p:spTgt spid="57"/>
                                        </p:tgtEl>
                                        <p:attrNameLst>
                                          <p:attrName>ppt_y</p:attrName>
                                        </p:attrNameLst>
                                      </p:cBhvr>
                                      <p:tavLst>
                                        <p:tav tm="0">
                                          <p:val>
                                            <p:strVal val="#ppt_y+.1"/>
                                          </p:val>
                                        </p:tav>
                                        <p:tav tm="100000">
                                          <p:val>
                                            <p:strVal val="#ppt_y"/>
                                          </p:val>
                                        </p:tav>
                                      </p:tavLst>
                                    </p:anim>
                                  </p:childTnLst>
                                </p:cTn>
                              </p:par>
                            </p:childTnLst>
                          </p:cTn>
                        </p:par>
                        <p:par>
                          <p:cTn id="83" fill="hold">
                            <p:stCondLst>
                              <p:cond delay="500"/>
                            </p:stCondLst>
                            <p:childTnLst>
                              <p:par>
                                <p:cTn id="84" presetID="53" presetClass="entr" presetSubtype="16" fill="hold" nodeType="after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500" fill="hold"/>
                                        <p:tgtEl>
                                          <p:spTgt spid="29"/>
                                        </p:tgtEl>
                                        <p:attrNameLst>
                                          <p:attrName>ppt_w</p:attrName>
                                        </p:attrNameLst>
                                      </p:cBhvr>
                                      <p:tavLst>
                                        <p:tav tm="0">
                                          <p:val>
                                            <p:fltVal val="0"/>
                                          </p:val>
                                        </p:tav>
                                        <p:tav tm="100000">
                                          <p:val>
                                            <p:strVal val="#ppt_w"/>
                                          </p:val>
                                        </p:tav>
                                      </p:tavLst>
                                    </p:anim>
                                    <p:anim calcmode="lin" valueType="num">
                                      <p:cBhvr>
                                        <p:cTn id="87" dur="500" fill="hold"/>
                                        <p:tgtEl>
                                          <p:spTgt spid="29"/>
                                        </p:tgtEl>
                                        <p:attrNameLst>
                                          <p:attrName>ppt_h</p:attrName>
                                        </p:attrNameLst>
                                      </p:cBhvr>
                                      <p:tavLst>
                                        <p:tav tm="0">
                                          <p:val>
                                            <p:fltVal val="0"/>
                                          </p:val>
                                        </p:tav>
                                        <p:tav tm="100000">
                                          <p:val>
                                            <p:strVal val="#ppt_h"/>
                                          </p:val>
                                        </p:tav>
                                      </p:tavLst>
                                    </p:anim>
                                    <p:animEffect transition="in" filter="fade">
                                      <p:cBhvr>
                                        <p:cTn id="88" dur="500"/>
                                        <p:tgtEl>
                                          <p:spTgt spid="29"/>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fade">
                                      <p:cBhvr>
                                        <p:cTn id="97" dur="500"/>
                                        <p:tgtEl>
                                          <p:spTgt spid="9"/>
                                        </p:tgtEl>
                                      </p:cBhvr>
                                    </p:animEffect>
                                    <p:anim calcmode="lin" valueType="num">
                                      <p:cBhvr>
                                        <p:cTn id="98" dur="500" fill="hold"/>
                                        <p:tgtEl>
                                          <p:spTgt spid="9"/>
                                        </p:tgtEl>
                                        <p:attrNameLst>
                                          <p:attrName>ppt_x</p:attrName>
                                        </p:attrNameLst>
                                      </p:cBhvr>
                                      <p:tavLst>
                                        <p:tav tm="0">
                                          <p:val>
                                            <p:strVal val="#ppt_x"/>
                                          </p:val>
                                        </p:tav>
                                        <p:tav tm="100000">
                                          <p:val>
                                            <p:strVal val="#ppt_x"/>
                                          </p:val>
                                        </p:tav>
                                      </p:tavLst>
                                    </p:anim>
                                    <p:anim calcmode="lin" valueType="num">
                                      <p:cBhvr>
                                        <p:cTn id="99" dur="500" fill="hold"/>
                                        <p:tgtEl>
                                          <p:spTgt spid="9"/>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7"/>
                                        </p:tgtEl>
                                        <p:attrNameLst>
                                          <p:attrName>style.visibility</p:attrName>
                                        </p:attrNameLst>
                                      </p:cBhvr>
                                      <p:to>
                                        <p:strVal val="visible"/>
                                      </p:to>
                                    </p:set>
                                    <p:animEffect transition="in" filter="fade">
                                      <p:cBhvr>
                                        <p:cTn id="102" dur="500"/>
                                        <p:tgtEl>
                                          <p:spTgt spid="87"/>
                                        </p:tgtEl>
                                      </p:cBhvr>
                                    </p:animEffect>
                                    <p:anim calcmode="lin" valueType="num">
                                      <p:cBhvr>
                                        <p:cTn id="103" dur="500" fill="hold"/>
                                        <p:tgtEl>
                                          <p:spTgt spid="87"/>
                                        </p:tgtEl>
                                        <p:attrNameLst>
                                          <p:attrName>ppt_x</p:attrName>
                                        </p:attrNameLst>
                                      </p:cBhvr>
                                      <p:tavLst>
                                        <p:tav tm="0">
                                          <p:val>
                                            <p:strVal val="#ppt_x"/>
                                          </p:val>
                                        </p:tav>
                                        <p:tav tm="100000">
                                          <p:val>
                                            <p:strVal val="#ppt_x"/>
                                          </p:val>
                                        </p:tav>
                                      </p:tavLst>
                                    </p:anim>
                                    <p:anim calcmode="lin" valueType="num">
                                      <p:cBhvr>
                                        <p:cTn id="104" dur="500" fill="hold"/>
                                        <p:tgtEl>
                                          <p:spTgt spid="87"/>
                                        </p:tgtEl>
                                        <p:attrNameLst>
                                          <p:attrName>ppt_y</p:attrName>
                                        </p:attrNameLst>
                                      </p:cBhvr>
                                      <p:tavLst>
                                        <p:tav tm="0">
                                          <p:val>
                                            <p:strVal val="#ppt_y+.1"/>
                                          </p:val>
                                        </p:tav>
                                        <p:tav tm="100000">
                                          <p:val>
                                            <p:strVal val="#ppt_y"/>
                                          </p:val>
                                        </p:tav>
                                      </p:tavLst>
                                    </p:anim>
                                  </p:childTnLst>
                                </p:cTn>
                              </p:par>
                            </p:childTnLst>
                          </p:cTn>
                        </p:par>
                        <p:par>
                          <p:cTn id="105" fill="hold">
                            <p:stCondLst>
                              <p:cond delay="500"/>
                            </p:stCondLst>
                            <p:childTnLst>
                              <p:par>
                                <p:cTn id="106" presetID="53" presetClass="entr" presetSubtype="16" fill="hold" nodeType="afterEffect">
                                  <p:stCondLst>
                                    <p:cond delay="0"/>
                                  </p:stCondLst>
                                  <p:childTnLst>
                                    <p:set>
                                      <p:cBhvr>
                                        <p:cTn id="107" dur="1" fill="hold">
                                          <p:stCondLst>
                                            <p:cond delay="0"/>
                                          </p:stCondLst>
                                        </p:cTn>
                                        <p:tgtEl>
                                          <p:spTgt spid="30"/>
                                        </p:tgtEl>
                                        <p:attrNameLst>
                                          <p:attrName>style.visibility</p:attrName>
                                        </p:attrNameLst>
                                      </p:cBhvr>
                                      <p:to>
                                        <p:strVal val="visible"/>
                                      </p:to>
                                    </p:set>
                                    <p:anim calcmode="lin" valueType="num">
                                      <p:cBhvr>
                                        <p:cTn id="108" dur="500" fill="hold"/>
                                        <p:tgtEl>
                                          <p:spTgt spid="30"/>
                                        </p:tgtEl>
                                        <p:attrNameLst>
                                          <p:attrName>ppt_w</p:attrName>
                                        </p:attrNameLst>
                                      </p:cBhvr>
                                      <p:tavLst>
                                        <p:tav tm="0">
                                          <p:val>
                                            <p:fltVal val="0"/>
                                          </p:val>
                                        </p:tav>
                                        <p:tav tm="100000">
                                          <p:val>
                                            <p:strVal val="#ppt_w"/>
                                          </p:val>
                                        </p:tav>
                                      </p:tavLst>
                                    </p:anim>
                                    <p:anim calcmode="lin" valueType="num">
                                      <p:cBhvr>
                                        <p:cTn id="109" dur="500" fill="hold"/>
                                        <p:tgtEl>
                                          <p:spTgt spid="30"/>
                                        </p:tgtEl>
                                        <p:attrNameLst>
                                          <p:attrName>ppt_h</p:attrName>
                                        </p:attrNameLst>
                                      </p:cBhvr>
                                      <p:tavLst>
                                        <p:tav tm="0">
                                          <p:val>
                                            <p:fltVal val="0"/>
                                          </p:val>
                                        </p:tav>
                                        <p:tav tm="100000">
                                          <p:val>
                                            <p:strVal val="#ppt_h"/>
                                          </p:val>
                                        </p:tav>
                                      </p:tavLst>
                                    </p:anim>
                                    <p:animEffect transition="in" filter="fade">
                                      <p:cBhvr>
                                        <p:cTn id="110" dur="500"/>
                                        <p:tgtEl>
                                          <p:spTgt spid="30"/>
                                        </p:tgtEl>
                                      </p:cBhvr>
                                    </p:animEffect>
                                  </p:childTnLst>
                                </p:cTn>
                              </p:par>
                            </p:childTnLst>
                          </p:cTn>
                        </p:par>
                        <p:par>
                          <p:cTn id="111" fill="hold">
                            <p:stCondLst>
                              <p:cond delay="1000"/>
                            </p:stCondLst>
                            <p:childTnLst>
                              <p:par>
                                <p:cTn id="112" presetID="10" presetClass="entr" presetSubtype="0" fill="hold" grpId="0" nodeType="after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500"/>
                                        <p:tgtEl>
                                          <p:spTgt spid="25"/>
                                        </p:tgtEl>
                                      </p:cBhvr>
                                    </p:animEffect>
                                  </p:childTnLst>
                                </p:cTn>
                              </p:par>
                            </p:childTnLst>
                          </p:cTn>
                        </p:par>
                        <p:par>
                          <p:cTn id="115" fill="hold">
                            <p:stCondLst>
                              <p:cond delay="1500"/>
                            </p:stCondLst>
                            <p:childTnLst>
                              <p:par>
                                <p:cTn id="116" presetID="10" presetClass="entr" presetSubtype="0" fill="hold" grpId="0" nodeType="after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fade">
                                      <p:cBhvr>
                                        <p:cTn id="118" dur="500"/>
                                        <p:tgtEl>
                                          <p:spTgt spid="26"/>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childTnLst>
                          </p:cTn>
                        </p:par>
                        <p:par>
                          <p:cTn id="123" fill="hold">
                            <p:stCondLst>
                              <p:cond delay="0"/>
                            </p:stCondLst>
                            <p:childTnLst>
                              <p:par>
                                <p:cTn id="124" presetID="10" presetClass="entr" presetSubtype="0" fill="hold" grpId="0" nodeType="afterEffect">
                                  <p:stCondLst>
                                    <p:cond delay="0"/>
                                  </p:stCondLst>
                                  <p:childTnLst>
                                    <p:set>
                                      <p:cBhvr>
                                        <p:cTn id="125" dur="1" fill="hold">
                                          <p:stCondLst>
                                            <p:cond delay="0"/>
                                          </p:stCondLst>
                                        </p:cTn>
                                        <p:tgtEl>
                                          <p:spTgt spid="143"/>
                                        </p:tgtEl>
                                        <p:attrNameLst>
                                          <p:attrName>style.visibility</p:attrName>
                                        </p:attrNameLst>
                                      </p:cBhvr>
                                      <p:to>
                                        <p:strVal val="visible"/>
                                      </p:to>
                                    </p:set>
                                    <p:animEffect transition="in" filter="fade">
                                      <p:cBhvr>
                                        <p:cTn id="126" dur="500"/>
                                        <p:tgtEl>
                                          <p:spTgt spid="143"/>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4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3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17"/>
                                        </p:tgtEl>
                                        <p:attrNameLst>
                                          <p:attrName>style.visibility</p:attrName>
                                        </p:attrNameLst>
                                      </p:cBhvr>
                                      <p:to>
                                        <p:strVal val="visible"/>
                                      </p:to>
                                    </p:set>
                                    <p:animEffect transition="in" filter="fade">
                                      <p:cBhvr>
                                        <p:cTn id="137" dur="500"/>
                                        <p:tgtEl>
                                          <p:spTgt spid="17"/>
                                        </p:tgtEl>
                                      </p:cBhvr>
                                    </p:animEffect>
                                    <p:anim calcmode="lin" valueType="num">
                                      <p:cBhvr>
                                        <p:cTn id="138" dur="500" fill="hold"/>
                                        <p:tgtEl>
                                          <p:spTgt spid="17"/>
                                        </p:tgtEl>
                                        <p:attrNameLst>
                                          <p:attrName>ppt_x</p:attrName>
                                        </p:attrNameLst>
                                      </p:cBhvr>
                                      <p:tavLst>
                                        <p:tav tm="0">
                                          <p:val>
                                            <p:strVal val="#ppt_x"/>
                                          </p:val>
                                        </p:tav>
                                        <p:tav tm="100000">
                                          <p:val>
                                            <p:strVal val="#ppt_x"/>
                                          </p:val>
                                        </p:tav>
                                      </p:tavLst>
                                    </p:anim>
                                    <p:anim calcmode="lin" valueType="num">
                                      <p:cBhvr>
                                        <p:cTn id="139" dur="500" fill="hold"/>
                                        <p:tgtEl>
                                          <p:spTgt spid="17"/>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125"/>
                                        </p:tgtEl>
                                        <p:attrNameLst>
                                          <p:attrName>style.visibility</p:attrName>
                                        </p:attrNameLst>
                                      </p:cBhvr>
                                      <p:to>
                                        <p:strVal val="visible"/>
                                      </p:to>
                                    </p:set>
                                    <p:animEffect transition="in" filter="fade">
                                      <p:cBhvr>
                                        <p:cTn id="142" dur="500"/>
                                        <p:tgtEl>
                                          <p:spTgt spid="125"/>
                                        </p:tgtEl>
                                      </p:cBhvr>
                                    </p:animEffect>
                                    <p:anim calcmode="lin" valueType="num">
                                      <p:cBhvr>
                                        <p:cTn id="143" dur="500" fill="hold"/>
                                        <p:tgtEl>
                                          <p:spTgt spid="125"/>
                                        </p:tgtEl>
                                        <p:attrNameLst>
                                          <p:attrName>ppt_x</p:attrName>
                                        </p:attrNameLst>
                                      </p:cBhvr>
                                      <p:tavLst>
                                        <p:tav tm="0">
                                          <p:val>
                                            <p:strVal val="#ppt_x"/>
                                          </p:val>
                                        </p:tav>
                                        <p:tav tm="100000">
                                          <p:val>
                                            <p:strVal val="#ppt_x"/>
                                          </p:val>
                                        </p:tav>
                                      </p:tavLst>
                                    </p:anim>
                                    <p:anim calcmode="lin" valueType="num">
                                      <p:cBhvr>
                                        <p:cTn id="144" dur="500" fill="hold"/>
                                        <p:tgtEl>
                                          <p:spTgt spid="125"/>
                                        </p:tgtEl>
                                        <p:attrNameLst>
                                          <p:attrName>ppt_y</p:attrName>
                                        </p:attrNameLst>
                                      </p:cBhvr>
                                      <p:tavLst>
                                        <p:tav tm="0">
                                          <p:val>
                                            <p:strVal val="#ppt_y+.1"/>
                                          </p:val>
                                        </p:tav>
                                        <p:tav tm="100000">
                                          <p:val>
                                            <p:strVal val="#ppt_y"/>
                                          </p:val>
                                        </p:tav>
                                      </p:tavLst>
                                    </p:anim>
                                  </p:childTnLst>
                                </p:cTn>
                              </p:par>
                            </p:childTnLst>
                          </p:cTn>
                        </p:par>
                        <p:par>
                          <p:cTn id="145" fill="hold">
                            <p:stCondLst>
                              <p:cond delay="500"/>
                            </p:stCondLst>
                            <p:childTnLst>
                              <p:par>
                                <p:cTn id="146" presetID="53" presetClass="entr" presetSubtype="16" fill="hold" nodeType="afterEffect">
                                  <p:stCondLst>
                                    <p:cond delay="0"/>
                                  </p:stCondLst>
                                  <p:childTnLst>
                                    <p:set>
                                      <p:cBhvr>
                                        <p:cTn id="147" dur="1" fill="hold">
                                          <p:stCondLst>
                                            <p:cond delay="0"/>
                                          </p:stCondLst>
                                        </p:cTn>
                                        <p:tgtEl>
                                          <p:spTgt spid="55"/>
                                        </p:tgtEl>
                                        <p:attrNameLst>
                                          <p:attrName>style.visibility</p:attrName>
                                        </p:attrNameLst>
                                      </p:cBhvr>
                                      <p:to>
                                        <p:strVal val="visible"/>
                                      </p:to>
                                    </p:set>
                                    <p:anim calcmode="lin" valueType="num">
                                      <p:cBhvr>
                                        <p:cTn id="148" dur="500" fill="hold"/>
                                        <p:tgtEl>
                                          <p:spTgt spid="55"/>
                                        </p:tgtEl>
                                        <p:attrNameLst>
                                          <p:attrName>ppt_w</p:attrName>
                                        </p:attrNameLst>
                                      </p:cBhvr>
                                      <p:tavLst>
                                        <p:tav tm="0">
                                          <p:val>
                                            <p:fltVal val="0"/>
                                          </p:val>
                                        </p:tav>
                                        <p:tav tm="100000">
                                          <p:val>
                                            <p:strVal val="#ppt_w"/>
                                          </p:val>
                                        </p:tav>
                                      </p:tavLst>
                                    </p:anim>
                                    <p:anim calcmode="lin" valueType="num">
                                      <p:cBhvr>
                                        <p:cTn id="149" dur="500" fill="hold"/>
                                        <p:tgtEl>
                                          <p:spTgt spid="55"/>
                                        </p:tgtEl>
                                        <p:attrNameLst>
                                          <p:attrName>ppt_h</p:attrName>
                                        </p:attrNameLst>
                                      </p:cBhvr>
                                      <p:tavLst>
                                        <p:tav tm="0">
                                          <p:val>
                                            <p:fltVal val="0"/>
                                          </p:val>
                                        </p:tav>
                                        <p:tav tm="100000">
                                          <p:val>
                                            <p:strVal val="#ppt_h"/>
                                          </p:val>
                                        </p:tav>
                                      </p:tavLst>
                                    </p:anim>
                                    <p:animEffect transition="in" filter="fade">
                                      <p:cBhvr>
                                        <p:cTn id="150" dur="500"/>
                                        <p:tgtEl>
                                          <p:spTgt spid="55"/>
                                        </p:tgtEl>
                                      </p:cBhvr>
                                    </p:animEffec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27"/>
                                        </p:tgtEl>
                                        <p:attrNameLst>
                                          <p:attrName>style.visibility</p:attrName>
                                        </p:attrNameLst>
                                      </p:cBhvr>
                                      <p:to>
                                        <p:strVal val="visible"/>
                                      </p:to>
                                    </p:set>
                                    <p:animEffect transition="in" filter="fade">
                                      <p:cBhvr>
                                        <p:cTn id="154" dur="500"/>
                                        <p:tgtEl>
                                          <p:spTgt spid="27"/>
                                        </p:tgtEl>
                                      </p:cBhvr>
                                    </p:animEffect>
                                  </p:childTnLst>
                                </p:cTn>
                              </p:par>
                            </p:childTnLst>
                          </p:cTn>
                        </p:par>
                        <p:par>
                          <p:cTn id="155" fill="hold">
                            <p:stCondLst>
                              <p:cond delay="1500"/>
                            </p:stCondLst>
                            <p:childTnLst>
                              <p:par>
                                <p:cTn id="156" presetID="10" presetClass="entr" presetSubtype="0" fill="hold" grpId="0" nodeType="afterEffect">
                                  <p:stCondLst>
                                    <p:cond delay="0"/>
                                  </p:stCondLst>
                                  <p:childTnLst>
                                    <p:set>
                                      <p:cBhvr>
                                        <p:cTn id="157" dur="1" fill="hold">
                                          <p:stCondLst>
                                            <p:cond delay="0"/>
                                          </p:stCondLst>
                                        </p:cTn>
                                        <p:tgtEl>
                                          <p:spTgt spid="137"/>
                                        </p:tgtEl>
                                        <p:attrNameLst>
                                          <p:attrName>style.visibility</p:attrName>
                                        </p:attrNameLst>
                                      </p:cBhvr>
                                      <p:to>
                                        <p:strVal val="visible"/>
                                      </p:to>
                                    </p:set>
                                    <p:animEffect transition="in" filter="fade">
                                      <p:cBhvr>
                                        <p:cTn id="158"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8" grpId="0" animBg="1"/>
      <p:bldP spid="7" grpId="0" animBg="1"/>
      <p:bldP spid="6" grpId="0" animBg="1"/>
      <p:bldP spid="5" grpId="0" animBg="1"/>
      <p:bldP spid="21" grpId="0"/>
      <p:bldP spid="22" grpId="0"/>
      <p:bldP spid="23" grpId="0"/>
      <p:bldP spid="24" grpId="0"/>
      <p:bldP spid="25" grpId="0"/>
      <p:bldP spid="26" grpId="0"/>
      <p:bldP spid="27" grpId="0"/>
      <p:bldP spid="19" grpId="0" animBg="1"/>
      <p:bldP spid="137" grpId="0"/>
      <p:bldP spid="142" grpId="0" animBg="1"/>
      <p:bldP spid="1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AD87FBA-ED2E-71E0-8F06-A63DECBAA793}"/>
              </a:ext>
            </a:extLst>
          </p:cNvPr>
          <p:cNvPicPr>
            <a:picLocks noChangeAspect="1"/>
          </p:cNvPicPr>
          <p:nvPr/>
        </p:nvPicPr>
        <p:blipFill>
          <a:blip r:embed="rId2"/>
          <a:stretch>
            <a:fillRect/>
          </a:stretch>
        </p:blipFill>
        <p:spPr>
          <a:xfrm>
            <a:off x="64654" y="-41648"/>
            <a:ext cx="12247540" cy="6718300"/>
          </a:xfrm>
          <a:prstGeom prst="rect">
            <a:avLst/>
          </a:prstGeom>
        </p:spPr>
      </p:pic>
      <p:sp>
        <p:nvSpPr>
          <p:cNvPr id="2" name="Ellipse 1">
            <a:extLst>
              <a:ext uri="{FF2B5EF4-FFF2-40B4-BE49-F238E27FC236}">
                <a16:creationId xmlns:a16="http://schemas.microsoft.com/office/drawing/2014/main" id="{921311DC-74C0-E5E9-D16C-7F928E5096E8}"/>
              </a:ext>
            </a:extLst>
          </p:cNvPr>
          <p:cNvSpPr/>
          <p:nvPr/>
        </p:nvSpPr>
        <p:spPr>
          <a:xfrm>
            <a:off x="0" y="1981200"/>
            <a:ext cx="4359563" cy="1177636"/>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llipse 2">
            <a:extLst>
              <a:ext uri="{FF2B5EF4-FFF2-40B4-BE49-F238E27FC236}">
                <a16:creationId xmlns:a16="http://schemas.microsoft.com/office/drawing/2014/main" id="{2CC33FCE-DD71-267E-75E3-AF92C1DF7196}"/>
              </a:ext>
            </a:extLst>
          </p:cNvPr>
          <p:cNvSpPr/>
          <p:nvPr/>
        </p:nvSpPr>
        <p:spPr>
          <a:xfrm>
            <a:off x="447964" y="3528291"/>
            <a:ext cx="4359563" cy="1782618"/>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lipse 4">
            <a:extLst>
              <a:ext uri="{FF2B5EF4-FFF2-40B4-BE49-F238E27FC236}">
                <a16:creationId xmlns:a16="http://schemas.microsoft.com/office/drawing/2014/main" id="{12D529CC-91E3-56C3-CDDC-F91C71AA8DB9}"/>
              </a:ext>
            </a:extLst>
          </p:cNvPr>
          <p:cNvSpPr/>
          <p:nvPr/>
        </p:nvSpPr>
        <p:spPr>
          <a:xfrm>
            <a:off x="7356767" y="3290458"/>
            <a:ext cx="4807525" cy="1958109"/>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a:extLst>
              <a:ext uri="{FF2B5EF4-FFF2-40B4-BE49-F238E27FC236}">
                <a16:creationId xmlns:a16="http://schemas.microsoft.com/office/drawing/2014/main" id="{CD95F1F1-4075-773C-1B08-4B35F36B4485}"/>
              </a:ext>
            </a:extLst>
          </p:cNvPr>
          <p:cNvSpPr/>
          <p:nvPr/>
        </p:nvSpPr>
        <p:spPr>
          <a:xfrm>
            <a:off x="4516582" y="1433949"/>
            <a:ext cx="1773382" cy="1512451"/>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6AF78649-251B-3C27-F3B8-7C909582D23F}"/>
              </a:ext>
            </a:extLst>
          </p:cNvPr>
          <p:cNvSpPr txBox="1"/>
          <p:nvPr/>
        </p:nvSpPr>
        <p:spPr>
          <a:xfrm>
            <a:off x="9744485" y="693049"/>
            <a:ext cx="2503055" cy="369332"/>
          </a:xfrm>
          <a:prstGeom prst="rect">
            <a:avLst/>
          </a:prstGeom>
          <a:noFill/>
        </p:spPr>
        <p:txBody>
          <a:bodyPr wrap="square" rtlCol="0">
            <a:spAutoFit/>
          </a:bodyPr>
          <a:lstStyle/>
          <a:p>
            <a:r>
              <a:rPr lang="fr-FR" i="1" dirty="0" err="1">
                <a:solidFill>
                  <a:schemeClr val="bg1"/>
                </a:solidFill>
                <a:latin typeface="Cooper Black" panose="0208090404030B020404" pitchFamily="18" charset="0"/>
              </a:rPr>
              <a:t>Industry</a:t>
            </a:r>
            <a:r>
              <a:rPr lang="fr-FR" i="1" dirty="0">
                <a:solidFill>
                  <a:schemeClr val="bg1"/>
                </a:solidFill>
                <a:latin typeface="Cooper Black" panose="0208090404030B020404" pitchFamily="18" charset="0"/>
              </a:rPr>
              <a:t> </a:t>
            </a:r>
            <a:r>
              <a:rPr lang="fr-FR" i="1" dirty="0" err="1">
                <a:solidFill>
                  <a:schemeClr val="bg1"/>
                </a:solidFill>
                <a:latin typeface="Cooper Black" panose="0208090404030B020404" pitchFamily="18" charset="0"/>
              </a:rPr>
              <a:t>Partners</a:t>
            </a:r>
            <a:endParaRPr lang="en-US" i="1" dirty="0">
              <a:solidFill>
                <a:schemeClr val="bg1"/>
              </a:solidFill>
              <a:latin typeface="Cooper Black" panose="0208090404030B020404" pitchFamily="18" charset="0"/>
            </a:endParaRPr>
          </a:p>
        </p:txBody>
      </p:sp>
      <p:sp>
        <p:nvSpPr>
          <p:cNvPr id="9" name="ZoneTexte 8">
            <a:extLst>
              <a:ext uri="{FF2B5EF4-FFF2-40B4-BE49-F238E27FC236}">
                <a16:creationId xmlns:a16="http://schemas.microsoft.com/office/drawing/2014/main" id="{CC2864C0-CB76-D17D-8BD3-B991C81B1B8F}"/>
              </a:ext>
            </a:extLst>
          </p:cNvPr>
          <p:cNvSpPr txBox="1"/>
          <p:nvPr/>
        </p:nvSpPr>
        <p:spPr>
          <a:xfrm>
            <a:off x="6798366" y="188471"/>
            <a:ext cx="4644334" cy="553998"/>
          </a:xfrm>
          <a:prstGeom prst="rect">
            <a:avLst/>
          </a:prstGeom>
          <a:solidFill>
            <a:schemeClr val="accent2">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fr-FR" sz="1000" dirty="0">
                <a:latin typeface="Bahnschrift SemiLight" panose="020B0502040204020203" pitchFamily="34" charset="0"/>
                <a:cs typeface="Times New Roman" panose="02020603050405020304" pitchFamily="18" charset="0"/>
              </a:rPr>
              <a:t>AIRBUS</a:t>
            </a:r>
          </a:p>
          <a:p>
            <a:pPr algn="ctr"/>
            <a:r>
              <a:rPr lang="fr-FR" sz="1000" dirty="0">
                <a:latin typeface="Bahnschrift SemiLight" panose="020B0502040204020203" pitchFamily="34" charset="0"/>
                <a:cs typeface="Times New Roman" panose="02020603050405020304" pitchFamily="18" charset="0"/>
              </a:rPr>
              <a:t>BOEING</a:t>
            </a:r>
          </a:p>
          <a:p>
            <a:pPr algn="ctr"/>
            <a:r>
              <a:rPr lang="fr-FR" sz="1000" dirty="0">
                <a:latin typeface="Bahnschrift SemiLight" panose="020B0502040204020203" pitchFamily="34" charset="0"/>
                <a:cs typeface="Times New Roman" panose="02020603050405020304" pitchFamily="18" charset="0"/>
              </a:rPr>
              <a:t>EMBRAER</a:t>
            </a:r>
            <a:endParaRPr lang="en-US" sz="1000" dirty="0">
              <a:latin typeface="Bahnschrift SemiLight" panose="020B0502040204020203" pitchFamily="34" charset="0"/>
              <a:cs typeface="Times New Roman" panose="02020603050405020304" pitchFamily="18" charset="0"/>
            </a:endParaRPr>
          </a:p>
        </p:txBody>
      </p:sp>
      <p:sp>
        <p:nvSpPr>
          <p:cNvPr id="10" name="Ellipse 9">
            <a:extLst>
              <a:ext uri="{FF2B5EF4-FFF2-40B4-BE49-F238E27FC236}">
                <a16:creationId xmlns:a16="http://schemas.microsoft.com/office/drawing/2014/main" id="{FB8D9F66-2D9A-7A07-BF16-6A41F805D371}"/>
              </a:ext>
            </a:extLst>
          </p:cNvPr>
          <p:cNvSpPr/>
          <p:nvPr/>
        </p:nvSpPr>
        <p:spPr>
          <a:xfrm>
            <a:off x="8033510" y="25496"/>
            <a:ext cx="2292927" cy="1433949"/>
          </a:xfrm>
          <a:prstGeom prst="ellipse">
            <a:avLst/>
          </a:prstGeom>
          <a:noFill/>
          <a:ln w="1905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5AAA041E-A430-DA07-4A43-A8B358479525}"/>
              </a:ext>
            </a:extLst>
          </p:cNvPr>
          <p:cNvSpPr txBox="1"/>
          <p:nvPr/>
        </p:nvSpPr>
        <p:spPr>
          <a:xfrm>
            <a:off x="3993049" y="318680"/>
            <a:ext cx="2805316" cy="369332"/>
          </a:xfrm>
          <a:prstGeom prst="rect">
            <a:avLst/>
          </a:prstGeom>
          <a:noFill/>
        </p:spPr>
        <p:txBody>
          <a:bodyPr wrap="square" rtlCol="0">
            <a:spAutoFit/>
          </a:bodyPr>
          <a:lstStyle/>
          <a:p>
            <a:r>
              <a:rPr lang="fr-FR" i="1" dirty="0">
                <a:solidFill>
                  <a:schemeClr val="bg1"/>
                </a:solidFill>
                <a:latin typeface="Cooper Black" panose="0208090404030B020404" pitchFamily="18" charset="0"/>
              </a:rPr>
              <a:t>AU Flagship </a:t>
            </a:r>
            <a:r>
              <a:rPr lang="fr-FR" i="1" dirty="0" err="1">
                <a:solidFill>
                  <a:schemeClr val="bg1"/>
                </a:solidFill>
                <a:latin typeface="Cooper Black" panose="0208090404030B020404" pitchFamily="18" charset="0"/>
              </a:rPr>
              <a:t>Projects</a:t>
            </a:r>
            <a:endParaRPr lang="en-US" i="1" dirty="0">
              <a:solidFill>
                <a:schemeClr val="bg1"/>
              </a:solidFill>
              <a:latin typeface="Cooper Black" panose="0208090404030B020404" pitchFamily="18" charset="0"/>
            </a:endParaRPr>
          </a:p>
        </p:txBody>
      </p:sp>
      <p:sp>
        <p:nvSpPr>
          <p:cNvPr id="12" name="ZoneTexte 11">
            <a:extLst>
              <a:ext uri="{FF2B5EF4-FFF2-40B4-BE49-F238E27FC236}">
                <a16:creationId xmlns:a16="http://schemas.microsoft.com/office/drawing/2014/main" id="{A0362926-03F0-346E-013E-28A6E95184FC}"/>
              </a:ext>
            </a:extLst>
          </p:cNvPr>
          <p:cNvSpPr txBox="1"/>
          <p:nvPr/>
        </p:nvSpPr>
        <p:spPr>
          <a:xfrm>
            <a:off x="4425769" y="690194"/>
            <a:ext cx="1955008" cy="553998"/>
          </a:xfrm>
          <a:prstGeom prst="rect">
            <a:avLst/>
          </a:prstGeom>
          <a:solidFill>
            <a:schemeClr val="bg2">
              <a:lumMod val="75000"/>
            </a:schemeClr>
          </a:solidFill>
          <a:effectLst>
            <a:outerShdw blurRad="50800" dist="38100" dir="5400000" algn="t" rotWithShape="0">
              <a:prstClr val="black">
                <a:alpha val="40000"/>
              </a:prstClr>
            </a:outerShdw>
          </a:effectLst>
        </p:spPr>
        <p:txBody>
          <a:bodyPr wrap="square" rtlCol="0">
            <a:spAutoFit/>
          </a:bodyPr>
          <a:lstStyle/>
          <a:p>
            <a:pPr marL="171450" indent="-171450" algn="just">
              <a:buFont typeface="Arial" panose="020B0604020202020204" pitchFamily="34" charset="0"/>
              <a:buChar char="•"/>
            </a:pPr>
            <a:r>
              <a:rPr lang="fr-FR" sz="1000" dirty="0">
                <a:latin typeface="Bahnschrift SemiLight" panose="020B0502040204020203" pitchFamily="34" charset="0"/>
                <a:cs typeface="Times New Roman" panose="02020603050405020304" pitchFamily="18" charset="0"/>
              </a:rPr>
              <a:t>AfCFTA</a:t>
            </a:r>
          </a:p>
          <a:p>
            <a:pPr marL="171450" indent="-171450" algn="just">
              <a:buFont typeface="Arial" panose="020B0604020202020204" pitchFamily="34" charset="0"/>
              <a:buChar char="•"/>
            </a:pPr>
            <a:r>
              <a:rPr lang="fr-FR" sz="1000" dirty="0">
                <a:latin typeface="Bahnschrift SemiLight" panose="020B0502040204020203" pitchFamily="34" charset="0"/>
                <a:cs typeface="Times New Roman" panose="02020603050405020304" pitchFamily="18" charset="0"/>
              </a:rPr>
              <a:t>African Passport and Free Movement of People</a:t>
            </a:r>
            <a:endParaRPr lang="en-US" sz="1000" dirty="0">
              <a:latin typeface="Bahnschrift SemiLight" panose="020B0502040204020203" pitchFamily="34" charset="0"/>
              <a:cs typeface="Times New Roman" panose="02020603050405020304" pitchFamily="18" charset="0"/>
            </a:endParaRPr>
          </a:p>
        </p:txBody>
      </p:sp>
      <p:cxnSp>
        <p:nvCxnSpPr>
          <p:cNvPr id="17" name="Connecteur : en arc 16">
            <a:extLst>
              <a:ext uri="{FF2B5EF4-FFF2-40B4-BE49-F238E27FC236}">
                <a16:creationId xmlns:a16="http://schemas.microsoft.com/office/drawing/2014/main" id="{8D22BF0C-1CB3-A94A-5C6D-FB24D3FE4C32}"/>
              </a:ext>
            </a:extLst>
          </p:cNvPr>
          <p:cNvCxnSpPr>
            <a:cxnSpLocks/>
          </p:cNvCxnSpPr>
          <p:nvPr/>
        </p:nvCxnSpPr>
        <p:spPr>
          <a:xfrm rot="10800000" flipV="1">
            <a:off x="5929460" y="1062379"/>
            <a:ext cx="3704734" cy="1228334"/>
          </a:xfrm>
          <a:prstGeom prst="curvedConnector3">
            <a:avLst/>
          </a:prstGeom>
          <a:ln w="15875">
            <a:solidFill>
              <a:srgbClr val="BFEDE9"/>
            </a:solidFill>
            <a:headEnd type="triangle" w="lg" len="med"/>
            <a:tailEnd type="triangle"/>
          </a:ln>
        </p:spPr>
        <p:style>
          <a:lnRef idx="1">
            <a:schemeClr val="accent1"/>
          </a:lnRef>
          <a:fillRef idx="0">
            <a:schemeClr val="accent1"/>
          </a:fillRef>
          <a:effectRef idx="0">
            <a:schemeClr val="accent1"/>
          </a:effectRef>
          <a:fontRef idx="minor">
            <a:schemeClr val="tx1"/>
          </a:fontRef>
        </p:style>
      </p:cxnSp>
      <p:cxnSp>
        <p:nvCxnSpPr>
          <p:cNvPr id="20" name="Connecteur : en arc 19">
            <a:extLst>
              <a:ext uri="{FF2B5EF4-FFF2-40B4-BE49-F238E27FC236}">
                <a16:creationId xmlns:a16="http://schemas.microsoft.com/office/drawing/2014/main" id="{87AF5D63-9C94-4522-4954-52485494A117}"/>
              </a:ext>
            </a:extLst>
          </p:cNvPr>
          <p:cNvCxnSpPr>
            <a:cxnSpLocks/>
          </p:cNvCxnSpPr>
          <p:nvPr/>
        </p:nvCxnSpPr>
        <p:spPr>
          <a:xfrm rot="5400000">
            <a:off x="5567050" y="1498012"/>
            <a:ext cx="521045" cy="216479"/>
          </a:xfrm>
          <a:prstGeom prst="curvedConnector3">
            <a:avLst/>
          </a:prstGeom>
          <a:ln w="15875">
            <a:solidFill>
              <a:srgbClr val="BFEDE9"/>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1">
            <a:extLst>
              <a:ext uri="{FF2B5EF4-FFF2-40B4-BE49-F238E27FC236}">
                <a16:creationId xmlns:a16="http://schemas.microsoft.com/office/drawing/2014/main" id="{26ABF38B-71BF-42ED-977C-78E6855DA2F1}"/>
              </a:ext>
            </a:extLst>
          </p:cNvPr>
          <p:cNvSpPr txBox="1"/>
          <p:nvPr/>
        </p:nvSpPr>
        <p:spPr>
          <a:xfrm>
            <a:off x="8216270" y="2114866"/>
            <a:ext cx="3311798" cy="707886"/>
          </a:xfrm>
          <a:prstGeom prst="rect">
            <a:avLst/>
          </a:prstGeom>
          <a:solidFill>
            <a:schemeClr val="bg2">
              <a:lumMod val="75000"/>
            </a:schemeClr>
          </a:solidFill>
          <a:effectLst>
            <a:outerShdw blurRad="50800" dist="38100" dir="5400000" algn="t" rotWithShape="0">
              <a:prstClr val="black">
                <a:alpha val="40000"/>
              </a:prstClr>
            </a:outerShdw>
          </a:effectLst>
        </p:spPr>
        <p:txBody>
          <a:bodyPr wrap="square" rtlCol="0">
            <a:spAutoFit/>
          </a:bodyPr>
          <a:lstStyle/>
          <a:p>
            <a:pPr marL="171450" indent="-171450" algn="just">
              <a:buFont typeface="Arial" panose="020B0604020202020204" pitchFamily="34" charset="0"/>
              <a:buChar char="•"/>
            </a:pPr>
            <a:r>
              <a:rPr lang="fr-FR" sz="1000" dirty="0">
                <a:latin typeface="Bahnschrift SemiLight" panose="020B0502040204020203" pitchFamily="34" charset="0"/>
                <a:cs typeface="Times New Roman" panose="02020603050405020304" pitchFamily="18" charset="0"/>
              </a:rPr>
              <a:t>CIVIL AVIATION AUTHORITIES</a:t>
            </a:r>
          </a:p>
          <a:p>
            <a:pPr marL="171450" indent="-171450" algn="just">
              <a:buFont typeface="Arial" panose="020B0604020202020204" pitchFamily="34" charset="0"/>
              <a:buChar char="•"/>
            </a:pPr>
            <a:r>
              <a:rPr lang="fr-FR" sz="1000" dirty="0">
                <a:latin typeface="Bahnschrift SemiLight" panose="020B0502040204020203" pitchFamily="34" charset="0"/>
                <a:cs typeface="Times New Roman" panose="02020603050405020304" pitchFamily="18" charset="0"/>
              </a:rPr>
              <a:t>AFRICAN AIRLINES</a:t>
            </a:r>
          </a:p>
          <a:p>
            <a:pPr marL="171450" indent="-171450" algn="just">
              <a:buFont typeface="Arial" panose="020B0604020202020204" pitchFamily="34" charset="0"/>
              <a:buChar char="•"/>
            </a:pPr>
            <a:r>
              <a:rPr lang="fr-FR" sz="1000" dirty="0">
                <a:latin typeface="Bahnschrift SemiLight" panose="020B0502040204020203" pitchFamily="34" charset="0"/>
                <a:cs typeface="Times New Roman" panose="02020603050405020304" pitchFamily="18" charset="0"/>
              </a:rPr>
              <a:t>AFRICAN AIR NAVIGATION SERVICES PROVIDERS</a:t>
            </a:r>
          </a:p>
          <a:p>
            <a:pPr marL="171450" indent="-171450" algn="just">
              <a:buFont typeface="Arial" panose="020B0604020202020204" pitchFamily="34" charset="0"/>
              <a:buChar char="•"/>
            </a:pPr>
            <a:r>
              <a:rPr lang="fr-FR" sz="1000" dirty="0">
                <a:latin typeface="Bahnschrift SemiLight" panose="020B0502040204020203" pitchFamily="34" charset="0"/>
                <a:cs typeface="Times New Roman" panose="02020603050405020304" pitchFamily="18" charset="0"/>
              </a:rPr>
              <a:t>AFCAC PLENARY</a:t>
            </a:r>
            <a:endParaRPr lang="en-US" sz="1000" dirty="0">
              <a:latin typeface="Bahnschrift SemiLight" panose="020B0502040204020203" pitchFamily="34" charset="0"/>
              <a:cs typeface="Times New Roman" panose="02020603050405020304" pitchFamily="18" charset="0"/>
            </a:endParaRPr>
          </a:p>
        </p:txBody>
      </p:sp>
      <p:sp>
        <p:nvSpPr>
          <p:cNvPr id="16" name="ZoneTexte 11">
            <a:extLst>
              <a:ext uri="{FF2B5EF4-FFF2-40B4-BE49-F238E27FC236}">
                <a16:creationId xmlns:a16="http://schemas.microsoft.com/office/drawing/2014/main" id="{91F83F18-5CA0-40D6-A3AB-0CE055069372}"/>
              </a:ext>
            </a:extLst>
          </p:cNvPr>
          <p:cNvSpPr txBox="1"/>
          <p:nvPr/>
        </p:nvSpPr>
        <p:spPr>
          <a:xfrm>
            <a:off x="8111656" y="1717802"/>
            <a:ext cx="2935416" cy="246221"/>
          </a:xfrm>
          <a:prstGeom prst="rect">
            <a:avLst/>
          </a:prstGeom>
          <a:solidFill>
            <a:schemeClr val="bg2">
              <a:lumMod val="75000"/>
            </a:schemeClr>
          </a:solidFill>
          <a:effectLst>
            <a:outerShdw blurRad="50800" dist="38100" dir="5400000" algn="t" rotWithShape="0">
              <a:prstClr val="black">
                <a:alpha val="40000"/>
              </a:prstClr>
            </a:outerShdw>
          </a:effectLst>
        </p:spPr>
        <p:txBody>
          <a:bodyPr wrap="square" rtlCol="0">
            <a:spAutoFit/>
          </a:bodyPr>
          <a:lstStyle/>
          <a:p>
            <a:pPr marL="171450" indent="-171450" algn="just">
              <a:buFont typeface="Arial" panose="020B0604020202020204" pitchFamily="34" charset="0"/>
              <a:buChar char="•"/>
            </a:pPr>
            <a:r>
              <a:rPr lang="fr-FR" sz="1000" dirty="0">
                <a:latin typeface="Bahnschrift SemiLight" panose="020B0502040204020203" pitchFamily="34" charset="0"/>
                <a:cs typeface="Times New Roman" panose="02020603050405020304" pitchFamily="18" charset="0"/>
              </a:rPr>
              <a:t>AFCAC BUREAU</a:t>
            </a:r>
            <a:endParaRPr lang="en-US" sz="1000" dirty="0">
              <a:latin typeface="Bahnschrift SemiLight"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450826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e 2"/>
          <p:cNvSpPr/>
          <p:nvPr/>
        </p:nvSpPr>
        <p:spPr>
          <a:xfrm rot="16200000">
            <a:off x="-371475" y="6486525"/>
            <a:ext cx="742950" cy="742950"/>
          </a:xfrm>
          <a:prstGeom prst="pie">
            <a:avLst>
              <a:gd name="adj1" fmla="val 0"/>
              <a:gd name="adj2" fmla="val 5432752"/>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graphicFrame>
        <p:nvGraphicFramePr>
          <p:cNvPr id="4" name="Diagram 3"/>
          <p:cNvGraphicFramePr/>
          <p:nvPr/>
        </p:nvGraphicFramePr>
        <p:xfrm>
          <a:off x="570271" y="757084"/>
          <a:ext cx="8003457" cy="5381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71475" y="648929"/>
            <a:ext cx="3000990" cy="99305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Where do we want to be?</a:t>
            </a:r>
          </a:p>
        </p:txBody>
      </p:sp>
      <p:sp>
        <p:nvSpPr>
          <p:cNvPr id="8" name="Rectangle 7"/>
          <p:cNvSpPr/>
          <p:nvPr/>
        </p:nvSpPr>
        <p:spPr>
          <a:xfrm>
            <a:off x="471638" y="5780256"/>
            <a:ext cx="3667225" cy="91892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649572" y="5923322"/>
            <a:ext cx="306207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Increase Economic Contribution of Aviation</a:t>
            </a:r>
          </a:p>
        </p:txBody>
      </p:sp>
      <p:sp>
        <p:nvSpPr>
          <p:cNvPr id="7" name="Right Triangle 20">
            <a:extLst>
              <a:ext uri="{FF2B5EF4-FFF2-40B4-BE49-F238E27FC236}">
                <a16:creationId xmlns:a16="http://schemas.microsoft.com/office/drawing/2014/main" id="{AD04A042-0FCD-F9FE-1F51-6523FCF290EB}"/>
              </a:ext>
            </a:extLst>
          </p:cNvPr>
          <p:cNvSpPr/>
          <p:nvPr/>
        </p:nvSpPr>
        <p:spPr>
          <a:xfrm rot="10800000">
            <a:off x="7712764" y="0"/>
            <a:ext cx="4525946" cy="3922629"/>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pic>
        <p:nvPicPr>
          <p:cNvPr id="10" name="Picture Placeholder 16">
            <a:extLst>
              <a:ext uri="{FF2B5EF4-FFF2-40B4-BE49-F238E27FC236}">
                <a16:creationId xmlns:a16="http://schemas.microsoft.com/office/drawing/2014/main" id="{3A3300F3-D55B-8042-D40C-5030F49258C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9796459" y="1"/>
            <a:ext cx="2442251" cy="2196548"/>
          </a:xfrm>
          <a:custGeom>
            <a:avLst/>
            <a:gdLst>
              <a:gd name="connsiteX0" fmla="*/ 0 w 5722937"/>
              <a:gd name="connsiteY0" fmla="*/ 0 h 5724000"/>
              <a:gd name="connsiteX1" fmla="*/ 5722937 w 5722937"/>
              <a:gd name="connsiteY1" fmla="*/ 0 h 5724000"/>
              <a:gd name="connsiteX2" fmla="*/ 5722937 w 5722937"/>
              <a:gd name="connsiteY2" fmla="*/ 5724000 h 5724000"/>
              <a:gd name="connsiteX3" fmla="*/ 953626 w 5722937"/>
              <a:gd name="connsiteY3" fmla="*/ 5724000 h 5724000"/>
              <a:gd name="connsiteX4" fmla="*/ 0 w 5722937"/>
              <a:gd name="connsiteY4" fmla="*/ 4771521 h 5724000"/>
              <a:gd name="connsiteX5" fmla="*/ 0 w 5722937"/>
              <a:gd name="connsiteY5" fmla="*/ 4770459 h 5724000"/>
              <a:gd name="connsiteX6" fmla="*/ 953626 w 5722937"/>
              <a:gd name="connsiteY6" fmla="*/ 4770459 h 5724000"/>
              <a:gd name="connsiteX7" fmla="*/ 0 w 5722937"/>
              <a:gd name="connsiteY7" fmla="*/ 3816605 h 5724000"/>
              <a:gd name="connsiteX8" fmla="*/ 0 w 5722937"/>
              <a:gd name="connsiteY8" fmla="*/ 3815541 h 5724000"/>
              <a:gd name="connsiteX9" fmla="*/ 953626 w 5722937"/>
              <a:gd name="connsiteY9" fmla="*/ 3815541 h 5724000"/>
              <a:gd name="connsiteX10" fmla="*/ 0 w 5722937"/>
              <a:gd name="connsiteY10" fmla="*/ 2861688 h 5724000"/>
              <a:gd name="connsiteX11" fmla="*/ 0 w 5722937"/>
              <a:gd name="connsiteY11" fmla="*/ 2860624 h 5724000"/>
              <a:gd name="connsiteX12" fmla="*/ 953626 w 5722937"/>
              <a:gd name="connsiteY12" fmla="*/ 2860624 h 5724000"/>
              <a:gd name="connsiteX13" fmla="*/ 0 w 5722937"/>
              <a:gd name="connsiteY13" fmla="*/ 1909519 h 5724000"/>
              <a:gd name="connsiteX14" fmla="*/ 0 w 5722937"/>
              <a:gd name="connsiteY14" fmla="*/ 1908459 h 5724000"/>
              <a:gd name="connsiteX15" fmla="*/ 953626 w 5722937"/>
              <a:gd name="connsiteY15" fmla="*/ 1908459 h 5724000"/>
              <a:gd name="connsiteX16" fmla="*/ 0 w 5722937"/>
              <a:gd name="connsiteY16" fmla="*/ 954605 h 5724000"/>
              <a:gd name="connsiteX17" fmla="*/ 0 w 5722937"/>
              <a:gd name="connsiteY17" fmla="*/ 953542 h 5724000"/>
              <a:gd name="connsiteX18" fmla="*/ 953626 w 5722937"/>
              <a:gd name="connsiteY18" fmla="*/ 953542 h 5724000"/>
              <a:gd name="connsiteX19" fmla="*/ 0 w 5722937"/>
              <a:gd name="connsiteY19" fmla="*/ 1062 h 57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22937" h="5724000">
                <a:moveTo>
                  <a:pt x="0" y="0"/>
                </a:moveTo>
                <a:lnTo>
                  <a:pt x="5722937" y="0"/>
                </a:lnTo>
                <a:lnTo>
                  <a:pt x="5722937" y="5724000"/>
                </a:lnTo>
                <a:lnTo>
                  <a:pt x="953626" y="5724000"/>
                </a:lnTo>
                <a:lnTo>
                  <a:pt x="0" y="4771521"/>
                </a:lnTo>
                <a:lnTo>
                  <a:pt x="0" y="4770459"/>
                </a:lnTo>
                <a:lnTo>
                  <a:pt x="953626" y="4770459"/>
                </a:lnTo>
                <a:lnTo>
                  <a:pt x="0" y="3816605"/>
                </a:lnTo>
                <a:lnTo>
                  <a:pt x="0" y="3815541"/>
                </a:lnTo>
                <a:lnTo>
                  <a:pt x="953626" y="3815541"/>
                </a:lnTo>
                <a:lnTo>
                  <a:pt x="0" y="2861688"/>
                </a:lnTo>
                <a:lnTo>
                  <a:pt x="0" y="2860624"/>
                </a:lnTo>
                <a:lnTo>
                  <a:pt x="953626" y="2860624"/>
                </a:lnTo>
                <a:lnTo>
                  <a:pt x="0" y="1909519"/>
                </a:lnTo>
                <a:lnTo>
                  <a:pt x="0" y="1908459"/>
                </a:lnTo>
                <a:lnTo>
                  <a:pt x="953626" y="1908459"/>
                </a:lnTo>
                <a:lnTo>
                  <a:pt x="0" y="954605"/>
                </a:lnTo>
                <a:lnTo>
                  <a:pt x="0" y="953542"/>
                </a:lnTo>
                <a:lnTo>
                  <a:pt x="953626" y="953542"/>
                </a:lnTo>
                <a:lnTo>
                  <a:pt x="0" y="1062"/>
                </a:lnTo>
                <a:close/>
              </a:path>
            </a:pathLst>
          </a:custGeom>
        </p:spPr>
      </p:pic>
    </p:spTree>
    <p:extLst>
      <p:ext uri="{BB962C8B-B14F-4D97-AF65-F5344CB8AC3E}">
        <p14:creationId xmlns:p14="http://schemas.microsoft.com/office/powerpoint/2010/main" val="103852299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5">
            <a:extLst>
              <a:ext uri="{FF2B5EF4-FFF2-40B4-BE49-F238E27FC236}">
                <a16:creationId xmlns:a16="http://schemas.microsoft.com/office/drawing/2014/main" id="{D4D0BB3A-0586-2FFF-8E5A-43FB96044D0B}"/>
              </a:ext>
            </a:extLst>
          </p:cNvPr>
          <p:cNvSpPr txBox="1"/>
          <p:nvPr/>
        </p:nvSpPr>
        <p:spPr>
          <a:xfrm>
            <a:off x="325821" y="206391"/>
            <a:ext cx="5770179" cy="400110"/>
          </a:xfrm>
          <a:prstGeom prst="rect">
            <a:avLst/>
          </a:prstGeom>
          <a:solidFill>
            <a:srgbClr val="285A58"/>
          </a:solidFill>
        </p:spPr>
        <p:txBody>
          <a:bodyPr wrap="square" rtlCol="0">
            <a:spAutoFit/>
          </a:bodyPr>
          <a:lstStyle/>
          <a:p>
            <a:endParaRPr lang="en-US" sz="2000" b="1" dirty="0">
              <a:solidFill>
                <a:schemeClr val="bg1"/>
              </a:solidFill>
            </a:endParaRPr>
          </a:p>
        </p:txBody>
      </p:sp>
      <p:sp>
        <p:nvSpPr>
          <p:cNvPr id="93" name="Rectangle 92">
            <a:extLst>
              <a:ext uri="{FF2B5EF4-FFF2-40B4-BE49-F238E27FC236}">
                <a16:creationId xmlns:a16="http://schemas.microsoft.com/office/drawing/2014/main" id="{AE3B303C-338A-1C7A-7D9F-61D15259D213}"/>
              </a:ext>
            </a:extLst>
          </p:cNvPr>
          <p:cNvSpPr/>
          <p:nvPr/>
        </p:nvSpPr>
        <p:spPr>
          <a:xfrm>
            <a:off x="-4740" y="21128"/>
            <a:ext cx="5863463" cy="461665"/>
          </a:xfrm>
          <a:prstGeom prst="rect">
            <a:avLst/>
          </a:prstGeom>
          <a:solidFill>
            <a:srgbClr val="247059"/>
          </a:solidFill>
        </p:spPr>
        <p:txBody>
          <a:bodyPr wrap="square">
            <a:spAutoFit/>
          </a:bodyPr>
          <a:lstStyle/>
          <a:p>
            <a:r>
              <a:rPr lang="en-US" sz="2400" dirty="0">
                <a:solidFill>
                  <a:schemeClr val="bg1"/>
                </a:solidFill>
                <a:latin typeface="Arial Black" panose="020B0A04020102020204" pitchFamily="34" charset="0"/>
              </a:rPr>
              <a:t>SAATM IN NUMBERS</a:t>
            </a:r>
          </a:p>
        </p:txBody>
      </p:sp>
      <p:pic>
        <p:nvPicPr>
          <p:cNvPr id="96" name="Image 95">
            <a:extLst>
              <a:ext uri="{FF2B5EF4-FFF2-40B4-BE49-F238E27FC236}">
                <a16:creationId xmlns:a16="http://schemas.microsoft.com/office/drawing/2014/main" id="{F8C5E7FC-298E-87BA-4A7F-31A899DA2AE9}"/>
              </a:ext>
            </a:extLst>
          </p:cNvPr>
          <p:cNvPicPr>
            <a:picLocks noChangeAspect="1"/>
          </p:cNvPicPr>
          <p:nvPr/>
        </p:nvPicPr>
        <p:blipFill>
          <a:blip r:embed="rId2"/>
          <a:stretch>
            <a:fillRect/>
          </a:stretch>
        </p:blipFill>
        <p:spPr>
          <a:xfrm>
            <a:off x="482214" y="2583963"/>
            <a:ext cx="4129894" cy="4129894"/>
          </a:xfrm>
          <a:prstGeom prst="rect">
            <a:avLst/>
          </a:prstGeom>
        </p:spPr>
      </p:pic>
      <p:pic>
        <p:nvPicPr>
          <p:cNvPr id="101" name="Image 100">
            <a:extLst>
              <a:ext uri="{FF2B5EF4-FFF2-40B4-BE49-F238E27FC236}">
                <a16:creationId xmlns:a16="http://schemas.microsoft.com/office/drawing/2014/main" id="{4BCFD434-79E9-34F4-633C-BDF232E6E664}"/>
              </a:ext>
            </a:extLst>
          </p:cNvPr>
          <p:cNvPicPr>
            <a:picLocks noChangeAspect="1"/>
          </p:cNvPicPr>
          <p:nvPr/>
        </p:nvPicPr>
        <p:blipFill>
          <a:blip r:embed="rId3"/>
          <a:stretch>
            <a:fillRect/>
          </a:stretch>
        </p:blipFill>
        <p:spPr>
          <a:xfrm>
            <a:off x="4854727" y="3615832"/>
            <a:ext cx="4543505" cy="2577001"/>
          </a:xfrm>
          <a:prstGeom prst="rect">
            <a:avLst/>
          </a:prstGeom>
        </p:spPr>
      </p:pic>
      <p:pic>
        <p:nvPicPr>
          <p:cNvPr id="97" name="Picture 96" descr="African Union">
            <a:extLst>
              <a:ext uri="{FF2B5EF4-FFF2-40B4-BE49-F238E27FC236}">
                <a16:creationId xmlns:a16="http://schemas.microsoft.com/office/drawing/2014/main" id="{FD094248-6BBA-4CE6-BADD-7B1B9602BEB2}"/>
              </a:ext>
            </a:extLst>
          </p:cNvPr>
          <p:cNvPicPr/>
          <p:nvPr/>
        </p:nvPicPr>
        <p:blipFill>
          <a:blip r:embed="rId4"/>
          <a:stretch>
            <a:fillRect/>
          </a:stretch>
        </p:blipFill>
        <p:spPr>
          <a:xfrm>
            <a:off x="10513702" y="6159659"/>
            <a:ext cx="1640302" cy="665361"/>
          </a:xfrm>
          <a:prstGeom prst="rect">
            <a:avLst/>
          </a:prstGeom>
          <a:noFill/>
          <a:ln>
            <a:noFill/>
          </a:ln>
        </p:spPr>
      </p:pic>
      <p:pic>
        <p:nvPicPr>
          <p:cNvPr id="98" name="Picture 29">
            <a:extLst>
              <a:ext uri="{FF2B5EF4-FFF2-40B4-BE49-F238E27FC236}">
                <a16:creationId xmlns:a16="http://schemas.microsoft.com/office/drawing/2014/main" id="{CEB86437-C5AE-48D0-A8F7-0002D296029B}"/>
              </a:ext>
            </a:extLst>
          </p:cNvPr>
          <p:cNvPicPr>
            <a:picLocks noChangeAspect="1"/>
          </p:cNvPicPr>
          <p:nvPr/>
        </p:nvPicPr>
        <p:blipFill>
          <a:blip r:embed="rId5"/>
          <a:stretch>
            <a:fillRect/>
          </a:stretch>
        </p:blipFill>
        <p:spPr>
          <a:xfrm>
            <a:off x="10481218" y="71825"/>
            <a:ext cx="1822933" cy="649662"/>
          </a:xfrm>
          <a:prstGeom prst="rect">
            <a:avLst/>
          </a:prstGeom>
        </p:spPr>
      </p:pic>
      <p:graphicFrame>
        <p:nvGraphicFramePr>
          <p:cNvPr id="2" name="Table 1">
            <a:extLst>
              <a:ext uri="{FF2B5EF4-FFF2-40B4-BE49-F238E27FC236}">
                <a16:creationId xmlns:a16="http://schemas.microsoft.com/office/drawing/2014/main" id="{219E0F64-DFBF-4ED1-8666-096E9199EDF6}"/>
              </a:ext>
            </a:extLst>
          </p:cNvPr>
          <p:cNvGraphicFramePr>
            <a:graphicFrameLocks noGrp="1"/>
          </p:cNvGraphicFramePr>
          <p:nvPr>
            <p:extLst>
              <p:ext uri="{D42A27DB-BD31-4B8C-83A1-F6EECF244321}">
                <p14:modId xmlns:p14="http://schemas.microsoft.com/office/powerpoint/2010/main" val="1405726393"/>
              </p:ext>
            </p:extLst>
          </p:nvPr>
        </p:nvGraphicFramePr>
        <p:xfrm>
          <a:off x="5046032" y="1032952"/>
          <a:ext cx="3122175" cy="1854853"/>
        </p:xfrm>
        <a:graphic>
          <a:graphicData uri="http://schemas.openxmlformats.org/drawingml/2006/table">
            <a:tbl>
              <a:tblPr>
                <a:tableStyleId>{5C22544A-7EE6-4342-B048-85BDC9FD1C3A}</a:tableStyleId>
              </a:tblPr>
              <a:tblGrid>
                <a:gridCol w="624435">
                  <a:extLst>
                    <a:ext uri="{9D8B030D-6E8A-4147-A177-3AD203B41FA5}">
                      <a16:colId xmlns:a16="http://schemas.microsoft.com/office/drawing/2014/main" val="2294624994"/>
                    </a:ext>
                  </a:extLst>
                </a:gridCol>
                <a:gridCol w="624435">
                  <a:extLst>
                    <a:ext uri="{9D8B030D-6E8A-4147-A177-3AD203B41FA5}">
                      <a16:colId xmlns:a16="http://schemas.microsoft.com/office/drawing/2014/main" val="1164076401"/>
                    </a:ext>
                  </a:extLst>
                </a:gridCol>
                <a:gridCol w="624435">
                  <a:extLst>
                    <a:ext uri="{9D8B030D-6E8A-4147-A177-3AD203B41FA5}">
                      <a16:colId xmlns:a16="http://schemas.microsoft.com/office/drawing/2014/main" val="610219122"/>
                    </a:ext>
                  </a:extLst>
                </a:gridCol>
                <a:gridCol w="624435">
                  <a:extLst>
                    <a:ext uri="{9D8B030D-6E8A-4147-A177-3AD203B41FA5}">
                      <a16:colId xmlns:a16="http://schemas.microsoft.com/office/drawing/2014/main" val="2040663609"/>
                    </a:ext>
                  </a:extLst>
                </a:gridCol>
                <a:gridCol w="624435">
                  <a:extLst>
                    <a:ext uri="{9D8B030D-6E8A-4147-A177-3AD203B41FA5}">
                      <a16:colId xmlns:a16="http://schemas.microsoft.com/office/drawing/2014/main" val="3292442726"/>
                    </a:ext>
                  </a:extLst>
                </a:gridCol>
              </a:tblGrid>
              <a:tr h="684806">
                <a:tc>
                  <a:txBody>
                    <a:bodyPr/>
                    <a:lstStyle/>
                    <a:p>
                      <a:pPr algn="ctr" rtl="0" fontAlgn="t"/>
                      <a:r>
                        <a:rPr lang="en-US" sz="1100" u="none" strike="noStrike" dirty="0">
                          <a:effectLst/>
                        </a:rPr>
                        <a:t>African Region </a:t>
                      </a:r>
                      <a:endParaRPr lang="en-US" sz="1100" b="1"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t"/>
                      <a:r>
                        <a:rPr lang="en-US" sz="1100" u="none" strike="noStrike" dirty="0">
                          <a:effectLst/>
                        </a:rPr>
                        <a:t>SAATM</a:t>
                      </a:r>
                      <a:endParaRPr lang="en-US" sz="1100" b="1"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t"/>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ctr" rtl="0" fontAlgn="t"/>
                      <a:r>
                        <a:rPr lang="en-US" sz="1100" u="none" strike="noStrike">
                          <a:effectLst/>
                        </a:rPr>
                        <a:t>N° Designated Airlines</a:t>
                      </a:r>
                      <a:endParaRPr lang="en-US" sz="1100" b="1" i="0" u="none" strike="noStrike">
                        <a:solidFill>
                          <a:srgbClr val="000000"/>
                        </a:solidFill>
                        <a:effectLst/>
                        <a:latin typeface="Calibri" panose="020F0502020204030204" pitchFamily="34" charset="0"/>
                      </a:endParaRPr>
                    </a:p>
                  </a:txBody>
                  <a:tcPr marL="9525" marR="9525" marT="9525" marB="0"/>
                </a:tc>
                <a:tc>
                  <a:txBody>
                    <a:bodyPr/>
                    <a:lstStyle/>
                    <a:p>
                      <a:pPr algn="ctr" rtl="0" fontAlgn="t"/>
                      <a:r>
                        <a:rPr lang="en-US" sz="1100" u="none" strike="noStrike">
                          <a:effectLst/>
                        </a:rPr>
                        <a:t>%</a:t>
                      </a:r>
                      <a:endParaRPr lang="en-US" sz="11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71785769"/>
                  </a:ext>
                </a:extLst>
              </a:tr>
              <a:tr h="169088">
                <a:tc>
                  <a:txBody>
                    <a:bodyPr/>
                    <a:lstStyle/>
                    <a:p>
                      <a:pPr algn="l" rtl="0" fontAlgn="b"/>
                      <a:r>
                        <a:rPr lang="en-US" sz="1100" u="none" strike="noStrike">
                          <a:effectLst/>
                        </a:rPr>
                        <a:t>Nothern</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dirty="0">
                          <a:effectLst/>
                        </a:rPr>
                        <a:t>6%</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dirty="0">
                          <a:effectLst/>
                        </a:rPr>
                        <a:t>2</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9%</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41216235"/>
                  </a:ext>
                </a:extLst>
              </a:tr>
              <a:tr h="169088">
                <a:tc>
                  <a:txBody>
                    <a:bodyPr/>
                    <a:lstStyle/>
                    <a:p>
                      <a:pPr algn="l" rtl="0" fontAlgn="b"/>
                      <a:r>
                        <a:rPr lang="en-US" sz="1100" u="none" strike="noStrike">
                          <a:effectLst/>
                        </a:rPr>
                        <a:t>Western</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15</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43%</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dirty="0">
                          <a:effectLst/>
                        </a:rPr>
                        <a:t>8</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36%</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62663831"/>
                  </a:ext>
                </a:extLst>
              </a:tr>
              <a:tr h="169088">
                <a:tc>
                  <a:txBody>
                    <a:bodyPr/>
                    <a:lstStyle/>
                    <a:p>
                      <a:pPr algn="l" rtl="0" fontAlgn="b"/>
                      <a:r>
                        <a:rPr lang="en-US" sz="1100" u="none" strike="noStrike">
                          <a:effectLst/>
                        </a:rPr>
                        <a:t>Central</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20%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dirty="0">
                          <a:effectLst/>
                        </a:rPr>
                        <a:t>1</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5%</a:t>
                      </a:r>
                      <a:endParaRPr lang="en-US"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4220341"/>
                  </a:ext>
                </a:extLst>
              </a:tr>
              <a:tr h="169088">
                <a:tc>
                  <a:txBody>
                    <a:bodyPr/>
                    <a:lstStyle/>
                    <a:p>
                      <a:pPr algn="l" rtl="0" fontAlgn="b"/>
                      <a:r>
                        <a:rPr lang="en-US" sz="1100" u="none" strike="noStrike">
                          <a:effectLst/>
                        </a:rPr>
                        <a:t>Southern</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5</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14%</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dirty="0">
                          <a:effectLst/>
                        </a:rPr>
                        <a:t>9%</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03718994"/>
                  </a:ext>
                </a:extLst>
              </a:tr>
              <a:tr h="177542">
                <a:tc>
                  <a:txBody>
                    <a:bodyPr/>
                    <a:lstStyle/>
                    <a:p>
                      <a:pPr algn="l" rtl="0" fontAlgn="b"/>
                      <a:r>
                        <a:rPr lang="en-US" sz="1100" u="none" strike="noStrike">
                          <a:effectLst/>
                        </a:rPr>
                        <a:t>Eastern</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6</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17%</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9</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dirty="0">
                          <a:effectLst/>
                        </a:rPr>
                        <a:t>41%</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09318136"/>
                  </a:ext>
                </a:extLst>
              </a:tr>
              <a:tr h="262086">
                <a:tc>
                  <a:txBody>
                    <a:bodyPr/>
                    <a:lstStyle/>
                    <a:p>
                      <a:pPr algn="l" fontAlgn="b"/>
                      <a:r>
                        <a:rPr lang="en-US" sz="1800" u="none" strike="noStrike">
                          <a:effectLst/>
                        </a:rPr>
                        <a:t> </a:t>
                      </a:r>
                      <a:endParaRPr lang="en-US" sz="1800" b="0" i="0" u="none" strike="noStrike">
                        <a:solidFill>
                          <a:srgbClr val="000000"/>
                        </a:solidFill>
                        <a:effectLst/>
                        <a:latin typeface="Arial" panose="020B0604020202020204" pitchFamily="34" charset="0"/>
                      </a:endParaRPr>
                    </a:p>
                  </a:txBody>
                  <a:tcPr marL="9525" marR="9525" marT="9525" marB="0" anchor="b"/>
                </a:tc>
                <a:tc>
                  <a:txBody>
                    <a:bodyPr/>
                    <a:lstStyle/>
                    <a:p>
                      <a:pPr algn="r" rtl="0" fontAlgn="b"/>
                      <a:r>
                        <a:rPr lang="en-US" sz="1100" u="none" strike="noStrike">
                          <a:effectLst/>
                        </a:rPr>
                        <a:t>37</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100%</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a:effectLst/>
                        </a:rPr>
                        <a:t>22</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r" rtl="0" fontAlgn="b"/>
                      <a:r>
                        <a:rPr lang="en-US" sz="1100" u="none" strike="noStrike" dirty="0">
                          <a:effectLst/>
                        </a:rPr>
                        <a:t>100%</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92335335"/>
                  </a:ext>
                </a:extLst>
              </a:tr>
            </a:tbl>
          </a:graphicData>
        </a:graphic>
      </p:graphicFrame>
    </p:spTree>
    <p:extLst>
      <p:ext uri="{BB962C8B-B14F-4D97-AF65-F5344CB8AC3E}">
        <p14:creationId xmlns:p14="http://schemas.microsoft.com/office/powerpoint/2010/main" val="289523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id="{629A7C22-DBB8-430F-12C8-B1053ABEABCC}"/>
              </a:ext>
            </a:extLst>
          </p:cNvPr>
          <p:cNvSpPr txBox="1"/>
          <p:nvPr/>
        </p:nvSpPr>
        <p:spPr>
          <a:xfrm>
            <a:off x="249669" y="255908"/>
            <a:ext cx="5770179" cy="400110"/>
          </a:xfrm>
          <a:prstGeom prst="rect">
            <a:avLst/>
          </a:prstGeom>
          <a:solidFill>
            <a:srgbClr val="285A58"/>
          </a:solidFill>
        </p:spPr>
        <p:txBody>
          <a:bodyPr wrap="square" rtlCol="0">
            <a:spAutoFit/>
          </a:bodyPr>
          <a:lstStyle/>
          <a:p>
            <a:endParaRPr lang="en-US" sz="2000" b="1" dirty="0">
              <a:solidFill>
                <a:schemeClr val="bg1"/>
              </a:solidFill>
            </a:endParaRPr>
          </a:p>
        </p:txBody>
      </p:sp>
      <p:sp>
        <p:nvSpPr>
          <p:cNvPr id="21" name="Right Triangle 20"/>
          <p:cNvSpPr/>
          <p:nvPr/>
        </p:nvSpPr>
        <p:spPr>
          <a:xfrm rot="10800000">
            <a:off x="7915275" y="19049"/>
            <a:ext cx="4276722" cy="6857833"/>
          </a:xfrm>
          <a:prstGeom prst="rtTriangle">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mn-ea"/>
              <a:cs typeface="+mn-cs"/>
            </a:endParaRPr>
          </a:p>
        </p:txBody>
      </p:sp>
      <p:sp>
        <p:nvSpPr>
          <p:cNvPr id="3" name="Pie 2"/>
          <p:cNvSpPr/>
          <p:nvPr/>
        </p:nvSpPr>
        <p:spPr>
          <a:xfrm rot="16200000">
            <a:off x="-509587" y="6458163"/>
            <a:ext cx="1019175" cy="819150"/>
          </a:xfrm>
          <a:prstGeom prst="pie">
            <a:avLst>
              <a:gd name="adj1" fmla="val 0"/>
              <a:gd name="adj2" fmla="val 5287994"/>
            </a:avLst>
          </a:prstGeom>
          <a:solidFill>
            <a:srgbClr val="247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Light" panose="02000000000000000000" pitchFamily="2" charset="0"/>
              <a:ea typeface="+mn-ea"/>
              <a:cs typeface="+mn-cs"/>
            </a:endParaRPr>
          </a:p>
        </p:txBody>
      </p:sp>
      <p:pic>
        <p:nvPicPr>
          <p:cNvPr id="2" name="Picture Placeholder 1" descr="aerial-view-of-airplane-at-airport-2021-08-29-09-58-20-utc.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70" r="16670"/>
          <a:stretch>
            <a:fillRect/>
          </a:stretch>
        </p:blipFill>
        <p:spPr>
          <a:xfrm>
            <a:off x="9601200" y="164"/>
            <a:ext cx="2590800" cy="3428835"/>
          </a:xfrm>
        </p:spPr>
      </p:pic>
      <p:sp>
        <p:nvSpPr>
          <p:cNvPr id="10" name="Rectangle 9">
            <a:extLst>
              <a:ext uri="{FF2B5EF4-FFF2-40B4-BE49-F238E27FC236}">
                <a16:creationId xmlns:a16="http://schemas.microsoft.com/office/drawing/2014/main" id="{0AE35630-7AA0-3585-1300-5DFE685342CF}"/>
              </a:ext>
            </a:extLst>
          </p:cNvPr>
          <p:cNvSpPr/>
          <p:nvPr/>
        </p:nvSpPr>
        <p:spPr>
          <a:xfrm>
            <a:off x="5092" y="21128"/>
            <a:ext cx="9758033" cy="830997"/>
          </a:xfrm>
          <a:prstGeom prst="rect">
            <a:avLst/>
          </a:prstGeom>
          <a:solidFill>
            <a:srgbClr val="247059"/>
          </a:solidFill>
        </p:spPr>
        <p:txBody>
          <a:bodyPr wrap="square">
            <a:spAutoFit/>
          </a:bodyPr>
          <a:lstStyle/>
          <a:p>
            <a:r>
              <a:rPr lang="en-US" sz="2400" dirty="0">
                <a:solidFill>
                  <a:schemeClr val="bg1"/>
                </a:solidFill>
                <a:latin typeface="Arial Black" panose="020B0A04020102020204" pitchFamily="34" charset="0"/>
              </a:rPr>
              <a:t>Policy and Regulatory  Framework–SAATM Implementation</a:t>
            </a:r>
          </a:p>
        </p:txBody>
      </p:sp>
      <p:sp>
        <p:nvSpPr>
          <p:cNvPr id="4" name="Espace réservé du contenu 2">
            <a:extLst>
              <a:ext uri="{FF2B5EF4-FFF2-40B4-BE49-F238E27FC236}">
                <a16:creationId xmlns:a16="http://schemas.microsoft.com/office/drawing/2014/main" id="{CC3E66AC-FB46-A059-2404-17C54AFE84CB}"/>
              </a:ext>
            </a:extLst>
          </p:cNvPr>
          <p:cNvSpPr txBox="1">
            <a:spLocks/>
          </p:cNvSpPr>
          <p:nvPr/>
        </p:nvSpPr>
        <p:spPr>
          <a:xfrm>
            <a:off x="104775" y="890798"/>
            <a:ext cx="9039225" cy="594607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342900" algn="just" defTabSz="457200" rtl="0" eaLnBrk="1" fontAlgn="auto" latinLnBrk="0" hangingPunct="1">
              <a:lnSpc>
                <a:spcPct val="150000"/>
              </a:lnSpc>
              <a:spcBef>
                <a:spcPts val="1000"/>
              </a:spcBef>
              <a:spcAft>
                <a:spcPts val="0"/>
              </a:spcAft>
              <a:buClr>
                <a:srgbClr val="90C226"/>
              </a:buClr>
              <a:buSzPct val="80000"/>
              <a:buFont typeface="Wingdings" panose="05000000000000000000" pitchFamily="2" charset="2"/>
              <a:buChar char="q"/>
              <a:tabLst/>
              <a:defRPr/>
            </a:pPr>
            <a:r>
              <a:rPr kumimoji="0" lang="en-US" sz="2000" b="1" i="0" u="none" strike="noStrike" kern="1200" cap="none" spc="0" normalizeH="0" baseline="0" noProof="0" dirty="0">
                <a:ln>
                  <a:noFill/>
                </a:ln>
                <a:solidFill>
                  <a:srgbClr val="002060"/>
                </a:solidFill>
                <a:effectLst/>
                <a:uLnTx/>
                <a:uFillTx/>
                <a:latin typeface="Trebuchet MS"/>
                <a:ea typeface="+mn-ea"/>
                <a:cs typeface="Adobe Arabic" panose="02040503050201020203"/>
              </a:rPr>
              <a:t>Regulatory Texts of the Yamoussoukro Decision (YD) namely Powers and Functions of the Executing Agency;</a:t>
            </a:r>
            <a:r>
              <a:rPr kumimoji="0" lang="en-US" sz="2000" b="1" i="0" u="none" strike="noStrike" kern="1200" cap="none" spc="0" normalizeH="0" noProof="0" dirty="0">
                <a:ln>
                  <a:noFill/>
                </a:ln>
                <a:solidFill>
                  <a:srgbClr val="002060"/>
                </a:solidFill>
                <a:effectLst/>
                <a:uLnTx/>
                <a:uFillTx/>
                <a:latin typeface="Trebuchet MS"/>
                <a:ea typeface="+mn-ea"/>
                <a:cs typeface="Adobe Arabic" panose="02040503050201020203"/>
              </a:rPr>
              <a:t> </a:t>
            </a:r>
            <a:r>
              <a:rPr lang="en-US" sz="2000" b="1" dirty="0">
                <a:solidFill>
                  <a:srgbClr val="002060"/>
                </a:solidFill>
                <a:latin typeface="Trebuchet MS"/>
                <a:cs typeface="Adobe Arabic" panose="02040503050201020203"/>
              </a:rPr>
              <a:t>Dispute Settlement Mechanisms, </a:t>
            </a:r>
            <a:r>
              <a:rPr kumimoji="0" lang="en-US" sz="2000" b="1" i="0" u="none" strike="noStrike" kern="1200" cap="none" spc="0" normalizeH="0" baseline="0" noProof="0" dirty="0">
                <a:ln>
                  <a:noFill/>
                </a:ln>
                <a:solidFill>
                  <a:srgbClr val="002060"/>
                </a:solidFill>
                <a:effectLst/>
                <a:uLnTx/>
                <a:uFillTx/>
                <a:latin typeface="Trebuchet MS"/>
                <a:ea typeface="+mn-ea"/>
                <a:cs typeface="Adobe Arabic" panose="02040503050201020203"/>
              </a:rPr>
              <a:t>Consumer Protection and Competition Regulations have been put in place.</a:t>
            </a:r>
          </a:p>
          <a:p>
            <a:pPr marL="0" marR="0" lvl="0" indent="-342900" algn="just" defTabSz="457200" rtl="0" eaLnBrk="1" fontAlgn="auto" latinLnBrk="0" hangingPunct="1">
              <a:lnSpc>
                <a:spcPct val="150000"/>
              </a:lnSpc>
              <a:spcBef>
                <a:spcPts val="1000"/>
              </a:spcBef>
              <a:spcAft>
                <a:spcPts val="0"/>
              </a:spcAft>
              <a:buClr>
                <a:srgbClr val="90C226"/>
              </a:buClr>
              <a:buSzPct val="80000"/>
              <a:buFont typeface="Wingdings" panose="05000000000000000000" pitchFamily="2" charset="2"/>
              <a:buChar char="q"/>
              <a:tabLst/>
              <a:defRPr/>
            </a:pPr>
            <a:r>
              <a:rPr kumimoji="0" lang="en-US" sz="2000" b="1" i="0" u="none" strike="noStrike" kern="1200" cap="none" spc="0" normalizeH="0" baseline="0" noProof="0" dirty="0">
                <a:ln>
                  <a:noFill/>
                </a:ln>
                <a:solidFill>
                  <a:srgbClr val="002060"/>
                </a:solidFill>
                <a:effectLst/>
                <a:uLnTx/>
                <a:uFillTx/>
                <a:latin typeface="Trebuchet MS"/>
                <a:ea typeface="+mn-ea"/>
                <a:cs typeface="Adobe Arabic" panose="02040503050201020203"/>
              </a:rPr>
              <a:t>The Executing Agency of SAATM (AFCAC) has been fully operationalized to oversee the implementation of SAATM.</a:t>
            </a:r>
          </a:p>
          <a:p>
            <a:pPr marL="0" marR="0" lvl="0" indent="-342900" algn="just" defTabSz="457200" rtl="0" eaLnBrk="1" fontAlgn="auto" latinLnBrk="0" hangingPunct="1">
              <a:lnSpc>
                <a:spcPct val="150000"/>
              </a:lnSpc>
              <a:spcBef>
                <a:spcPts val="1000"/>
              </a:spcBef>
              <a:spcAft>
                <a:spcPts val="0"/>
              </a:spcAft>
              <a:buClr>
                <a:srgbClr val="90C226"/>
              </a:buClr>
              <a:buSzPct val="80000"/>
              <a:buFont typeface="Wingdings" panose="05000000000000000000" pitchFamily="2" charset="2"/>
              <a:buChar char="q"/>
              <a:tabLst/>
              <a:defRPr/>
            </a:pPr>
            <a:r>
              <a:rPr kumimoji="0" lang="en-US" sz="2000" b="1" i="0" u="none" strike="noStrike" kern="1200" cap="none" spc="0" normalizeH="0" baseline="0" noProof="0" dirty="0">
                <a:ln>
                  <a:noFill/>
                </a:ln>
                <a:solidFill>
                  <a:srgbClr val="002060"/>
                </a:solidFill>
                <a:effectLst/>
                <a:uLnTx/>
                <a:uFillTx/>
                <a:latin typeface="Trebuchet MS"/>
                <a:ea typeface="+mn-ea"/>
                <a:cs typeface="Adobe Arabic" panose="02040503050201020203"/>
              </a:rPr>
              <a:t>So far </a:t>
            </a:r>
            <a:r>
              <a:rPr kumimoji="0" lang="en-US" sz="2000" b="1" i="0" u="sng" strike="noStrike" kern="1200" cap="none" spc="0" normalizeH="0" baseline="0" noProof="0" dirty="0">
                <a:ln>
                  <a:noFill/>
                </a:ln>
                <a:solidFill>
                  <a:srgbClr val="FF0000"/>
                </a:solidFill>
                <a:effectLst/>
                <a:uLnTx/>
                <a:uFillTx/>
                <a:latin typeface="Trebuchet MS"/>
                <a:ea typeface="+mn-ea"/>
                <a:cs typeface="Adobe Arabic" panose="02040503050201020203"/>
              </a:rPr>
              <a:t>37 member States representing 90% of intra Africa traffic with</a:t>
            </a:r>
            <a:r>
              <a:rPr kumimoji="0" lang="en-US" sz="2000" b="1" i="0" u="sng" strike="noStrike" kern="1200" cap="none" spc="0" normalizeH="0" noProof="0" dirty="0">
                <a:ln>
                  <a:noFill/>
                </a:ln>
                <a:solidFill>
                  <a:srgbClr val="FF0000"/>
                </a:solidFill>
                <a:effectLst/>
                <a:uLnTx/>
                <a:uFillTx/>
                <a:latin typeface="Trebuchet MS"/>
                <a:ea typeface="+mn-ea"/>
                <a:cs typeface="Adobe Arabic" panose="02040503050201020203"/>
              </a:rPr>
              <a:t> over 1 </a:t>
            </a:r>
            <a:r>
              <a:rPr lang="en-US" sz="2000" b="1" u="sng" dirty="0">
                <a:solidFill>
                  <a:srgbClr val="FF0000"/>
                </a:solidFill>
                <a:latin typeface="Trebuchet MS"/>
                <a:cs typeface="Adobe Arabic" panose="02040503050201020203"/>
              </a:rPr>
              <a:t>b</a:t>
            </a:r>
            <a:r>
              <a:rPr kumimoji="0" lang="en-US" sz="2000" b="1" i="0" u="sng" strike="noStrike" kern="1200" cap="none" spc="0" normalizeH="0" noProof="0" dirty="0" err="1">
                <a:ln>
                  <a:noFill/>
                </a:ln>
                <a:solidFill>
                  <a:srgbClr val="FF0000"/>
                </a:solidFill>
                <a:effectLst/>
                <a:uLnTx/>
                <a:uFillTx/>
                <a:latin typeface="Trebuchet MS"/>
                <a:ea typeface="+mn-ea"/>
                <a:cs typeface="Adobe Arabic" panose="02040503050201020203"/>
              </a:rPr>
              <a:t>illion</a:t>
            </a:r>
            <a:r>
              <a:rPr kumimoji="0" lang="en-US" sz="2000" b="1" i="0" u="sng" strike="noStrike" kern="1200" cap="none" spc="0" normalizeH="0" noProof="0" dirty="0">
                <a:ln>
                  <a:noFill/>
                </a:ln>
                <a:solidFill>
                  <a:srgbClr val="FF0000"/>
                </a:solidFill>
                <a:effectLst/>
                <a:uLnTx/>
                <a:uFillTx/>
                <a:latin typeface="Trebuchet MS"/>
                <a:ea typeface="+mn-ea"/>
                <a:cs typeface="Adobe Arabic" panose="02040503050201020203"/>
              </a:rPr>
              <a:t> population</a:t>
            </a:r>
            <a:r>
              <a:rPr kumimoji="0" lang="en-US" sz="2000" b="1" i="0" u="none" strike="noStrike" kern="1200" cap="none" spc="0" normalizeH="0" baseline="0" noProof="0" dirty="0">
                <a:ln>
                  <a:noFill/>
                </a:ln>
                <a:solidFill>
                  <a:srgbClr val="002060"/>
                </a:solidFill>
                <a:effectLst/>
                <a:uLnTx/>
                <a:uFillTx/>
                <a:latin typeface="Trebuchet MS"/>
                <a:ea typeface="+mn-ea"/>
                <a:cs typeface="Adobe Arabic" panose="02040503050201020203"/>
              </a:rPr>
              <a:t> have signed the Solemn Commitment to fully implement the SAATM. </a:t>
            </a:r>
          </a:p>
          <a:p>
            <a:pPr marL="0" marR="0" lvl="0" indent="-342900" algn="just" defTabSz="457200" rtl="0" eaLnBrk="1" fontAlgn="auto" latinLnBrk="0" hangingPunct="1">
              <a:lnSpc>
                <a:spcPct val="150000"/>
              </a:lnSpc>
              <a:spcBef>
                <a:spcPts val="1000"/>
              </a:spcBef>
              <a:spcAft>
                <a:spcPts val="0"/>
              </a:spcAft>
              <a:buClr>
                <a:srgbClr val="90C226"/>
              </a:buClr>
              <a:buSzPct val="80000"/>
              <a:buFont typeface="Wingdings" panose="05000000000000000000" pitchFamily="2" charset="2"/>
              <a:buChar char="q"/>
              <a:tabLst/>
              <a:defRPr/>
            </a:pPr>
            <a:r>
              <a:rPr kumimoji="0" lang="en-US" sz="2000" b="1" i="0" u="sng" strike="noStrike" kern="1200" cap="none" spc="0" normalizeH="0" baseline="0" noProof="0" dirty="0">
                <a:ln>
                  <a:noFill/>
                </a:ln>
                <a:solidFill>
                  <a:srgbClr val="FF0000"/>
                </a:solidFill>
                <a:effectLst/>
                <a:uLnTx/>
                <a:uFillTx/>
                <a:latin typeface="Trebuchet MS"/>
                <a:ea typeface="+mn-ea"/>
                <a:cs typeface="Adobe Arabic" panose="02040503050201020203"/>
              </a:rPr>
              <a:t>25 out of them </a:t>
            </a:r>
            <a:r>
              <a:rPr kumimoji="0" lang="en-US" sz="2000" b="1" i="0" u="none" strike="noStrike" kern="1200" cap="none" spc="0" normalizeH="0" baseline="0" noProof="0" dirty="0">
                <a:ln>
                  <a:noFill/>
                </a:ln>
                <a:solidFill>
                  <a:srgbClr val="002060"/>
                </a:solidFill>
                <a:effectLst/>
                <a:uLnTx/>
                <a:uFillTx/>
                <a:latin typeface="Trebuchet MS"/>
                <a:ea typeface="+mn-ea"/>
                <a:cs typeface="Adobe Arabic" panose="02040503050201020203"/>
              </a:rPr>
              <a:t>have further signed the </a:t>
            </a:r>
            <a:r>
              <a:rPr kumimoji="0" lang="en-US" sz="2000" b="1" i="0" u="none" strike="noStrike" kern="1200" cap="none" spc="0" normalizeH="0" baseline="0" noProof="0" dirty="0" err="1">
                <a:ln>
                  <a:noFill/>
                </a:ln>
                <a:solidFill>
                  <a:srgbClr val="002060"/>
                </a:solidFill>
                <a:effectLst/>
                <a:uLnTx/>
                <a:uFillTx/>
                <a:latin typeface="Trebuchet MS"/>
                <a:ea typeface="+mn-ea"/>
                <a:cs typeface="Adobe Arabic" panose="02040503050201020203"/>
              </a:rPr>
              <a:t>MoI</a:t>
            </a:r>
            <a:r>
              <a:rPr kumimoji="0" lang="en-US" sz="2000" b="1" i="0" u="none" strike="noStrike" kern="1200" cap="none" spc="0" normalizeH="0" baseline="0" noProof="0" dirty="0">
                <a:ln>
                  <a:noFill/>
                </a:ln>
                <a:solidFill>
                  <a:srgbClr val="002060"/>
                </a:solidFill>
                <a:effectLst/>
                <a:uLnTx/>
                <a:uFillTx/>
                <a:latin typeface="Trebuchet MS"/>
                <a:ea typeface="+mn-ea"/>
                <a:cs typeface="Adobe Arabic" panose="02040503050201020203"/>
              </a:rPr>
              <a:t> to amend the provisions of their BASAs (YD Article 2) on the one hand, and to ensure that future or to be concluded BASAs comply fully with the YD on the other hand.</a:t>
            </a:r>
          </a:p>
          <a:p>
            <a:pPr marL="0" marR="0" lvl="0" indent="-342900" algn="just" defTabSz="457200" rtl="0" eaLnBrk="1" fontAlgn="auto" latinLnBrk="0" hangingPunct="1">
              <a:lnSpc>
                <a:spcPct val="150000"/>
              </a:lnSpc>
              <a:spcBef>
                <a:spcPts val="1000"/>
              </a:spcBef>
              <a:spcAft>
                <a:spcPts val="0"/>
              </a:spcAft>
              <a:buClr>
                <a:srgbClr val="90C226"/>
              </a:buClr>
              <a:buSzPct val="80000"/>
              <a:buFont typeface="Wingdings" panose="05000000000000000000" pitchFamily="2" charset="2"/>
              <a:buChar char="q"/>
              <a:tabLst/>
              <a:defRPr/>
            </a:pPr>
            <a:endParaRPr kumimoji="0" lang="en-US" sz="2400" b="1" i="0" u="none" strike="noStrike" kern="1200" cap="none" spc="0" normalizeH="0" baseline="0" noProof="0" dirty="0">
              <a:ln>
                <a:noFill/>
              </a:ln>
              <a:solidFill>
                <a:srgbClr val="002060"/>
              </a:solidFill>
              <a:effectLst/>
              <a:uLnTx/>
              <a:uFillTx/>
              <a:latin typeface="Trebuchet MS"/>
              <a:ea typeface="+mn-ea"/>
              <a:cs typeface="+mn-cs"/>
            </a:endParaRPr>
          </a:p>
        </p:txBody>
      </p:sp>
    </p:spTree>
    <p:extLst>
      <p:ext uri="{BB962C8B-B14F-4D97-AF65-F5344CB8AC3E}">
        <p14:creationId xmlns:p14="http://schemas.microsoft.com/office/powerpoint/2010/main" val="1977517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AU_COVERS LAYOU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E222CBB2D02E3488D51746014023450" ma:contentTypeVersion="14" ma:contentTypeDescription="Ein neues Dokument erstellen." ma:contentTypeScope="" ma:versionID="279f4a64d122533871e3b68b7b9b3b6b">
  <xsd:schema xmlns:xsd="http://www.w3.org/2001/XMLSchema" xmlns:xs="http://www.w3.org/2001/XMLSchema" xmlns:p="http://schemas.microsoft.com/office/2006/metadata/properties" xmlns:ns3="67204ce8-3ec3-4dec-b529-9f8a371c9d69" xmlns:ns4="d7f68d6e-b0d4-4606-9fa8-7ccf9dc86c8a" targetNamespace="http://schemas.microsoft.com/office/2006/metadata/properties" ma:root="true" ma:fieldsID="677cc0dc6414cc7df64066a4022b0aa8" ns3:_="" ns4:_="">
    <xsd:import namespace="67204ce8-3ec3-4dec-b529-9f8a371c9d69"/>
    <xsd:import namespace="d7f68d6e-b0d4-4606-9fa8-7ccf9dc86c8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204ce8-3ec3-4dec-b529-9f8a371c9d69"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f68d6e-b0d4-4606-9fa8-7ccf9dc86c8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0A133F-E91B-440F-9B30-DBB8AD759AF6}">
  <ds:schemaRefs>
    <ds:schemaRef ds:uri="http://www.w3.org/XML/1998/namespace"/>
    <ds:schemaRef ds:uri="67204ce8-3ec3-4dec-b529-9f8a371c9d69"/>
    <ds:schemaRef ds:uri="http://schemas.openxmlformats.org/package/2006/metadata/core-properties"/>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d7f68d6e-b0d4-4606-9fa8-7ccf9dc86c8a"/>
    <ds:schemaRef ds:uri="http://schemas.microsoft.com/office/2006/metadata/properties"/>
  </ds:schemaRefs>
</ds:datastoreItem>
</file>

<file path=customXml/itemProps2.xml><?xml version="1.0" encoding="utf-8"?>
<ds:datastoreItem xmlns:ds="http://schemas.openxmlformats.org/officeDocument/2006/customXml" ds:itemID="{DEF947E1-A75E-4F1A-87CE-42F61BB1CD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204ce8-3ec3-4dec-b529-9f8a371c9d69"/>
    <ds:schemaRef ds:uri="d7f68d6e-b0d4-4606-9fa8-7ccf9dc86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6EAA2B-9CED-4EE1-9FE5-B915416158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425</TotalTime>
  <Words>2383</Words>
  <Application>Microsoft Office PowerPoint</Application>
  <PresentationFormat>Widescreen</PresentationFormat>
  <Paragraphs>402</Paragraphs>
  <Slides>31</Slides>
  <Notes>2</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31</vt:i4>
      </vt:variant>
    </vt:vector>
  </HeadingPairs>
  <TitlesOfParts>
    <vt:vector size="52" baseType="lpstr">
      <vt:lpstr>Aktiv Grotesk</vt:lpstr>
      <vt:lpstr>Algerian</vt:lpstr>
      <vt:lpstr>Arial</vt:lpstr>
      <vt:lpstr>Arial Black</vt:lpstr>
      <vt:lpstr>Bahnschrift SemiLight</vt:lpstr>
      <vt:lpstr>Bookman Old Style</vt:lpstr>
      <vt:lpstr>Calibri</vt:lpstr>
      <vt:lpstr>Calibri Light</vt:lpstr>
      <vt:lpstr>Cooper Black</vt:lpstr>
      <vt:lpstr>Helvetica</vt:lpstr>
      <vt:lpstr>Raleway SemiBold</vt:lpstr>
      <vt:lpstr>Roboto</vt:lpstr>
      <vt:lpstr>Roboto Light</vt:lpstr>
      <vt:lpstr>Tahoma</vt:lpstr>
      <vt:lpstr>Times New Roman</vt:lpstr>
      <vt:lpstr>Trebuchet MS</vt:lpstr>
      <vt:lpstr>Wingdings</vt:lpstr>
      <vt:lpstr>Office Theme</vt:lpstr>
      <vt:lpstr>Custom Design</vt:lpstr>
      <vt:lpstr>AU_COVERS LAYOUT</vt:lpstr>
      <vt:lpstr>1_Office Theme</vt:lpstr>
      <vt:lpstr>PowerPoint Presentation</vt:lpstr>
      <vt:lpstr>PowerPoint Presentation</vt:lpstr>
      <vt:lpstr>PowerPoint Presentation</vt:lpstr>
      <vt:lpstr>PROJECT MANAGEMENT INFOGRAPHICS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vt:lpstr>
      <vt:lpstr>SECURITY</vt:lpstr>
      <vt:lpstr>PowerPoint Presentation</vt:lpstr>
      <vt:lpstr>PowerPoint Presentation</vt:lpstr>
      <vt:lpstr>PowerPoint Presentation</vt:lpstr>
      <vt:lpstr>PowerPoint Presentation</vt:lpstr>
      <vt:lpstr>Thank you Merci شكرا  Obrigado Asante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Kinuthia, Peter GIZ ET</dc:creator>
  <cp:lastModifiedBy>Brenda Ntihinyurwa</cp:lastModifiedBy>
  <cp:revision>31</cp:revision>
  <dcterms:created xsi:type="dcterms:W3CDTF">2022-06-09T08:36:13Z</dcterms:created>
  <dcterms:modified xsi:type="dcterms:W3CDTF">2024-05-14T19:18:49Z</dcterms:modified>
</cp:coreProperties>
</file>