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3367" r:id="rId3"/>
    <p:sldId id="3393" r:id="rId4"/>
    <p:sldId id="3370" r:id="rId5"/>
    <p:sldId id="3379" r:id="rId6"/>
    <p:sldId id="3381" r:id="rId7"/>
    <p:sldId id="3369" r:id="rId8"/>
    <p:sldId id="3406" r:id="rId9"/>
    <p:sldId id="3391" r:id="rId10"/>
    <p:sldId id="3407" r:id="rId11"/>
    <p:sldId id="3384" r:id="rId12"/>
    <p:sldId id="3404" r:id="rId13"/>
    <p:sldId id="3405" r:id="rId14"/>
    <p:sldId id="3401" r:id="rId15"/>
    <p:sldId id="3402" r:id="rId16"/>
    <p:sldId id="3409" r:id="rId17"/>
    <p:sldId id="340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3366"/>
    <a:srgbClr val="A2E03E"/>
    <a:srgbClr val="23550F"/>
    <a:srgbClr val="275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57" d="100"/>
          <a:sy n="57" d="100"/>
        </p:scale>
        <p:origin x="4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S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94448-9BA1-42B2-9431-14B82B887580}" type="datetimeFigureOut">
              <a:rPr lang="fr-SN" smtClean="0"/>
              <a:t>03/05/2024</a:t>
            </a:fld>
            <a:endParaRPr lang="fr-S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S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S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72077-A317-41FD-B2CF-C93D205450F9}" type="slidenum">
              <a:rPr lang="fr-SN" smtClean="0"/>
              <a:t>‹#›</a:t>
            </a:fld>
            <a:endParaRPr lang="fr-SN"/>
          </a:p>
        </p:txBody>
      </p:sp>
    </p:spTree>
    <p:extLst>
      <p:ext uri="{BB962C8B-B14F-4D97-AF65-F5344CB8AC3E}">
        <p14:creationId xmlns:p14="http://schemas.microsoft.com/office/powerpoint/2010/main" val="80953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2</a:t>
            </a:fld>
            <a:endParaRPr lang="en-US" dirty="0"/>
          </a:p>
        </p:txBody>
      </p:sp>
    </p:spTree>
    <p:extLst>
      <p:ext uri="{BB962C8B-B14F-4D97-AF65-F5344CB8AC3E}">
        <p14:creationId xmlns:p14="http://schemas.microsoft.com/office/powerpoint/2010/main" val="119721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11</a:t>
            </a:fld>
            <a:endParaRPr lang="en-US" dirty="0"/>
          </a:p>
        </p:txBody>
      </p:sp>
    </p:spTree>
    <p:extLst>
      <p:ext uri="{BB962C8B-B14F-4D97-AF65-F5344CB8AC3E}">
        <p14:creationId xmlns:p14="http://schemas.microsoft.com/office/powerpoint/2010/main" val="390486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12</a:t>
            </a:fld>
            <a:endParaRPr lang="en-US" dirty="0"/>
          </a:p>
        </p:txBody>
      </p:sp>
    </p:spTree>
    <p:extLst>
      <p:ext uri="{BB962C8B-B14F-4D97-AF65-F5344CB8AC3E}">
        <p14:creationId xmlns:p14="http://schemas.microsoft.com/office/powerpoint/2010/main" val="342649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13</a:t>
            </a:fld>
            <a:endParaRPr lang="en-US" dirty="0"/>
          </a:p>
        </p:txBody>
      </p:sp>
    </p:spTree>
    <p:extLst>
      <p:ext uri="{BB962C8B-B14F-4D97-AF65-F5344CB8AC3E}">
        <p14:creationId xmlns:p14="http://schemas.microsoft.com/office/powerpoint/2010/main" val="412430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14</a:t>
            </a:fld>
            <a:endParaRPr lang="en-US" dirty="0"/>
          </a:p>
        </p:txBody>
      </p:sp>
    </p:spTree>
    <p:extLst>
      <p:ext uri="{BB962C8B-B14F-4D97-AF65-F5344CB8AC3E}">
        <p14:creationId xmlns:p14="http://schemas.microsoft.com/office/powerpoint/2010/main" val="249315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15</a:t>
            </a:fld>
            <a:endParaRPr lang="en-US" dirty="0"/>
          </a:p>
        </p:txBody>
      </p:sp>
    </p:spTree>
    <p:extLst>
      <p:ext uri="{BB962C8B-B14F-4D97-AF65-F5344CB8AC3E}">
        <p14:creationId xmlns:p14="http://schemas.microsoft.com/office/powerpoint/2010/main" val="66307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0B37687-B7DF-4C8D-AE17-04EC9FC43C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AB8C9CC-738D-446C-8562-57749F64F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2FF89C72-BD37-4211-80D7-8BD377866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953D27-DF7D-4469-BC85-522C7C6D0A9C}"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06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3</a:t>
            </a:fld>
            <a:endParaRPr lang="en-US" dirty="0"/>
          </a:p>
        </p:txBody>
      </p:sp>
    </p:spTree>
    <p:extLst>
      <p:ext uri="{BB962C8B-B14F-4D97-AF65-F5344CB8AC3E}">
        <p14:creationId xmlns:p14="http://schemas.microsoft.com/office/powerpoint/2010/main" val="114460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4</a:t>
            </a:fld>
            <a:endParaRPr lang="en-US" dirty="0"/>
          </a:p>
        </p:txBody>
      </p:sp>
    </p:spTree>
    <p:extLst>
      <p:ext uri="{BB962C8B-B14F-4D97-AF65-F5344CB8AC3E}">
        <p14:creationId xmlns:p14="http://schemas.microsoft.com/office/powerpoint/2010/main" val="137136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5</a:t>
            </a:fld>
            <a:endParaRPr lang="en-US" dirty="0"/>
          </a:p>
        </p:txBody>
      </p:sp>
    </p:spTree>
    <p:extLst>
      <p:ext uri="{BB962C8B-B14F-4D97-AF65-F5344CB8AC3E}">
        <p14:creationId xmlns:p14="http://schemas.microsoft.com/office/powerpoint/2010/main" val="340753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6</a:t>
            </a:fld>
            <a:endParaRPr lang="en-US" dirty="0"/>
          </a:p>
        </p:txBody>
      </p:sp>
    </p:spTree>
    <p:extLst>
      <p:ext uri="{BB962C8B-B14F-4D97-AF65-F5344CB8AC3E}">
        <p14:creationId xmlns:p14="http://schemas.microsoft.com/office/powerpoint/2010/main" val="66776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7</a:t>
            </a:fld>
            <a:endParaRPr lang="en-US" dirty="0"/>
          </a:p>
        </p:txBody>
      </p:sp>
    </p:spTree>
    <p:extLst>
      <p:ext uri="{BB962C8B-B14F-4D97-AF65-F5344CB8AC3E}">
        <p14:creationId xmlns:p14="http://schemas.microsoft.com/office/powerpoint/2010/main" val="304746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8</a:t>
            </a:fld>
            <a:endParaRPr lang="en-US" dirty="0"/>
          </a:p>
        </p:txBody>
      </p:sp>
    </p:spTree>
    <p:extLst>
      <p:ext uri="{BB962C8B-B14F-4D97-AF65-F5344CB8AC3E}">
        <p14:creationId xmlns:p14="http://schemas.microsoft.com/office/powerpoint/2010/main" val="372460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9</a:t>
            </a:fld>
            <a:endParaRPr lang="en-US" dirty="0"/>
          </a:p>
        </p:txBody>
      </p:sp>
    </p:spTree>
    <p:extLst>
      <p:ext uri="{BB962C8B-B14F-4D97-AF65-F5344CB8AC3E}">
        <p14:creationId xmlns:p14="http://schemas.microsoft.com/office/powerpoint/2010/main" val="219975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06EE68-A0B1-4B8E-AD37-1B41F1030BC1}" type="slidenum">
              <a:rPr lang="en-US" smtClean="0"/>
              <a:pPr/>
              <a:t>10</a:t>
            </a:fld>
            <a:endParaRPr lang="en-US" dirty="0"/>
          </a:p>
        </p:txBody>
      </p:sp>
    </p:spTree>
    <p:extLst>
      <p:ext uri="{BB962C8B-B14F-4D97-AF65-F5344CB8AC3E}">
        <p14:creationId xmlns:p14="http://schemas.microsoft.com/office/powerpoint/2010/main" val="142402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089D4-7C87-9C12-E28D-768FC536F6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SN"/>
          </a:p>
        </p:txBody>
      </p:sp>
      <p:sp>
        <p:nvSpPr>
          <p:cNvPr id="3" name="Sous-titre 2">
            <a:extLst>
              <a:ext uri="{FF2B5EF4-FFF2-40B4-BE49-F238E27FC236}">
                <a16:creationId xmlns:a16="http://schemas.microsoft.com/office/drawing/2014/main" id="{0DBFF7E6-B893-B478-F7D5-F70644B3B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SN"/>
          </a:p>
        </p:txBody>
      </p:sp>
      <p:sp>
        <p:nvSpPr>
          <p:cNvPr id="4" name="Espace réservé de la date 3">
            <a:extLst>
              <a:ext uri="{FF2B5EF4-FFF2-40B4-BE49-F238E27FC236}">
                <a16:creationId xmlns:a16="http://schemas.microsoft.com/office/drawing/2014/main" id="{7A0C9F45-2E14-3DB8-1CA5-34E339D13AF4}"/>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90768CFA-6D5A-0338-3870-4321E83E6C88}"/>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0390CEDD-6E9A-F9E9-8669-DF9737F54EAD}"/>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79580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92C3A-5D16-25E0-5D06-077BA76D6FEF}"/>
              </a:ext>
            </a:extLst>
          </p:cNvPr>
          <p:cNvSpPr>
            <a:spLocks noGrp="1"/>
          </p:cNvSpPr>
          <p:nvPr>
            <p:ph type="title"/>
          </p:nvPr>
        </p:nvSpPr>
        <p:spPr/>
        <p:txBody>
          <a:bodyPr/>
          <a:lstStyle/>
          <a:p>
            <a:r>
              <a:rPr lang="fr-FR"/>
              <a:t>Modifiez le style du titre</a:t>
            </a:r>
            <a:endParaRPr lang="fr-SN"/>
          </a:p>
        </p:txBody>
      </p:sp>
      <p:sp>
        <p:nvSpPr>
          <p:cNvPr id="3" name="Espace réservé du texte vertical 2">
            <a:extLst>
              <a:ext uri="{FF2B5EF4-FFF2-40B4-BE49-F238E27FC236}">
                <a16:creationId xmlns:a16="http://schemas.microsoft.com/office/drawing/2014/main" id="{8D0CF3BF-6C8D-9B95-6216-B48EEB91D0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4A8A635D-DF93-FDC9-CD02-EA517A397E9F}"/>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C6247292-9F3C-B251-1CE9-678038793115}"/>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4F427196-D5DE-1798-271F-60D38471267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332381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34DB26E-45C6-21B9-8F86-F11A2425B33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SN"/>
          </a:p>
        </p:txBody>
      </p:sp>
      <p:sp>
        <p:nvSpPr>
          <p:cNvPr id="3" name="Espace réservé du texte vertical 2">
            <a:extLst>
              <a:ext uri="{FF2B5EF4-FFF2-40B4-BE49-F238E27FC236}">
                <a16:creationId xmlns:a16="http://schemas.microsoft.com/office/drawing/2014/main" id="{CEB13680-1B4D-2C22-8359-4A29E75738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0882CBA-5900-49E5-0ABB-E76A596E25B2}"/>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F73FD3DA-01E4-2BAC-C34F-553C8F23C845}"/>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C7ADCFF2-13CA-22EF-8248-F372F09C0145}"/>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36456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07408" y="841830"/>
            <a:ext cx="5079998" cy="5079998"/>
          </a:xfrm>
          <a:custGeom>
            <a:avLst/>
            <a:gdLst>
              <a:gd name="connsiteX0" fmla="*/ 2539999 w 5079998"/>
              <a:gd name="connsiteY0" fmla="*/ 0 h 5079998"/>
              <a:gd name="connsiteX1" fmla="*/ 5079998 w 5079998"/>
              <a:gd name="connsiteY1" fmla="*/ 0 h 5079998"/>
              <a:gd name="connsiteX2" fmla="*/ 5079998 w 5079998"/>
              <a:gd name="connsiteY2" fmla="*/ 2539999 h 5079998"/>
              <a:gd name="connsiteX3" fmla="*/ 2539999 w 5079998"/>
              <a:gd name="connsiteY3" fmla="*/ 5079998 h 5079998"/>
              <a:gd name="connsiteX4" fmla="*/ 0 w 5079998"/>
              <a:gd name="connsiteY4" fmla="*/ 2539999 h 5079998"/>
              <a:gd name="connsiteX5" fmla="*/ 2539999 w 5079998"/>
              <a:gd name="connsiteY5" fmla="*/ 0 h 5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998" h="5079998">
                <a:moveTo>
                  <a:pt x="2539999" y="0"/>
                </a:moveTo>
                <a:lnTo>
                  <a:pt x="5079998" y="0"/>
                </a:lnTo>
                <a:lnTo>
                  <a:pt x="5079998" y="2539999"/>
                </a:lnTo>
                <a:cubicBezTo>
                  <a:pt x="5079998" y="3942802"/>
                  <a:pt x="3942802" y="5079998"/>
                  <a:pt x="2539999" y="5079998"/>
                </a:cubicBezTo>
                <a:cubicBezTo>
                  <a:pt x="1137196" y="5079998"/>
                  <a:pt x="0" y="3942802"/>
                  <a:pt x="0" y="2539999"/>
                </a:cubicBezTo>
                <a:cubicBezTo>
                  <a:pt x="0" y="1137196"/>
                  <a:pt x="1137196" y="0"/>
                  <a:pt x="2539999" y="0"/>
                </a:cubicBez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166515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CF9C19D-416D-45D1-B872-7D253C52ED6E}"/>
              </a:ext>
            </a:extLst>
          </p:cNvPr>
          <p:cNvCxnSpPr/>
          <p:nvPr/>
        </p:nvCxnSpPr>
        <p:spPr>
          <a:xfrm>
            <a:off x="1208088" y="443865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07658" y="2096806"/>
            <a:ext cx="9948022" cy="2291369"/>
          </a:xfrm>
        </p:spPr>
        <p:txBody>
          <a:bodyPr/>
          <a:lstStyle>
            <a:lvl1pPr algn="ctr">
              <a:lnSpc>
                <a:spcPct val="85000"/>
              </a:lnSpc>
              <a:defRPr sz="7200" b="1"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07658" y="4579830"/>
            <a:ext cx="9950793" cy="813832"/>
          </a:xfrm>
        </p:spPr>
        <p:txBody>
          <a:bodyPr lIns="91440" rIns="91440">
            <a:normAutofit/>
          </a:bodyPr>
          <a:lstStyle>
            <a:lvl1pPr marL="0" indent="0" algn="ctr">
              <a:buNone/>
              <a:defRPr sz="3600" b="1" cap="none" spc="200" baseline="0">
                <a:solidFill>
                  <a:srgbClr val="B9B4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0" name="Date Placeholder 3">
            <a:extLst>
              <a:ext uri="{FF2B5EF4-FFF2-40B4-BE49-F238E27FC236}">
                <a16:creationId xmlns:a16="http://schemas.microsoft.com/office/drawing/2014/main" id="{DD740265-AEC8-45A2-8675-3529BFABEB2A}"/>
              </a:ext>
            </a:extLst>
          </p:cNvPr>
          <p:cNvSpPr>
            <a:spLocks noGrp="1"/>
          </p:cNvSpPr>
          <p:nvPr>
            <p:ph type="dt" sz="half" idx="10"/>
          </p:nvPr>
        </p:nvSpPr>
        <p:spPr/>
        <p:txBody>
          <a:bodyPr/>
          <a:lstStyle>
            <a:lvl1pPr>
              <a:defRPr/>
            </a:lvl1pPr>
          </a:lstStyle>
          <a:p>
            <a:pPr>
              <a:defRPr/>
            </a:pPr>
            <a:fld id="{9B81FAE0-6F67-4747-AEF9-CF85CED89B30}" type="datetime1">
              <a:rPr lang="en-US"/>
              <a:pPr>
                <a:defRPr/>
              </a:pPr>
              <a:t>5/3/2024</a:t>
            </a:fld>
            <a:endParaRPr lang="en-ZW"/>
          </a:p>
        </p:txBody>
      </p:sp>
      <p:sp>
        <p:nvSpPr>
          <p:cNvPr id="11" name="Footer Placeholder 4">
            <a:extLst>
              <a:ext uri="{FF2B5EF4-FFF2-40B4-BE49-F238E27FC236}">
                <a16:creationId xmlns:a16="http://schemas.microsoft.com/office/drawing/2014/main" id="{00D8C7A9-CD30-4BF7-A674-44262612BE56}"/>
              </a:ext>
            </a:extLst>
          </p:cNvPr>
          <p:cNvSpPr>
            <a:spLocks noGrp="1"/>
          </p:cNvSpPr>
          <p:nvPr>
            <p:ph type="ftr" sz="quarter" idx="11"/>
          </p:nvPr>
        </p:nvSpPr>
        <p:spPr/>
        <p:txBody>
          <a:bodyPr/>
          <a:lstStyle>
            <a:lvl1pPr>
              <a:defRPr/>
            </a:lvl1pPr>
          </a:lstStyle>
          <a:p>
            <a:pPr>
              <a:defRPr/>
            </a:pPr>
            <a:r>
              <a:rPr lang="en-ZW" dirty="0"/>
              <a:t>BUREAU MEETING</a:t>
            </a:r>
          </a:p>
        </p:txBody>
      </p:sp>
      <p:sp>
        <p:nvSpPr>
          <p:cNvPr id="12" name="Slide Number Placeholder 5">
            <a:extLst>
              <a:ext uri="{FF2B5EF4-FFF2-40B4-BE49-F238E27FC236}">
                <a16:creationId xmlns:a16="http://schemas.microsoft.com/office/drawing/2014/main" id="{E49694DA-C4DE-484D-8012-08F0169A0EF3}"/>
              </a:ext>
            </a:extLst>
          </p:cNvPr>
          <p:cNvSpPr>
            <a:spLocks noGrp="1"/>
          </p:cNvSpPr>
          <p:nvPr>
            <p:ph type="sldNum" sz="quarter" idx="12"/>
          </p:nvPr>
        </p:nvSpPr>
        <p:spPr/>
        <p:txBody>
          <a:bodyPr/>
          <a:lstStyle>
            <a:lvl1pPr>
              <a:defRPr/>
            </a:lvl1pPr>
          </a:lstStyle>
          <a:p>
            <a:fld id="{2B1B1B45-A330-4901-9CA8-4EE319FAB659}" type="slidenum">
              <a:rPr lang="en-ZW" altLang="en-US"/>
              <a:pPr/>
              <a:t>‹#›</a:t>
            </a:fld>
            <a:endParaRPr lang="en-ZW" altLang="en-US"/>
          </a:p>
        </p:txBody>
      </p:sp>
      <p:pic>
        <p:nvPicPr>
          <p:cNvPr id="14" name="Picture 13">
            <a:extLst>
              <a:ext uri="{FF2B5EF4-FFF2-40B4-BE49-F238E27FC236}">
                <a16:creationId xmlns:a16="http://schemas.microsoft.com/office/drawing/2014/main" id="{9F118EB1-FB49-4A39-B969-63FE7115F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8298" y="202708"/>
            <a:ext cx="2076980" cy="1702443"/>
          </a:xfrm>
          <a:prstGeom prst="rect">
            <a:avLst/>
          </a:prstGeom>
        </p:spPr>
      </p:pic>
    </p:spTree>
    <p:extLst>
      <p:ext uri="{BB962C8B-B14F-4D97-AF65-F5344CB8AC3E}">
        <p14:creationId xmlns:p14="http://schemas.microsoft.com/office/powerpoint/2010/main" val="29157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B12DA3-91B1-44DE-91D1-57AF544583EC}"/>
              </a:ext>
            </a:extLst>
          </p:cNvPr>
          <p:cNvSpPr/>
          <p:nvPr/>
        </p:nvSpPr>
        <p:spPr>
          <a:xfrm>
            <a:off x="0" y="0"/>
            <a:ext cx="4051300" cy="6858000"/>
          </a:xfrm>
          <a:prstGeom prst="rect">
            <a:avLst/>
          </a:prstGeom>
          <a:solidFill>
            <a:srgbClr val="0076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66C1A4E-B114-4528-8978-C3A0845D893E}"/>
              </a:ext>
            </a:extLst>
          </p:cNvPr>
          <p:cNvSpPr/>
          <p:nvPr/>
        </p:nvSpPr>
        <p:spPr>
          <a:xfrm>
            <a:off x="4040188" y="0"/>
            <a:ext cx="63500" cy="6858000"/>
          </a:xfrm>
          <a:prstGeom prst="rect">
            <a:avLst/>
          </a:prstGeom>
          <a:solidFill>
            <a:srgbClr val="BCB1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E3A9E21E-E6F1-4499-A8D3-1A86EF220F9A}"/>
              </a:ext>
            </a:extLst>
          </p:cNvPr>
          <p:cNvSpPr>
            <a:spLocks noGrp="1"/>
          </p:cNvSpPr>
          <p:nvPr>
            <p:ph type="dt" sz="half" idx="10"/>
          </p:nvPr>
        </p:nvSpPr>
        <p:spPr>
          <a:xfrm>
            <a:off x="465138" y="6459538"/>
            <a:ext cx="2619375" cy="365125"/>
          </a:xfrm>
        </p:spPr>
        <p:txBody>
          <a:bodyPr/>
          <a:lstStyle>
            <a:lvl1pPr algn="l">
              <a:defRPr/>
            </a:lvl1pPr>
          </a:lstStyle>
          <a:p>
            <a:pPr>
              <a:defRPr/>
            </a:pPr>
            <a:fld id="{C319ECDB-BF36-4FC8-A327-553EEF0C0B98}" type="datetime1">
              <a:rPr lang="en-US"/>
              <a:pPr>
                <a:defRPr/>
              </a:pPr>
              <a:t>5/3/2024</a:t>
            </a:fld>
            <a:endParaRPr lang="en-ZW"/>
          </a:p>
        </p:txBody>
      </p:sp>
      <p:sp>
        <p:nvSpPr>
          <p:cNvPr id="8" name="Footer Placeholder 5">
            <a:extLst>
              <a:ext uri="{FF2B5EF4-FFF2-40B4-BE49-F238E27FC236}">
                <a16:creationId xmlns:a16="http://schemas.microsoft.com/office/drawing/2014/main" id="{C9210A6D-4633-4724-A035-52D111485C47}"/>
              </a:ext>
            </a:extLst>
          </p:cNvPr>
          <p:cNvSpPr>
            <a:spLocks noGrp="1"/>
          </p:cNvSpPr>
          <p:nvPr>
            <p:ph type="ftr" sz="quarter" idx="11"/>
          </p:nvPr>
        </p:nvSpPr>
        <p:spPr>
          <a:xfrm>
            <a:off x="4800600" y="6459538"/>
            <a:ext cx="4648200" cy="365125"/>
          </a:xfrm>
        </p:spPr>
        <p:txBody>
          <a:bodyPr/>
          <a:lstStyle>
            <a:lvl1pPr algn="l">
              <a:defRPr>
                <a:solidFill>
                  <a:schemeClr val="bg1"/>
                </a:solidFill>
              </a:defRPr>
            </a:lvl1pPr>
          </a:lstStyle>
          <a:p>
            <a:pPr algn="ctr">
              <a:defRPr/>
            </a:pPr>
            <a:r>
              <a:rPr lang="en-ZW" dirty="0"/>
              <a:t>Bureau meeting</a:t>
            </a:r>
          </a:p>
        </p:txBody>
      </p:sp>
      <p:sp>
        <p:nvSpPr>
          <p:cNvPr id="9" name="Slide Number Placeholder 6">
            <a:extLst>
              <a:ext uri="{FF2B5EF4-FFF2-40B4-BE49-F238E27FC236}">
                <a16:creationId xmlns:a16="http://schemas.microsoft.com/office/drawing/2014/main" id="{010346E3-19F1-4E7A-9EE0-20D331E420AD}"/>
              </a:ext>
            </a:extLst>
          </p:cNvPr>
          <p:cNvSpPr>
            <a:spLocks noGrp="1"/>
          </p:cNvSpPr>
          <p:nvPr>
            <p:ph type="sldNum" sz="quarter" idx="12"/>
          </p:nvPr>
        </p:nvSpPr>
        <p:spPr/>
        <p:txBody>
          <a:bodyPr/>
          <a:lstStyle>
            <a:lvl1pPr>
              <a:defRPr>
                <a:solidFill>
                  <a:schemeClr val="bg1"/>
                </a:solidFill>
              </a:defRPr>
            </a:lvl1pPr>
          </a:lstStyle>
          <a:p>
            <a:fld id="{8E9CC966-455F-4D10-8935-3F6517F01CAF}" type="slidenum">
              <a:rPr lang="en-ZW" altLang="en-US" smtClean="0"/>
              <a:pPr/>
              <a:t>‹#›</a:t>
            </a:fld>
            <a:endParaRPr lang="en-ZW" altLang="en-US"/>
          </a:p>
        </p:txBody>
      </p:sp>
      <p:pic>
        <p:nvPicPr>
          <p:cNvPr id="11" name="Picture 10">
            <a:extLst>
              <a:ext uri="{FF2B5EF4-FFF2-40B4-BE49-F238E27FC236}">
                <a16:creationId xmlns:a16="http://schemas.microsoft.com/office/drawing/2014/main" id="{CDA41DD7-DD00-4D91-A426-C9FA8C619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401" y="3435"/>
            <a:ext cx="1055599" cy="865245"/>
          </a:xfrm>
          <a:prstGeom prst="rect">
            <a:avLst/>
          </a:prstGeom>
        </p:spPr>
      </p:pic>
    </p:spTree>
    <p:extLst>
      <p:ext uri="{BB962C8B-B14F-4D97-AF65-F5344CB8AC3E}">
        <p14:creationId xmlns:p14="http://schemas.microsoft.com/office/powerpoint/2010/main" val="19833950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2C4B66A-EBB0-40B1-BB35-94405BF3D59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275356"/>
            <a:ext cx="10058400" cy="2049755"/>
          </a:xfrm>
        </p:spPr>
        <p:txBody>
          <a:bodyPr anchorCtr="0"/>
          <a:lstStyle>
            <a:lvl1pPr algn="ct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lgn="ctr">
              <a:buNone/>
              <a:defRPr sz="3600" cap="all" spc="200"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766C1B65-8CFC-4F47-B8B0-87E68EFF77AD}"/>
              </a:ext>
            </a:extLst>
          </p:cNvPr>
          <p:cNvSpPr>
            <a:spLocks noGrp="1"/>
          </p:cNvSpPr>
          <p:nvPr>
            <p:ph type="dt" sz="half" idx="10"/>
          </p:nvPr>
        </p:nvSpPr>
        <p:spPr/>
        <p:txBody>
          <a:bodyPr/>
          <a:lstStyle>
            <a:lvl1pPr>
              <a:defRPr/>
            </a:lvl1pPr>
          </a:lstStyle>
          <a:p>
            <a:pPr>
              <a:defRPr/>
            </a:pPr>
            <a:fld id="{F62DCF0A-C2AA-4EAB-B154-59BD9F3CAFC9}" type="datetime1">
              <a:rPr lang="en-US"/>
              <a:pPr>
                <a:defRPr/>
              </a:pPr>
              <a:t>5/3/2024</a:t>
            </a:fld>
            <a:endParaRPr lang="en-ZW"/>
          </a:p>
        </p:txBody>
      </p:sp>
      <p:sp>
        <p:nvSpPr>
          <p:cNvPr id="9" name="Footer Placeholder 4">
            <a:extLst>
              <a:ext uri="{FF2B5EF4-FFF2-40B4-BE49-F238E27FC236}">
                <a16:creationId xmlns:a16="http://schemas.microsoft.com/office/drawing/2014/main" id="{217FF9FF-44CB-44EE-8333-C67001CC9C34}"/>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10" name="Slide Number Placeholder 5">
            <a:extLst>
              <a:ext uri="{FF2B5EF4-FFF2-40B4-BE49-F238E27FC236}">
                <a16:creationId xmlns:a16="http://schemas.microsoft.com/office/drawing/2014/main" id="{E8CD4D43-A96A-4023-92FB-96FD779D7019}"/>
              </a:ext>
            </a:extLst>
          </p:cNvPr>
          <p:cNvSpPr>
            <a:spLocks noGrp="1"/>
          </p:cNvSpPr>
          <p:nvPr>
            <p:ph type="sldNum" sz="quarter" idx="12"/>
          </p:nvPr>
        </p:nvSpPr>
        <p:spPr/>
        <p:txBody>
          <a:bodyPr/>
          <a:lstStyle>
            <a:lvl1pPr>
              <a:defRPr/>
            </a:lvl1pPr>
          </a:lstStyle>
          <a:p>
            <a:fld id="{6F10868E-642B-4BFB-9992-3DE5EFAD0375}" type="slidenum">
              <a:rPr lang="en-ZW" altLang="en-US"/>
              <a:pPr/>
              <a:t>‹#›</a:t>
            </a:fld>
            <a:endParaRPr lang="en-ZW" altLang="en-US"/>
          </a:p>
        </p:txBody>
      </p:sp>
      <p:pic>
        <p:nvPicPr>
          <p:cNvPr id="12" name="Picture 11">
            <a:extLst>
              <a:ext uri="{FF2B5EF4-FFF2-40B4-BE49-F238E27FC236}">
                <a16:creationId xmlns:a16="http://schemas.microsoft.com/office/drawing/2014/main" id="{C20D7969-E603-4B6F-96CC-6D109E39D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8298" y="202708"/>
            <a:ext cx="2076980" cy="1702443"/>
          </a:xfrm>
          <a:prstGeom prst="rect">
            <a:avLst/>
          </a:prstGeom>
        </p:spPr>
      </p:pic>
    </p:spTree>
    <p:extLst>
      <p:ext uri="{BB962C8B-B14F-4D97-AF65-F5344CB8AC3E}">
        <p14:creationId xmlns:p14="http://schemas.microsoft.com/office/powerpoint/2010/main" val="354111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5A76B7-7449-42A4-90FD-15AA1A9277D1}"/>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gn="ct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lgn="ctr">
              <a:buNone/>
              <a:defRPr sz="3600" cap="all" spc="200"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82F64546-D863-4DF4-BE43-89720E8D8CA6}"/>
              </a:ext>
            </a:extLst>
          </p:cNvPr>
          <p:cNvSpPr>
            <a:spLocks noGrp="1"/>
          </p:cNvSpPr>
          <p:nvPr>
            <p:ph type="dt" sz="half" idx="10"/>
          </p:nvPr>
        </p:nvSpPr>
        <p:spPr/>
        <p:txBody>
          <a:bodyPr/>
          <a:lstStyle>
            <a:lvl1pPr>
              <a:defRPr/>
            </a:lvl1pPr>
          </a:lstStyle>
          <a:p>
            <a:pPr>
              <a:defRPr/>
            </a:pPr>
            <a:fld id="{9118F5A8-A786-486C-87E1-863308F15F60}" type="datetime1">
              <a:rPr lang="en-US"/>
              <a:pPr>
                <a:defRPr/>
              </a:pPr>
              <a:t>5/3/2024</a:t>
            </a:fld>
            <a:endParaRPr lang="en-ZW"/>
          </a:p>
        </p:txBody>
      </p:sp>
      <p:sp>
        <p:nvSpPr>
          <p:cNvPr id="9" name="Footer Placeholder 4">
            <a:extLst>
              <a:ext uri="{FF2B5EF4-FFF2-40B4-BE49-F238E27FC236}">
                <a16:creationId xmlns:a16="http://schemas.microsoft.com/office/drawing/2014/main" id="{673F2A72-47C3-4ACF-AB00-09DF8B5548F9}"/>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10" name="Slide Number Placeholder 5">
            <a:extLst>
              <a:ext uri="{FF2B5EF4-FFF2-40B4-BE49-F238E27FC236}">
                <a16:creationId xmlns:a16="http://schemas.microsoft.com/office/drawing/2014/main" id="{5E3CA054-E29C-4988-A56B-D18D9B9784FE}"/>
              </a:ext>
            </a:extLst>
          </p:cNvPr>
          <p:cNvSpPr>
            <a:spLocks noGrp="1"/>
          </p:cNvSpPr>
          <p:nvPr>
            <p:ph type="sldNum" sz="quarter" idx="12"/>
          </p:nvPr>
        </p:nvSpPr>
        <p:spPr/>
        <p:txBody>
          <a:bodyPr/>
          <a:lstStyle>
            <a:lvl1pPr>
              <a:defRPr/>
            </a:lvl1pPr>
          </a:lstStyle>
          <a:p>
            <a:fld id="{CAB4DC60-5817-4774-B3C2-24F73CA24CF7}" type="slidenum">
              <a:rPr lang="en-ZW" altLang="en-US"/>
              <a:pPr/>
              <a:t>‹#›</a:t>
            </a:fld>
            <a:endParaRPr lang="en-ZW" altLang="en-US"/>
          </a:p>
        </p:txBody>
      </p:sp>
      <p:pic>
        <p:nvPicPr>
          <p:cNvPr id="12" name="Picture 11">
            <a:extLst>
              <a:ext uri="{FF2B5EF4-FFF2-40B4-BE49-F238E27FC236}">
                <a16:creationId xmlns:a16="http://schemas.microsoft.com/office/drawing/2014/main" id="{84F7A3C8-D0DA-4513-9855-0A6B79BD5A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8298" y="202708"/>
            <a:ext cx="2076980" cy="1702443"/>
          </a:xfrm>
          <a:prstGeom prst="rect">
            <a:avLst/>
          </a:prstGeom>
        </p:spPr>
      </p:pic>
    </p:spTree>
    <p:extLst>
      <p:ext uri="{BB962C8B-B14F-4D97-AF65-F5344CB8AC3E}">
        <p14:creationId xmlns:p14="http://schemas.microsoft.com/office/powerpoint/2010/main" val="345742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Click to edit Master title style</a:t>
            </a:r>
            <a:endParaRPr lang="en-US" dirty="0"/>
          </a:p>
        </p:txBody>
      </p:sp>
      <p:sp>
        <p:nvSpPr>
          <p:cNvPr id="7" name="Content Placeholder 2"/>
          <p:cNvSpPr>
            <a:spLocks noGrp="1"/>
          </p:cNvSpPr>
          <p:nvPr>
            <p:ph idx="1"/>
          </p:nvPr>
        </p:nvSpPr>
        <p:spPr>
          <a:xfrm>
            <a:off x="1097280" y="1418897"/>
            <a:ext cx="10058400" cy="4450197"/>
          </a:xfrm>
        </p:spPr>
        <p:txBody>
          <a:bodyPr/>
          <a:lstStyle>
            <a:lvl1pPr marL="457200" indent="-457200">
              <a:buClr>
                <a:srgbClr val="002060"/>
              </a:buClr>
              <a:buFont typeface="Wingdings" panose="05000000000000000000" pitchFamily="2" charset="2"/>
              <a:buChar char="q"/>
              <a:defRPr sz="2400"/>
            </a:lvl1pPr>
            <a:lvl2pPr marL="914400" indent="-457200">
              <a:buClr>
                <a:srgbClr val="002060"/>
              </a:buClr>
              <a:buFont typeface="Wingdings" panose="05000000000000000000" pitchFamily="2" charset="2"/>
              <a:buChar char="§"/>
              <a:defRPr sz="2000"/>
            </a:lvl2pPr>
            <a:lvl3pPr marL="566928" indent="-182880">
              <a:buFont typeface="Constantia" panose="02030602050306030303" pitchFamily="18" charset="0"/>
              <a:buChar char="‐"/>
              <a:defRPr/>
            </a:lvl3pPr>
            <a:lvl4pPr marL="749808" indent="-182880">
              <a:buFont typeface="Arial" panose="020B0604020202020204" pitchFamily="34" charset="0"/>
              <a:buChar char="•"/>
              <a:defRPr/>
            </a:lvl4pPr>
            <a:lvl5pPr marL="932688" indent="-182880">
              <a:buFont typeface="Courier New" panose="02070309020205020404" pitchFamily="49" charset="0"/>
              <a:buChar char="o"/>
              <a:defRPr/>
            </a:lvl5pPr>
          </a:lstStyle>
          <a:p>
            <a:pPr lvl="0"/>
            <a:r>
              <a:rPr lang="en-US"/>
              <a:t>Click to edit Master text styles</a:t>
            </a:r>
          </a:p>
          <a:p>
            <a:pPr lvl="1"/>
            <a:r>
              <a:rPr lang="en-US"/>
              <a:t>Second level</a:t>
            </a:r>
          </a:p>
        </p:txBody>
      </p:sp>
      <p:sp>
        <p:nvSpPr>
          <p:cNvPr id="5" name="Date Placeholder 2">
            <a:extLst>
              <a:ext uri="{FF2B5EF4-FFF2-40B4-BE49-F238E27FC236}">
                <a16:creationId xmlns:a16="http://schemas.microsoft.com/office/drawing/2014/main" id="{003D7090-98F6-486C-84F3-E59308056BE5}"/>
              </a:ext>
            </a:extLst>
          </p:cNvPr>
          <p:cNvSpPr>
            <a:spLocks noGrp="1"/>
          </p:cNvSpPr>
          <p:nvPr>
            <p:ph type="dt" sz="half" idx="10"/>
          </p:nvPr>
        </p:nvSpPr>
        <p:spPr/>
        <p:txBody>
          <a:bodyPr/>
          <a:lstStyle>
            <a:lvl1pPr>
              <a:defRPr/>
            </a:lvl1pPr>
          </a:lstStyle>
          <a:p>
            <a:pPr>
              <a:defRPr/>
            </a:pPr>
            <a:fld id="{5B48E8EA-27F0-4F20-8622-332A2234EE54}" type="datetime1">
              <a:rPr lang="en-US"/>
              <a:pPr>
                <a:defRPr/>
              </a:pPr>
              <a:t>5/3/2024</a:t>
            </a:fld>
            <a:endParaRPr lang="en-ZW"/>
          </a:p>
        </p:txBody>
      </p:sp>
      <p:sp>
        <p:nvSpPr>
          <p:cNvPr id="6" name="Footer Placeholder 3">
            <a:extLst>
              <a:ext uri="{FF2B5EF4-FFF2-40B4-BE49-F238E27FC236}">
                <a16:creationId xmlns:a16="http://schemas.microsoft.com/office/drawing/2014/main" id="{B0429B46-3BB8-494F-8189-C84A2C42CAD3}"/>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8" name="Slide Number Placeholder 4">
            <a:extLst>
              <a:ext uri="{FF2B5EF4-FFF2-40B4-BE49-F238E27FC236}">
                <a16:creationId xmlns:a16="http://schemas.microsoft.com/office/drawing/2014/main" id="{BFB9653B-F1F4-40C9-9D1D-DFD66363D7C5}"/>
              </a:ext>
            </a:extLst>
          </p:cNvPr>
          <p:cNvSpPr>
            <a:spLocks noGrp="1"/>
          </p:cNvSpPr>
          <p:nvPr>
            <p:ph type="sldNum" sz="quarter" idx="12"/>
          </p:nvPr>
        </p:nvSpPr>
        <p:spPr/>
        <p:txBody>
          <a:bodyPr/>
          <a:lstStyle>
            <a:lvl1pPr>
              <a:defRPr/>
            </a:lvl1pPr>
          </a:lstStyle>
          <a:p>
            <a:fld id="{F73A6232-50F3-4BA0-B6DC-49610B8D8127}" type="slidenum">
              <a:rPr lang="en-ZW" altLang="en-US"/>
              <a:pPr/>
              <a:t>‹#›</a:t>
            </a:fld>
            <a:endParaRPr lang="en-ZW" altLang="en-US"/>
          </a:p>
        </p:txBody>
      </p:sp>
      <p:pic>
        <p:nvPicPr>
          <p:cNvPr id="9" name="Picture 8">
            <a:extLst>
              <a:ext uri="{FF2B5EF4-FFF2-40B4-BE49-F238E27FC236}">
                <a16:creationId xmlns:a16="http://schemas.microsoft.com/office/drawing/2014/main" id="{BC69DF91-9212-4EFB-A55B-93E107B2A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230930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384048" indent="-182880">
              <a:buClr>
                <a:srgbClr val="002060"/>
              </a:buClr>
              <a:buFont typeface="Wingdings" panose="05000000000000000000" pitchFamily="2" charset="2"/>
              <a:buChar char="§"/>
              <a:defRPr/>
            </a:lvl2pPr>
            <a:lvl3pPr marL="566928" indent="-182880">
              <a:buClr>
                <a:srgbClr val="002060"/>
              </a:buClr>
              <a:buFont typeface="Constantia" panose="02030602050306030303" pitchFamily="18" charset="0"/>
              <a:buChar char="‐"/>
              <a:defRPr/>
            </a:lvl3pPr>
            <a:lvl4pPr marL="749808" indent="-182880">
              <a:buClr>
                <a:srgbClr val="002060"/>
              </a:buClr>
              <a:buFont typeface="Arial" panose="020B0604020202020204" pitchFamily="34" charset="0"/>
              <a:buChar char="•"/>
              <a:defRPr/>
            </a:lvl4pPr>
            <a:lvl5pPr marL="932688" indent="-182880">
              <a:buClr>
                <a:srgbClr val="002060"/>
              </a:buClr>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063BBA8-395F-47E0-8F6E-8C295F2F3253}"/>
              </a:ext>
            </a:extLst>
          </p:cNvPr>
          <p:cNvSpPr>
            <a:spLocks noGrp="1"/>
          </p:cNvSpPr>
          <p:nvPr>
            <p:ph type="dt" sz="half" idx="10"/>
          </p:nvPr>
        </p:nvSpPr>
        <p:spPr/>
        <p:txBody>
          <a:bodyPr/>
          <a:lstStyle>
            <a:lvl1pPr>
              <a:defRPr/>
            </a:lvl1pPr>
          </a:lstStyle>
          <a:p>
            <a:pPr>
              <a:defRPr/>
            </a:pPr>
            <a:fld id="{9CD859BA-13F9-4AFE-A330-BEE0BA1C42B0}" type="datetime1">
              <a:rPr lang="en-US"/>
              <a:pPr>
                <a:defRPr/>
              </a:pPr>
              <a:t>5/3/2024</a:t>
            </a:fld>
            <a:endParaRPr lang="en-ZW"/>
          </a:p>
        </p:txBody>
      </p:sp>
      <p:sp>
        <p:nvSpPr>
          <p:cNvPr id="6" name="Footer Placeholder 4">
            <a:extLst>
              <a:ext uri="{FF2B5EF4-FFF2-40B4-BE49-F238E27FC236}">
                <a16:creationId xmlns:a16="http://schemas.microsoft.com/office/drawing/2014/main" id="{E8542C0B-D1BF-47AE-9981-4AD24D1F7EE6}"/>
              </a:ext>
            </a:extLst>
          </p:cNvPr>
          <p:cNvSpPr>
            <a:spLocks noGrp="1"/>
          </p:cNvSpPr>
          <p:nvPr>
            <p:ph type="ftr" sz="quarter" idx="11"/>
          </p:nvPr>
        </p:nvSpPr>
        <p:spPr/>
        <p:txBody>
          <a:bodyPr/>
          <a:lstStyle>
            <a:lvl1pPr>
              <a:defRPr cap="none"/>
            </a:lvl1pPr>
          </a:lstStyle>
          <a:p>
            <a:pPr>
              <a:defRPr/>
            </a:pPr>
            <a:r>
              <a:rPr lang="en-US" dirty="0"/>
              <a:t>BUREAU MEETING</a:t>
            </a:r>
            <a:endParaRPr lang="en-ZW" dirty="0"/>
          </a:p>
        </p:txBody>
      </p:sp>
      <p:sp>
        <p:nvSpPr>
          <p:cNvPr id="7" name="Slide Number Placeholder 5">
            <a:extLst>
              <a:ext uri="{FF2B5EF4-FFF2-40B4-BE49-F238E27FC236}">
                <a16:creationId xmlns:a16="http://schemas.microsoft.com/office/drawing/2014/main" id="{BDA16B4B-537B-4DF8-9261-CD47799A3164}"/>
              </a:ext>
            </a:extLst>
          </p:cNvPr>
          <p:cNvSpPr>
            <a:spLocks noGrp="1"/>
          </p:cNvSpPr>
          <p:nvPr>
            <p:ph type="sldNum" sz="quarter" idx="12"/>
          </p:nvPr>
        </p:nvSpPr>
        <p:spPr/>
        <p:txBody>
          <a:bodyPr/>
          <a:lstStyle>
            <a:lvl1pPr>
              <a:defRPr/>
            </a:lvl1pPr>
          </a:lstStyle>
          <a:p>
            <a:fld id="{390BA76A-F092-4827-B84A-8FFB85ECD986}" type="slidenum">
              <a:rPr lang="en-ZW" altLang="en-US"/>
              <a:pPr/>
              <a:t>‹#›</a:t>
            </a:fld>
            <a:endParaRPr lang="en-ZW" altLang="en-US"/>
          </a:p>
        </p:txBody>
      </p:sp>
      <p:pic>
        <p:nvPicPr>
          <p:cNvPr id="8" name="Picture 7">
            <a:extLst>
              <a:ext uri="{FF2B5EF4-FFF2-40B4-BE49-F238E27FC236}">
                <a16:creationId xmlns:a16="http://schemas.microsoft.com/office/drawing/2014/main" id="{FB926ECA-4193-4A54-9763-0690DF0EB0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186895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74723" y="1998134"/>
            <a:ext cx="4937760" cy="4023360"/>
          </a:xfrm>
        </p:spPr>
        <p:txBody>
          <a:bodyPr/>
          <a:lstStyle>
            <a:lvl2pPr marL="384048" indent="-182880">
              <a:buClr>
                <a:srgbClr val="002060"/>
              </a:buClr>
              <a:buFont typeface="Wingdings" panose="05000000000000000000" pitchFamily="2" charset="2"/>
              <a:buChar char="§"/>
              <a:defRPr/>
            </a:lvl2pPr>
            <a:lvl3pPr marL="566928" indent="-182880">
              <a:buClr>
                <a:srgbClr val="002060"/>
              </a:buClr>
              <a:buFont typeface="Constantia" panose="02030602050306030303" pitchFamily="18" charset="0"/>
              <a:buChar char="‐"/>
              <a:defRPr/>
            </a:lvl3pPr>
            <a:lvl4pPr marL="749808" indent="-182880">
              <a:buClr>
                <a:srgbClr val="002060"/>
              </a:buClr>
              <a:buFont typeface="Arial" panose="020B0604020202020204" pitchFamily="34" charset="0"/>
              <a:buChar char="•"/>
              <a:defRPr/>
            </a:lvl4pPr>
            <a:lvl5pPr marL="932688" indent="-182880">
              <a:buClr>
                <a:srgbClr val="002060"/>
              </a:buClr>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3C476D4-D3B4-44E8-BD41-4408C970D51A}"/>
              </a:ext>
            </a:extLst>
          </p:cNvPr>
          <p:cNvSpPr>
            <a:spLocks noGrp="1"/>
          </p:cNvSpPr>
          <p:nvPr>
            <p:ph sz="half" idx="13"/>
          </p:nvPr>
        </p:nvSpPr>
        <p:spPr>
          <a:xfrm>
            <a:off x="1249679" y="1998134"/>
            <a:ext cx="4937760" cy="4023360"/>
          </a:xfrm>
        </p:spPr>
        <p:txBody>
          <a:bodyPr/>
          <a:lstStyle>
            <a:lvl2pPr marL="384048" indent="-182880">
              <a:buClr>
                <a:srgbClr val="002060"/>
              </a:buClr>
              <a:buFont typeface="Wingdings" panose="05000000000000000000" pitchFamily="2" charset="2"/>
              <a:buChar char="§"/>
              <a:defRPr/>
            </a:lvl2pPr>
            <a:lvl3pPr marL="566928" indent="-182880">
              <a:buClr>
                <a:srgbClr val="002060"/>
              </a:buClr>
              <a:buFont typeface="Constantia" panose="02030602050306030303" pitchFamily="18" charset="0"/>
              <a:buChar char="‐"/>
              <a:defRPr/>
            </a:lvl3pPr>
            <a:lvl4pPr marL="749808" indent="-182880">
              <a:buClr>
                <a:srgbClr val="002060"/>
              </a:buClr>
              <a:buFont typeface="Arial" panose="020B0604020202020204" pitchFamily="34" charset="0"/>
              <a:buChar char="•"/>
              <a:defRPr/>
            </a:lvl4pPr>
            <a:lvl5pPr marL="932688" indent="-182880">
              <a:buClr>
                <a:srgbClr val="002060"/>
              </a:buClr>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EA2F5849-1CE9-4E73-A323-BCDBD1828F25}"/>
              </a:ext>
            </a:extLst>
          </p:cNvPr>
          <p:cNvSpPr>
            <a:spLocks noGrp="1"/>
          </p:cNvSpPr>
          <p:nvPr>
            <p:ph type="dt" sz="half" idx="14"/>
          </p:nvPr>
        </p:nvSpPr>
        <p:spPr/>
        <p:txBody>
          <a:bodyPr/>
          <a:lstStyle>
            <a:lvl1pPr>
              <a:defRPr/>
            </a:lvl1pPr>
          </a:lstStyle>
          <a:p>
            <a:pPr>
              <a:defRPr/>
            </a:pPr>
            <a:fld id="{80E73A03-DAE0-4BEE-9742-F18D28E00091}" type="datetime1">
              <a:rPr lang="en-US"/>
              <a:pPr>
                <a:defRPr/>
              </a:pPr>
              <a:t>5/3/2024</a:t>
            </a:fld>
            <a:endParaRPr lang="en-ZW"/>
          </a:p>
        </p:txBody>
      </p:sp>
      <p:sp>
        <p:nvSpPr>
          <p:cNvPr id="7" name="Footer Placeholder 5">
            <a:extLst>
              <a:ext uri="{FF2B5EF4-FFF2-40B4-BE49-F238E27FC236}">
                <a16:creationId xmlns:a16="http://schemas.microsoft.com/office/drawing/2014/main" id="{32330E57-7A1A-40DC-9801-A3E163334450}"/>
              </a:ext>
            </a:extLst>
          </p:cNvPr>
          <p:cNvSpPr>
            <a:spLocks noGrp="1"/>
          </p:cNvSpPr>
          <p:nvPr>
            <p:ph type="ftr" sz="quarter" idx="15"/>
          </p:nvPr>
        </p:nvSpPr>
        <p:spPr/>
        <p:txBody>
          <a:bodyPr/>
          <a:lstStyle>
            <a:lvl1pPr>
              <a:defRPr/>
            </a:lvl1pPr>
          </a:lstStyle>
          <a:p>
            <a:pPr>
              <a:defRPr/>
            </a:pPr>
            <a:r>
              <a:rPr lang="en-US" dirty="0"/>
              <a:t>Bureau meeting</a:t>
            </a:r>
            <a:endParaRPr lang="en-ZW" dirty="0"/>
          </a:p>
        </p:txBody>
      </p:sp>
      <p:sp>
        <p:nvSpPr>
          <p:cNvPr id="9" name="Slide Number Placeholder 6">
            <a:extLst>
              <a:ext uri="{FF2B5EF4-FFF2-40B4-BE49-F238E27FC236}">
                <a16:creationId xmlns:a16="http://schemas.microsoft.com/office/drawing/2014/main" id="{BEFD9D38-E3F0-4A3E-9592-B89E6FC76180}"/>
              </a:ext>
            </a:extLst>
          </p:cNvPr>
          <p:cNvSpPr>
            <a:spLocks noGrp="1"/>
          </p:cNvSpPr>
          <p:nvPr>
            <p:ph type="sldNum" sz="quarter" idx="16"/>
          </p:nvPr>
        </p:nvSpPr>
        <p:spPr/>
        <p:txBody>
          <a:bodyPr/>
          <a:lstStyle>
            <a:lvl1pPr>
              <a:defRPr/>
            </a:lvl1pPr>
          </a:lstStyle>
          <a:p>
            <a:fld id="{42E727A0-D6DF-4208-A466-E79A9237542D}" type="slidenum">
              <a:rPr lang="en-ZW" altLang="en-US"/>
              <a:pPr/>
              <a:t>‹#›</a:t>
            </a:fld>
            <a:endParaRPr lang="en-ZW" altLang="en-US"/>
          </a:p>
        </p:txBody>
      </p:sp>
      <p:pic>
        <p:nvPicPr>
          <p:cNvPr id="11" name="Picture 10">
            <a:extLst>
              <a:ext uri="{FF2B5EF4-FFF2-40B4-BE49-F238E27FC236}">
                <a16:creationId xmlns:a16="http://schemas.microsoft.com/office/drawing/2014/main" id="{511555D8-ABA7-4F59-92FC-F42FAFA12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404576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E2DB3-6EC5-5477-93C8-736859C4F95C}"/>
              </a:ext>
            </a:extLst>
          </p:cNvPr>
          <p:cNvSpPr>
            <a:spLocks noGrp="1"/>
          </p:cNvSpPr>
          <p:nvPr>
            <p:ph type="title"/>
          </p:nvPr>
        </p:nvSpPr>
        <p:spPr/>
        <p:txBody>
          <a:bodyPr/>
          <a:lstStyle/>
          <a:p>
            <a:r>
              <a:rPr lang="fr-FR"/>
              <a:t>Modifiez le style du titre</a:t>
            </a:r>
            <a:endParaRPr lang="fr-SN"/>
          </a:p>
        </p:txBody>
      </p:sp>
      <p:sp>
        <p:nvSpPr>
          <p:cNvPr id="3" name="Espace réservé du contenu 2">
            <a:extLst>
              <a:ext uri="{FF2B5EF4-FFF2-40B4-BE49-F238E27FC236}">
                <a16:creationId xmlns:a16="http://schemas.microsoft.com/office/drawing/2014/main" id="{7027C318-76DA-2E23-911E-895CA074F8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B564062-1021-E7A1-1AB3-B62265711C71}"/>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B69F7D96-2C59-3496-EA6B-2D22B036F4D4}"/>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C9D109CE-366F-1E7F-68AF-049E3FBFA3B2}"/>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92815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D56DEA5-BBD5-4964-B7BE-D42C78A24A98}"/>
              </a:ext>
            </a:extLst>
          </p:cNvPr>
          <p:cNvSpPr>
            <a:spLocks noGrp="1"/>
          </p:cNvSpPr>
          <p:nvPr>
            <p:ph sz="half" idx="13"/>
          </p:nvPr>
        </p:nvSpPr>
        <p:spPr>
          <a:xfrm>
            <a:off x="6217920" y="2582334"/>
            <a:ext cx="4937760" cy="3378200"/>
          </a:xfrm>
        </p:spPr>
        <p:txBody>
          <a:bodyPr/>
          <a:lstStyle>
            <a:lvl2pPr>
              <a:buClr>
                <a:srgbClr val="002060"/>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D40785C-5545-4398-9411-BEE6C70DA4AB}"/>
              </a:ext>
            </a:extLst>
          </p:cNvPr>
          <p:cNvSpPr>
            <a:spLocks noGrp="1"/>
          </p:cNvSpPr>
          <p:nvPr>
            <p:ph type="dt" sz="half" idx="14"/>
          </p:nvPr>
        </p:nvSpPr>
        <p:spPr/>
        <p:txBody>
          <a:bodyPr/>
          <a:lstStyle>
            <a:lvl1pPr>
              <a:defRPr/>
            </a:lvl1pPr>
          </a:lstStyle>
          <a:p>
            <a:pPr>
              <a:defRPr/>
            </a:pPr>
            <a:fld id="{20EFBE44-5DD1-44DD-A172-8BBA135FDA5D}" type="datetime1">
              <a:rPr lang="en-US"/>
              <a:pPr>
                <a:defRPr/>
              </a:pPr>
              <a:t>5/3/2024</a:t>
            </a:fld>
            <a:endParaRPr lang="en-ZW"/>
          </a:p>
        </p:txBody>
      </p:sp>
      <p:sp>
        <p:nvSpPr>
          <p:cNvPr id="9" name="Footer Placeholder 7">
            <a:extLst>
              <a:ext uri="{FF2B5EF4-FFF2-40B4-BE49-F238E27FC236}">
                <a16:creationId xmlns:a16="http://schemas.microsoft.com/office/drawing/2014/main" id="{D1B470D3-308D-4AE6-AD9D-A40DB4CF3A64}"/>
              </a:ext>
            </a:extLst>
          </p:cNvPr>
          <p:cNvSpPr>
            <a:spLocks noGrp="1"/>
          </p:cNvSpPr>
          <p:nvPr>
            <p:ph type="ftr" sz="quarter" idx="15"/>
          </p:nvPr>
        </p:nvSpPr>
        <p:spPr/>
        <p:txBody>
          <a:bodyPr/>
          <a:lstStyle>
            <a:lvl1pPr>
              <a:defRPr/>
            </a:lvl1pPr>
          </a:lstStyle>
          <a:p>
            <a:pPr>
              <a:defRPr/>
            </a:pPr>
            <a:r>
              <a:rPr lang="en-US" dirty="0"/>
              <a:t>Bureau meeting</a:t>
            </a:r>
            <a:endParaRPr lang="en-ZW" dirty="0"/>
          </a:p>
        </p:txBody>
      </p:sp>
      <p:sp>
        <p:nvSpPr>
          <p:cNvPr id="11" name="Slide Number Placeholder 8">
            <a:extLst>
              <a:ext uri="{FF2B5EF4-FFF2-40B4-BE49-F238E27FC236}">
                <a16:creationId xmlns:a16="http://schemas.microsoft.com/office/drawing/2014/main" id="{BD338086-BEAB-4923-A81C-0AD988025832}"/>
              </a:ext>
            </a:extLst>
          </p:cNvPr>
          <p:cNvSpPr>
            <a:spLocks noGrp="1"/>
          </p:cNvSpPr>
          <p:nvPr>
            <p:ph type="sldNum" sz="quarter" idx="16"/>
          </p:nvPr>
        </p:nvSpPr>
        <p:spPr/>
        <p:txBody>
          <a:bodyPr/>
          <a:lstStyle>
            <a:lvl1pPr>
              <a:defRPr/>
            </a:lvl1pPr>
          </a:lstStyle>
          <a:p>
            <a:fld id="{0D3B81F1-F0A6-47C4-9143-6F931DCB472D}" type="slidenum">
              <a:rPr lang="en-ZW" altLang="en-US"/>
              <a:pPr/>
              <a:t>‹#›</a:t>
            </a:fld>
            <a:endParaRPr lang="en-ZW" altLang="en-US"/>
          </a:p>
        </p:txBody>
      </p:sp>
      <p:pic>
        <p:nvPicPr>
          <p:cNvPr id="12" name="Picture 11">
            <a:extLst>
              <a:ext uri="{FF2B5EF4-FFF2-40B4-BE49-F238E27FC236}">
                <a16:creationId xmlns:a16="http://schemas.microsoft.com/office/drawing/2014/main" id="{D23378BB-4861-42C3-90AF-818444FE7D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1584853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2FA31687-623A-4965-BADA-5828A71AAB4D}"/>
              </a:ext>
            </a:extLst>
          </p:cNvPr>
          <p:cNvSpPr>
            <a:spLocks noGrp="1"/>
          </p:cNvSpPr>
          <p:nvPr>
            <p:ph type="dt" sz="half" idx="10"/>
          </p:nvPr>
        </p:nvSpPr>
        <p:spPr/>
        <p:txBody>
          <a:bodyPr/>
          <a:lstStyle>
            <a:lvl1pPr>
              <a:defRPr/>
            </a:lvl1pPr>
          </a:lstStyle>
          <a:p>
            <a:pPr>
              <a:defRPr/>
            </a:pPr>
            <a:fld id="{2D0A238D-293B-4C90-B636-9389FBDC7C2B}" type="datetime1">
              <a:rPr lang="en-US"/>
              <a:pPr>
                <a:defRPr/>
              </a:pPr>
              <a:t>5/3/2024</a:t>
            </a:fld>
            <a:endParaRPr lang="en-ZW"/>
          </a:p>
        </p:txBody>
      </p:sp>
      <p:sp>
        <p:nvSpPr>
          <p:cNvPr id="5" name="Footer Placeholder 3">
            <a:extLst>
              <a:ext uri="{FF2B5EF4-FFF2-40B4-BE49-F238E27FC236}">
                <a16:creationId xmlns:a16="http://schemas.microsoft.com/office/drawing/2014/main" id="{947AFEF4-644D-405B-8FF9-7925674292DA}"/>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6" name="Slide Number Placeholder 4">
            <a:extLst>
              <a:ext uri="{FF2B5EF4-FFF2-40B4-BE49-F238E27FC236}">
                <a16:creationId xmlns:a16="http://schemas.microsoft.com/office/drawing/2014/main" id="{D64A5328-9E3A-4FBD-84A3-889DE0B59ED7}"/>
              </a:ext>
            </a:extLst>
          </p:cNvPr>
          <p:cNvSpPr>
            <a:spLocks noGrp="1"/>
          </p:cNvSpPr>
          <p:nvPr>
            <p:ph type="sldNum" sz="quarter" idx="12"/>
          </p:nvPr>
        </p:nvSpPr>
        <p:spPr/>
        <p:txBody>
          <a:bodyPr/>
          <a:lstStyle>
            <a:lvl1pPr>
              <a:defRPr/>
            </a:lvl1pPr>
          </a:lstStyle>
          <a:p>
            <a:fld id="{A86E5B26-364F-438A-9E4E-BBFFCA860A2F}" type="slidenum">
              <a:rPr lang="en-ZW" altLang="en-US"/>
              <a:pPr/>
              <a:t>‹#›</a:t>
            </a:fld>
            <a:endParaRPr lang="en-ZW" altLang="en-US"/>
          </a:p>
        </p:txBody>
      </p:sp>
      <p:pic>
        <p:nvPicPr>
          <p:cNvPr id="7" name="Picture 6">
            <a:extLst>
              <a:ext uri="{FF2B5EF4-FFF2-40B4-BE49-F238E27FC236}">
                <a16:creationId xmlns:a16="http://schemas.microsoft.com/office/drawing/2014/main" id="{ABFEB3AA-6C5D-4717-83A9-FE85D0F9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41641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D95DC35B-F9EF-462B-900D-EBE9B6A96282}"/>
              </a:ext>
            </a:extLst>
          </p:cNvPr>
          <p:cNvSpPr>
            <a:spLocks noGrp="1"/>
          </p:cNvSpPr>
          <p:nvPr>
            <p:ph type="dt" sz="half" idx="10"/>
          </p:nvPr>
        </p:nvSpPr>
        <p:spPr/>
        <p:txBody>
          <a:bodyPr/>
          <a:lstStyle>
            <a:lvl1pPr>
              <a:defRPr/>
            </a:lvl1pPr>
          </a:lstStyle>
          <a:p>
            <a:pPr>
              <a:defRPr/>
            </a:pPr>
            <a:fld id="{DA11111F-234D-49DF-9D31-A68FA1098326}" type="datetime1">
              <a:rPr lang="en-US"/>
              <a:pPr>
                <a:defRPr/>
              </a:pPr>
              <a:t>5/3/2024</a:t>
            </a:fld>
            <a:endParaRPr lang="en-ZW"/>
          </a:p>
        </p:txBody>
      </p:sp>
      <p:sp>
        <p:nvSpPr>
          <p:cNvPr id="6" name="Footer Placeholder 7">
            <a:extLst>
              <a:ext uri="{FF2B5EF4-FFF2-40B4-BE49-F238E27FC236}">
                <a16:creationId xmlns:a16="http://schemas.microsoft.com/office/drawing/2014/main" id="{21A83BCB-F694-4A7A-A856-DAAE4663F428}"/>
              </a:ext>
            </a:extLst>
          </p:cNvPr>
          <p:cNvSpPr>
            <a:spLocks noGrp="1"/>
          </p:cNvSpPr>
          <p:nvPr>
            <p:ph type="ftr" sz="quarter" idx="11"/>
          </p:nvPr>
        </p:nvSpPr>
        <p:spPr/>
        <p:txBody>
          <a:bodyPr/>
          <a:lstStyle>
            <a:lvl1pPr>
              <a:defRPr cap="none">
                <a:solidFill>
                  <a:srgbClr val="FFFFFF"/>
                </a:solidFill>
              </a:defRPr>
            </a:lvl1pPr>
          </a:lstStyle>
          <a:p>
            <a:pPr>
              <a:defRPr/>
            </a:pPr>
            <a:r>
              <a:rPr lang="en-US" dirty="0"/>
              <a:t>BUREAU MEETING</a:t>
            </a:r>
            <a:endParaRPr lang="en-ZW" dirty="0"/>
          </a:p>
        </p:txBody>
      </p:sp>
      <p:sp>
        <p:nvSpPr>
          <p:cNvPr id="7" name="Slide Number Placeholder 8">
            <a:extLst>
              <a:ext uri="{FF2B5EF4-FFF2-40B4-BE49-F238E27FC236}">
                <a16:creationId xmlns:a16="http://schemas.microsoft.com/office/drawing/2014/main" id="{F25F0C6E-B4BE-4659-B850-B29167CB2F9D}"/>
              </a:ext>
            </a:extLst>
          </p:cNvPr>
          <p:cNvSpPr>
            <a:spLocks noGrp="1"/>
          </p:cNvSpPr>
          <p:nvPr>
            <p:ph type="sldNum" sz="quarter" idx="12"/>
          </p:nvPr>
        </p:nvSpPr>
        <p:spPr/>
        <p:txBody>
          <a:bodyPr/>
          <a:lstStyle>
            <a:lvl1pPr>
              <a:defRPr/>
            </a:lvl1pPr>
          </a:lstStyle>
          <a:p>
            <a:fld id="{3FD4921F-B59D-48BB-A921-4B268EBCC70B}" type="slidenum">
              <a:rPr lang="en-ZW" altLang="en-US"/>
              <a:pPr/>
              <a:t>‹#›</a:t>
            </a:fld>
            <a:endParaRPr lang="en-ZW" altLang="en-US"/>
          </a:p>
        </p:txBody>
      </p:sp>
      <p:pic>
        <p:nvPicPr>
          <p:cNvPr id="8" name="Picture 7">
            <a:extLst>
              <a:ext uri="{FF2B5EF4-FFF2-40B4-BE49-F238E27FC236}">
                <a16:creationId xmlns:a16="http://schemas.microsoft.com/office/drawing/2014/main" id="{85887F11-81CF-4E25-8DFA-B84D97F7D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282367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007AB80-FDB9-464D-B1BE-4B2AB2F1A618}"/>
              </a:ext>
            </a:extLst>
          </p:cNvPr>
          <p:cNvSpPr>
            <a:spLocks noGrp="1"/>
          </p:cNvSpPr>
          <p:nvPr>
            <p:ph type="dt" sz="half" idx="14"/>
          </p:nvPr>
        </p:nvSpPr>
        <p:spPr/>
        <p:txBody>
          <a:bodyPr/>
          <a:lstStyle>
            <a:lvl1pPr>
              <a:defRPr/>
            </a:lvl1pPr>
          </a:lstStyle>
          <a:p>
            <a:pPr>
              <a:defRPr/>
            </a:pPr>
            <a:fld id="{6AE9B366-EB18-42C0-A5D2-585DB0F140B6}" type="datetime1">
              <a:rPr lang="en-US"/>
              <a:pPr>
                <a:defRPr/>
              </a:pPr>
              <a:t>5/3/2024</a:t>
            </a:fld>
            <a:endParaRPr lang="en-ZW"/>
          </a:p>
        </p:txBody>
      </p:sp>
      <p:sp>
        <p:nvSpPr>
          <p:cNvPr id="6" name="Footer Placeholder 4">
            <a:extLst>
              <a:ext uri="{FF2B5EF4-FFF2-40B4-BE49-F238E27FC236}">
                <a16:creationId xmlns:a16="http://schemas.microsoft.com/office/drawing/2014/main" id="{ED505943-3AE9-4704-BF92-CF51B942197B}"/>
              </a:ext>
            </a:extLst>
          </p:cNvPr>
          <p:cNvSpPr>
            <a:spLocks noGrp="1"/>
          </p:cNvSpPr>
          <p:nvPr>
            <p:ph type="ftr" sz="quarter" idx="15"/>
          </p:nvPr>
        </p:nvSpPr>
        <p:spPr/>
        <p:txBody>
          <a:bodyPr/>
          <a:lstStyle>
            <a:lvl1pPr>
              <a:defRPr/>
            </a:lvl1pPr>
          </a:lstStyle>
          <a:p>
            <a:pPr>
              <a:defRPr/>
            </a:pPr>
            <a:r>
              <a:rPr lang="en-US" dirty="0"/>
              <a:t>BUREAU MEETING</a:t>
            </a:r>
            <a:endParaRPr lang="en-ZW" dirty="0"/>
          </a:p>
        </p:txBody>
      </p:sp>
      <p:sp>
        <p:nvSpPr>
          <p:cNvPr id="7" name="Slide Number Placeholder 5">
            <a:extLst>
              <a:ext uri="{FF2B5EF4-FFF2-40B4-BE49-F238E27FC236}">
                <a16:creationId xmlns:a16="http://schemas.microsoft.com/office/drawing/2014/main" id="{70D0DBB8-53D9-40B1-A40A-C9871069EC31}"/>
              </a:ext>
            </a:extLst>
          </p:cNvPr>
          <p:cNvSpPr>
            <a:spLocks noGrp="1"/>
          </p:cNvSpPr>
          <p:nvPr>
            <p:ph type="sldNum" sz="quarter" idx="16"/>
          </p:nvPr>
        </p:nvSpPr>
        <p:spPr/>
        <p:txBody>
          <a:bodyPr/>
          <a:lstStyle>
            <a:lvl1pPr>
              <a:defRPr/>
            </a:lvl1pPr>
          </a:lstStyle>
          <a:p>
            <a:fld id="{E1CA7E45-D589-4C98-8645-3AE51AC48475}" type="slidenum">
              <a:rPr lang="en-ZW" altLang="en-US"/>
              <a:pPr/>
              <a:t>‹#›</a:t>
            </a:fld>
            <a:endParaRPr lang="en-ZW" altLang="en-US"/>
          </a:p>
        </p:txBody>
      </p:sp>
      <p:pic>
        <p:nvPicPr>
          <p:cNvPr id="8" name="Picture 7">
            <a:extLst>
              <a:ext uri="{FF2B5EF4-FFF2-40B4-BE49-F238E27FC236}">
                <a16:creationId xmlns:a16="http://schemas.microsoft.com/office/drawing/2014/main" id="{B6C42E12-D855-49BD-865E-B7974E769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433621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EA651A-E006-4AC6-9517-1B234DE5ECF2}"/>
              </a:ext>
            </a:extLst>
          </p:cNvPr>
          <p:cNvSpPr/>
          <p:nvPr/>
        </p:nvSpPr>
        <p:spPr>
          <a:xfrm>
            <a:off x="0" y="4838700"/>
            <a:ext cx="12192000" cy="2019300"/>
          </a:xfrm>
          <a:prstGeom prst="rect">
            <a:avLst/>
          </a:prstGeom>
          <a:solidFill>
            <a:srgbClr val="0076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F5D659-26E3-4E93-AD92-3BCB8768FC1E}"/>
              </a:ext>
            </a:extLst>
          </p:cNvPr>
          <p:cNvSpPr/>
          <p:nvPr/>
        </p:nvSpPr>
        <p:spPr>
          <a:xfrm>
            <a:off x="-14288" y="4805363"/>
            <a:ext cx="12188826" cy="65087"/>
          </a:xfrm>
          <a:prstGeom prst="rect">
            <a:avLst/>
          </a:prstGeom>
          <a:solidFill>
            <a:srgbClr val="BCB1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39368" y="2119760"/>
            <a:ext cx="10113264" cy="2049755"/>
          </a:xfrm>
        </p:spPr>
        <p:txBody>
          <a:bodyPr tIns="0" bIns="0">
            <a:noAutofit/>
          </a:bodyPr>
          <a:lstStyle>
            <a:lvl1pPr algn="ctr">
              <a:defRPr sz="4800" b="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39368" y="4178658"/>
            <a:ext cx="10113264" cy="594360"/>
          </a:xfrm>
        </p:spPr>
        <p:txBody>
          <a:bodyPr lIns="91440" tIns="0" rIns="91440" bIns="0">
            <a:normAutofit/>
          </a:bodyPr>
          <a:lstStyle>
            <a:lvl1pPr marL="0" indent="0" algn="ctr">
              <a:spcBef>
                <a:spcPts val="0"/>
              </a:spcBef>
              <a:spcAft>
                <a:spcPts val="600"/>
              </a:spcAft>
              <a:buNone/>
              <a:defRPr sz="3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F96BB92F-26B8-421F-964C-67B719C0AB5A}"/>
              </a:ext>
            </a:extLst>
          </p:cNvPr>
          <p:cNvSpPr>
            <a:spLocks noGrp="1"/>
          </p:cNvSpPr>
          <p:nvPr>
            <p:ph type="dt" sz="half" idx="10"/>
          </p:nvPr>
        </p:nvSpPr>
        <p:spPr/>
        <p:txBody>
          <a:bodyPr/>
          <a:lstStyle>
            <a:lvl1pPr>
              <a:defRPr/>
            </a:lvl1pPr>
          </a:lstStyle>
          <a:p>
            <a:pPr>
              <a:defRPr/>
            </a:pPr>
            <a:fld id="{FD9607B1-17E6-4CC6-848E-38ED62879067}" type="datetime1">
              <a:rPr lang="en-US"/>
              <a:pPr>
                <a:defRPr/>
              </a:pPr>
              <a:t>5/3/2024</a:t>
            </a:fld>
            <a:endParaRPr lang="en-ZW"/>
          </a:p>
        </p:txBody>
      </p:sp>
      <p:sp>
        <p:nvSpPr>
          <p:cNvPr id="9" name="Footer Placeholder 5">
            <a:extLst>
              <a:ext uri="{FF2B5EF4-FFF2-40B4-BE49-F238E27FC236}">
                <a16:creationId xmlns:a16="http://schemas.microsoft.com/office/drawing/2014/main" id="{AC7D8DCD-245C-4508-B7D4-583AB7A3915B}"/>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10" name="Slide Number Placeholder 6">
            <a:extLst>
              <a:ext uri="{FF2B5EF4-FFF2-40B4-BE49-F238E27FC236}">
                <a16:creationId xmlns:a16="http://schemas.microsoft.com/office/drawing/2014/main" id="{14519166-D0ED-44DB-A15C-D0914C8266BA}"/>
              </a:ext>
            </a:extLst>
          </p:cNvPr>
          <p:cNvSpPr>
            <a:spLocks noGrp="1"/>
          </p:cNvSpPr>
          <p:nvPr>
            <p:ph type="sldNum" sz="quarter" idx="12"/>
          </p:nvPr>
        </p:nvSpPr>
        <p:spPr/>
        <p:txBody>
          <a:bodyPr/>
          <a:lstStyle>
            <a:lvl1pPr>
              <a:defRPr/>
            </a:lvl1pPr>
          </a:lstStyle>
          <a:p>
            <a:fld id="{E45A6257-407F-4B32-9513-8A3867FFDA66}" type="slidenum">
              <a:rPr lang="en-ZW" altLang="en-US"/>
              <a:pPr/>
              <a:t>‹#›</a:t>
            </a:fld>
            <a:endParaRPr lang="en-ZW" altLang="en-US"/>
          </a:p>
        </p:txBody>
      </p:sp>
      <p:pic>
        <p:nvPicPr>
          <p:cNvPr id="11" name="Picture 10">
            <a:extLst>
              <a:ext uri="{FF2B5EF4-FFF2-40B4-BE49-F238E27FC236}">
                <a16:creationId xmlns:a16="http://schemas.microsoft.com/office/drawing/2014/main" id="{F20B6DAB-182C-4631-97B5-CDFAC7998E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8298" y="202708"/>
            <a:ext cx="2076980" cy="1702443"/>
          </a:xfrm>
          <a:prstGeom prst="rect">
            <a:avLst/>
          </a:prstGeom>
        </p:spPr>
      </p:pic>
    </p:spTree>
    <p:extLst>
      <p:ext uri="{BB962C8B-B14F-4D97-AF65-F5344CB8AC3E}">
        <p14:creationId xmlns:p14="http://schemas.microsoft.com/office/powerpoint/2010/main" val="1494589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a:t>Click to edit Master title style</a:t>
            </a:r>
            <a:endParaRPr lang="en-US" dirty="0"/>
          </a:p>
        </p:txBody>
      </p:sp>
      <p:sp>
        <p:nvSpPr>
          <p:cNvPr id="7" name="Content Placeholder 2"/>
          <p:cNvSpPr>
            <a:spLocks noGrp="1"/>
          </p:cNvSpPr>
          <p:nvPr>
            <p:ph idx="1"/>
          </p:nvPr>
        </p:nvSpPr>
        <p:spPr>
          <a:xfrm>
            <a:off x="1097280" y="1418897"/>
            <a:ext cx="10058400" cy="4450197"/>
          </a:xfrm>
        </p:spPr>
        <p:txBody>
          <a:bodyPr/>
          <a:lstStyle>
            <a:lvl1pPr marL="457200" indent="-457200">
              <a:buFont typeface="Wingdings" panose="05000000000000000000" pitchFamily="2" charset="2"/>
              <a:buChar char="q"/>
              <a:defRPr sz="2400"/>
            </a:lvl1pPr>
            <a:lvl2pPr marL="914400" indent="-457200">
              <a:buFont typeface="Wingdings" panose="05000000000000000000" pitchFamily="2" charset="2"/>
              <a:buChar char="§"/>
              <a:defRPr sz="2000"/>
            </a:lvl2pPr>
            <a:lvl3pPr marL="566928" indent="-182880">
              <a:buFont typeface="Constantia" panose="02030602050306030303" pitchFamily="18" charset="0"/>
              <a:buChar char="‐"/>
              <a:defRPr/>
            </a:lvl3pPr>
            <a:lvl4pPr marL="749808" indent="-182880">
              <a:buFont typeface="Arial" panose="020B0604020202020204" pitchFamily="34" charset="0"/>
              <a:buChar char="•"/>
              <a:defRPr/>
            </a:lvl4pPr>
            <a:lvl5pPr marL="932688" indent="-182880">
              <a:buFont typeface="Courier New" panose="02070309020205020404" pitchFamily="49" charset="0"/>
              <a:buChar char="o"/>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84000615-7A9F-4381-B2D0-537E7617FD5B}"/>
              </a:ext>
            </a:extLst>
          </p:cNvPr>
          <p:cNvSpPr>
            <a:spLocks noGrp="1"/>
          </p:cNvSpPr>
          <p:nvPr>
            <p:ph type="dt" sz="half" idx="10"/>
          </p:nvPr>
        </p:nvSpPr>
        <p:spPr/>
        <p:txBody>
          <a:bodyPr/>
          <a:lstStyle>
            <a:lvl1pPr>
              <a:defRPr/>
            </a:lvl1pPr>
          </a:lstStyle>
          <a:p>
            <a:pPr>
              <a:defRPr/>
            </a:pPr>
            <a:fld id="{74ECD546-1F60-4350-9DA4-693379599F7F}" type="datetime1">
              <a:rPr lang="en-US"/>
              <a:pPr>
                <a:defRPr/>
              </a:pPr>
              <a:t>5/3/2024</a:t>
            </a:fld>
            <a:endParaRPr lang="en-ZW"/>
          </a:p>
        </p:txBody>
      </p:sp>
      <p:sp>
        <p:nvSpPr>
          <p:cNvPr id="5" name="Footer Placeholder 4">
            <a:extLst>
              <a:ext uri="{FF2B5EF4-FFF2-40B4-BE49-F238E27FC236}">
                <a16:creationId xmlns:a16="http://schemas.microsoft.com/office/drawing/2014/main" id="{47AA0105-D107-4D7A-B338-A269836FF31A}"/>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6" name="Slide Number Placeholder 5">
            <a:extLst>
              <a:ext uri="{FF2B5EF4-FFF2-40B4-BE49-F238E27FC236}">
                <a16:creationId xmlns:a16="http://schemas.microsoft.com/office/drawing/2014/main" id="{7EA63D99-A962-45A1-9F61-ECF236A5553A}"/>
              </a:ext>
            </a:extLst>
          </p:cNvPr>
          <p:cNvSpPr>
            <a:spLocks noGrp="1"/>
          </p:cNvSpPr>
          <p:nvPr>
            <p:ph type="sldNum" sz="quarter" idx="12"/>
          </p:nvPr>
        </p:nvSpPr>
        <p:spPr/>
        <p:txBody>
          <a:bodyPr/>
          <a:lstStyle>
            <a:lvl1pPr>
              <a:defRPr/>
            </a:lvl1pPr>
          </a:lstStyle>
          <a:p>
            <a:fld id="{09514BAD-4719-47F4-8861-0B949432F70C}" type="slidenum">
              <a:rPr lang="en-ZW" altLang="en-US"/>
              <a:pPr/>
              <a:t>‹#›</a:t>
            </a:fld>
            <a:endParaRPr lang="en-ZW" altLang="en-US"/>
          </a:p>
        </p:txBody>
      </p:sp>
      <p:pic>
        <p:nvPicPr>
          <p:cNvPr id="8" name="Picture 7">
            <a:extLst>
              <a:ext uri="{FF2B5EF4-FFF2-40B4-BE49-F238E27FC236}">
                <a16:creationId xmlns:a16="http://schemas.microsoft.com/office/drawing/2014/main" id="{339C076B-2175-4817-9310-1951ED9058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5599" cy="865245"/>
          </a:xfrm>
          <a:prstGeom prst="rect">
            <a:avLst/>
          </a:prstGeom>
        </p:spPr>
      </p:pic>
    </p:spTree>
    <p:extLst>
      <p:ext uri="{BB962C8B-B14F-4D97-AF65-F5344CB8AC3E}">
        <p14:creationId xmlns:p14="http://schemas.microsoft.com/office/powerpoint/2010/main" val="581521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026AF-3FD9-49EE-89F0-5B6274DBD609}"/>
              </a:ext>
            </a:extLst>
          </p:cNvPr>
          <p:cNvSpPr/>
          <p:nvPr/>
        </p:nvSpPr>
        <p:spPr>
          <a:xfrm>
            <a:off x="0" y="4838700"/>
            <a:ext cx="12180888" cy="1490663"/>
          </a:xfrm>
          <a:prstGeom prst="rect">
            <a:avLst/>
          </a:prstGeom>
          <a:solidFill>
            <a:srgbClr val="0076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E5E1B8E-5F39-47BC-AFAA-E73E1E7B4327}"/>
              </a:ext>
            </a:extLst>
          </p:cNvPr>
          <p:cNvSpPr/>
          <p:nvPr/>
        </p:nvSpPr>
        <p:spPr>
          <a:xfrm>
            <a:off x="-14288" y="4805363"/>
            <a:ext cx="12188826" cy="65087"/>
          </a:xfrm>
          <a:prstGeom prst="rect">
            <a:avLst/>
          </a:prstGeom>
          <a:solidFill>
            <a:srgbClr val="BCB1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FDEC779C-0DDD-4657-B305-D5102FAAB959}"/>
              </a:ext>
            </a:extLst>
          </p:cNvPr>
          <p:cNvSpPr>
            <a:spLocks noGrp="1"/>
          </p:cNvSpPr>
          <p:nvPr>
            <p:ph type="dt" sz="half" idx="10"/>
          </p:nvPr>
        </p:nvSpPr>
        <p:spPr/>
        <p:txBody>
          <a:bodyPr/>
          <a:lstStyle>
            <a:lvl1pPr>
              <a:defRPr/>
            </a:lvl1pPr>
          </a:lstStyle>
          <a:p>
            <a:pPr>
              <a:defRPr/>
            </a:pPr>
            <a:fld id="{4A5F0556-436A-4D01-BBA4-E6BC966C33F4}" type="datetime1">
              <a:rPr lang="en-US"/>
              <a:pPr>
                <a:defRPr/>
              </a:pPr>
              <a:t>5/3/2024</a:t>
            </a:fld>
            <a:endParaRPr lang="en-ZW"/>
          </a:p>
        </p:txBody>
      </p:sp>
      <p:sp>
        <p:nvSpPr>
          <p:cNvPr id="8" name="Footer Placeholder 5">
            <a:extLst>
              <a:ext uri="{FF2B5EF4-FFF2-40B4-BE49-F238E27FC236}">
                <a16:creationId xmlns:a16="http://schemas.microsoft.com/office/drawing/2014/main" id="{1AFC2710-F37F-497C-BDC3-1EFBE0ECE943}"/>
              </a:ext>
            </a:extLst>
          </p:cNvPr>
          <p:cNvSpPr>
            <a:spLocks noGrp="1"/>
          </p:cNvSpPr>
          <p:nvPr>
            <p:ph type="ftr" sz="quarter" idx="11"/>
          </p:nvPr>
        </p:nvSpPr>
        <p:spPr/>
        <p:txBody>
          <a:bodyPr/>
          <a:lstStyle>
            <a:lvl1pPr>
              <a:defRPr/>
            </a:lvl1pPr>
          </a:lstStyle>
          <a:p>
            <a:pPr>
              <a:defRPr/>
            </a:pPr>
            <a:r>
              <a:rPr lang="en-US" dirty="0"/>
              <a:t>BUREAU MEETING</a:t>
            </a:r>
            <a:endParaRPr lang="en-ZW" dirty="0"/>
          </a:p>
        </p:txBody>
      </p:sp>
      <p:sp>
        <p:nvSpPr>
          <p:cNvPr id="9" name="Slide Number Placeholder 6">
            <a:extLst>
              <a:ext uri="{FF2B5EF4-FFF2-40B4-BE49-F238E27FC236}">
                <a16:creationId xmlns:a16="http://schemas.microsoft.com/office/drawing/2014/main" id="{81407E09-9D87-41D7-8E2C-7E8D988895FB}"/>
              </a:ext>
            </a:extLst>
          </p:cNvPr>
          <p:cNvSpPr>
            <a:spLocks noGrp="1"/>
          </p:cNvSpPr>
          <p:nvPr>
            <p:ph type="sldNum" sz="quarter" idx="12"/>
          </p:nvPr>
        </p:nvSpPr>
        <p:spPr/>
        <p:txBody>
          <a:bodyPr/>
          <a:lstStyle>
            <a:lvl1pPr>
              <a:defRPr/>
            </a:lvl1pPr>
          </a:lstStyle>
          <a:p>
            <a:fld id="{64A300B0-CEA0-459F-8B60-BB524E4018E1}" type="slidenum">
              <a:rPr lang="en-ZW" altLang="en-US"/>
              <a:pPr/>
              <a:t>‹#›</a:t>
            </a:fld>
            <a:endParaRPr lang="en-ZW" altLang="en-US"/>
          </a:p>
        </p:txBody>
      </p:sp>
      <p:pic>
        <p:nvPicPr>
          <p:cNvPr id="10" name="Picture 9">
            <a:extLst>
              <a:ext uri="{FF2B5EF4-FFF2-40B4-BE49-F238E27FC236}">
                <a16:creationId xmlns:a16="http://schemas.microsoft.com/office/drawing/2014/main" id="{5F323546-8DD4-4986-BDE8-E5CB460FF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8298" y="202708"/>
            <a:ext cx="2076980" cy="1702443"/>
          </a:xfrm>
          <a:prstGeom prst="rect">
            <a:avLst/>
          </a:prstGeom>
        </p:spPr>
      </p:pic>
    </p:spTree>
    <p:extLst>
      <p:ext uri="{BB962C8B-B14F-4D97-AF65-F5344CB8AC3E}">
        <p14:creationId xmlns:p14="http://schemas.microsoft.com/office/powerpoint/2010/main" val="306040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2D83C-4F34-35F6-621A-5BF3C65454B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SN"/>
          </a:p>
        </p:txBody>
      </p:sp>
      <p:sp>
        <p:nvSpPr>
          <p:cNvPr id="3" name="Espace réservé du texte 2">
            <a:extLst>
              <a:ext uri="{FF2B5EF4-FFF2-40B4-BE49-F238E27FC236}">
                <a16:creationId xmlns:a16="http://schemas.microsoft.com/office/drawing/2014/main" id="{B05EF5B1-454C-D65B-904D-02EB4C31F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068E8E-C471-82EB-6ECD-E1304B33C668}"/>
              </a:ext>
            </a:extLst>
          </p:cNvPr>
          <p:cNvSpPr>
            <a:spLocks noGrp="1"/>
          </p:cNvSpPr>
          <p:nvPr>
            <p:ph type="dt" sz="half" idx="10"/>
          </p:nvPr>
        </p:nvSpPr>
        <p:spPr/>
        <p:txBody>
          <a:bodyPr/>
          <a:lstStyle/>
          <a:p>
            <a:endParaRPr lang="fr-SN"/>
          </a:p>
        </p:txBody>
      </p:sp>
      <p:sp>
        <p:nvSpPr>
          <p:cNvPr id="5" name="Espace réservé du pied de page 4">
            <a:extLst>
              <a:ext uri="{FF2B5EF4-FFF2-40B4-BE49-F238E27FC236}">
                <a16:creationId xmlns:a16="http://schemas.microsoft.com/office/drawing/2014/main" id="{948F155E-5DDE-6098-EE64-C555DF629440}"/>
              </a:ext>
            </a:extLst>
          </p:cNvPr>
          <p:cNvSpPr>
            <a:spLocks noGrp="1"/>
          </p:cNvSpPr>
          <p:nvPr>
            <p:ph type="ftr" sz="quarter" idx="11"/>
          </p:nvPr>
        </p:nvSpPr>
        <p:spPr/>
        <p:txBody>
          <a:bodyPr/>
          <a:lstStyle/>
          <a:p>
            <a:endParaRPr lang="fr-SN"/>
          </a:p>
        </p:txBody>
      </p:sp>
      <p:sp>
        <p:nvSpPr>
          <p:cNvPr id="6" name="Espace réservé du numéro de diapositive 5">
            <a:extLst>
              <a:ext uri="{FF2B5EF4-FFF2-40B4-BE49-F238E27FC236}">
                <a16:creationId xmlns:a16="http://schemas.microsoft.com/office/drawing/2014/main" id="{2E1CE1AC-4EA0-B648-43D0-53BF5A1C488E}"/>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299570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AE5E1-44DD-23FD-D14D-2EA909A49152}"/>
              </a:ext>
            </a:extLst>
          </p:cNvPr>
          <p:cNvSpPr>
            <a:spLocks noGrp="1"/>
          </p:cNvSpPr>
          <p:nvPr>
            <p:ph type="title"/>
          </p:nvPr>
        </p:nvSpPr>
        <p:spPr/>
        <p:txBody>
          <a:bodyPr/>
          <a:lstStyle/>
          <a:p>
            <a:r>
              <a:rPr lang="fr-FR"/>
              <a:t>Modifiez le style du titre</a:t>
            </a:r>
            <a:endParaRPr lang="fr-SN"/>
          </a:p>
        </p:txBody>
      </p:sp>
      <p:sp>
        <p:nvSpPr>
          <p:cNvPr id="3" name="Espace réservé du contenu 2">
            <a:extLst>
              <a:ext uri="{FF2B5EF4-FFF2-40B4-BE49-F238E27FC236}">
                <a16:creationId xmlns:a16="http://schemas.microsoft.com/office/drawing/2014/main" id="{DE834303-5985-A06D-ABD8-EDF26248C6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u contenu 3">
            <a:extLst>
              <a:ext uri="{FF2B5EF4-FFF2-40B4-BE49-F238E27FC236}">
                <a16:creationId xmlns:a16="http://schemas.microsoft.com/office/drawing/2014/main" id="{0AD97D1E-6BCC-0C63-AACB-525ADCB0CC6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5" name="Espace réservé de la date 4">
            <a:extLst>
              <a:ext uri="{FF2B5EF4-FFF2-40B4-BE49-F238E27FC236}">
                <a16:creationId xmlns:a16="http://schemas.microsoft.com/office/drawing/2014/main" id="{550C2132-8D04-F5FF-01BF-C04578B7B329}"/>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D06A1945-F294-C3B8-B063-5491ED2E1F3E}"/>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DDB951BC-B0E4-28C8-7F7A-3E24FF08AAD4}"/>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42859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19E71-CD3F-3810-8C2D-6BEBC4733D8F}"/>
              </a:ext>
            </a:extLst>
          </p:cNvPr>
          <p:cNvSpPr>
            <a:spLocks noGrp="1"/>
          </p:cNvSpPr>
          <p:nvPr>
            <p:ph type="title"/>
          </p:nvPr>
        </p:nvSpPr>
        <p:spPr>
          <a:xfrm>
            <a:off x="839788" y="365125"/>
            <a:ext cx="10515600" cy="1325563"/>
          </a:xfrm>
        </p:spPr>
        <p:txBody>
          <a:bodyPr/>
          <a:lstStyle/>
          <a:p>
            <a:r>
              <a:rPr lang="fr-FR"/>
              <a:t>Modifiez le style du titre</a:t>
            </a:r>
            <a:endParaRPr lang="fr-SN"/>
          </a:p>
        </p:txBody>
      </p:sp>
      <p:sp>
        <p:nvSpPr>
          <p:cNvPr id="3" name="Espace réservé du texte 2">
            <a:extLst>
              <a:ext uri="{FF2B5EF4-FFF2-40B4-BE49-F238E27FC236}">
                <a16:creationId xmlns:a16="http://schemas.microsoft.com/office/drawing/2014/main" id="{6C0ABCCC-1832-175B-C30B-957652476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A84585-B3DA-429A-AD87-15781DF2984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5" name="Espace réservé du texte 4">
            <a:extLst>
              <a:ext uri="{FF2B5EF4-FFF2-40B4-BE49-F238E27FC236}">
                <a16:creationId xmlns:a16="http://schemas.microsoft.com/office/drawing/2014/main" id="{ADC16571-BF56-7D9A-02A8-AF351D992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A7DC27-132F-DEA9-4603-3053823B28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7" name="Espace réservé de la date 6">
            <a:extLst>
              <a:ext uri="{FF2B5EF4-FFF2-40B4-BE49-F238E27FC236}">
                <a16:creationId xmlns:a16="http://schemas.microsoft.com/office/drawing/2014/main" id="{94931F70-E891-DA21-EBD2-99A34D76FA68}"/>
              </a:ext>
            </a:extLst>
          </p:cNvPr>
          <p:cNvSpPr>
            <a:spLocks noGrp="1"/>
          </p:cNvSpPr>
          <p:nvPr>
            <p:ph type="dt" sz="half" idx="10"/>
          </p:nvPr>
        </p:nvSpPr>
        <p:spPr/>
        <p:txBody>
          <a:bodyPr/>
          <a:lstStyle/>
          <a:p>
            <a:endParaRPr lang="fr-SN"/>
          </a:p>
        </p:txBody>
      </p:sp>
      <p:sp>
        <p:nvSpPr>
          <p:cNvPr id="8" name="Espace réservé du pied de page 7">
            <a:extLst>
              <a:ext uri="{FF2B5EF4-FFF2-40B4-BE49-F238E27FC236}">
                <a16:creationId xmlns:a16="http://schemas.microsoft.com/office/drawing/2014/main" id="{5C3B6273-B40D-40E0-0745-80BDACAD24DE}"/>
              </a:ext>
            </a:extLst>
          </p:cNvPr>
          <p:cNvSpPr>
            <a:spLocks noGrp="1"/>
          </p:cNvSpPr>
          <p:nvPr>
            <p:ph type="ftr" sz="quarter" idx="11"/>
          </p:nvPr>
        </p:nvSpPr>
        <p:spPr/>
        <p:txBody>
          <a:bodyPr/>
          <a:lstStyle/>
          <a:p>
            <a:endParaRPr lang="fr-SN"/>
          </a:p>
        </p:txBody>
      </p:sp>
      <p:sp>
        <p:nvSpPr>
          <p:cNvPr id="9" name="Espace réservé du numéro de diapositive 8">
            <a:extLst>
              <a:ext uri="{FF2B5EF4-FFF2-40B4-BE49-F238E27FC236}">
                <a16:creationId xmlns:a16="http://schemas.microsoft.com/office/drawing/2014/main" id="{2C74A2B5-CC38-9D18-6923-259E74656EC4}"/>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124576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B77DB-DCCC-B254-24B1-4BF3074E6BB3}"/>
              </a:ext>
            </a:extLst>
          </p:cNvPr>
          <p:cNvSpPr>
            <a:spLocks noGrp="1"/>
          </p:cNvSpPr>
          <p:nvPr>
            <p:ph type="title"/>
          </p:nvPr>
        </p:nvSpPr>
        <p:spPr/>
        <p:txBody>
          <a:bodyPr/>
          <a:lstStyle/>
          <a:p>
            <a:r>
              <a:rPr lang="fr-FR"/>
              <a:t>Modifiez le style du titre</a:t>
            </a:r>
            <a:endParaRPr lang="fr-SN"/>
          </a:p>
        </p:txBody>
      </p:sp>
      <p:sp>
        <p:nvSpPr>
          <p:cNvPr id="3" name="Espace réservé de la date 2">
            <a:extLst>
              <a:ext uri="{FF2B5EF4-FFF2-40B4-BE49-F238E27FC236}">
                <a16:creationId xmlns:a16="http://schemas.microsoft.com/office/drawing/2014/main" id="{0C062FFA-09C0-3B82-3992-BEF6EBA0994E}"/>
              </a:ext>
            </a:extLst>
          </p:cNvPr>
          <p:cNvSpPr>
            <a:spLocks noGrp="1"/>
          </p:cNvSpPr>
          <p:nvPr>
            <p:ph type="dt" sz="half" idx="10"/>
          </p:nvPr>
        </p:nvSpPr>
        <p:spPr/>
        <p:txBody>
          <a:bodyPr/>
          <a:lstStyle/>
          <a:p>
            <a:endParaRPr lang="fr-SN"/>
          </a:p>
        </p:txBody>
      </p:sp>
      <p:sp>
        <p:nvSpPr>
          <p:cNvPr id="4" name="Espace réservé du pied de page 3">
            <a:extLst>
              <a:ext uri="{FF2B5EF4-FFF2-40B4-BE49-F238E27FC236}">
                <a16:creationId xmlns:a16="http://schemas.microsoft.com/office/drawing/2014/main" id="{6D59C914-0E59-9F8A-63FE-BADE46319AB2}"/>
              </a:ext>
            </a:extLst>
          </p:cNvPr>
          <p:cNvSpPr>
            <a:spLocks noGrp="1"/>
          </p:cNvSpPr>
          <p:nvPr>
            <p:ph type="ftr" sz="quarter" idx="11"/>
          </p:nvPr>
        </p:nvSpPr>
        <p:spPr/>
        <p:txBody>
          <a:bodyPr/>
          <a:lstStyle/>
          <a:p>
            <a:endParaRPr lang="fr-SN"/>
          </a:p>
        </p:txBody>
      </p:sp>
      <p:sp>
        <p:nvSpPr>
          <p:cNvPr id="5" name="Espace réservé du numéro de diapositive 4">
            <a:extLst>
              <a:ext uri="{FF2B5EF4-FFF2-40B4-BE49-F238E27FC236}">
                <a16:creationId xmlns:a16="http://schemas.microsoft.com/office/drawing/2014/main" id="{16DA662C-8661-4951-8E5C-79DDE51F9122}"/>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400473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06AAD54-A5BD-279E-749F-C2EB47033B2E}"/>
              </a:ext>
            </a:extLst>
          </p:cNvPr>
          <p:cNvSpPr>
            <a:spLocks noGrp="1"/>
          </p:cNvSpPr>
          <p:nvPr>
            <p:ph type="dt" sz="half" idx="10"/>
          </p:nvPr>
        </p:nvSpPr>
        <p:spPr/>
        <p:txBody>
          <a:bodyPr/>
          <a:lstStyle/>
          <a:p>
            <a:endParaRPr lang="fr-SN"/>
          </a:p>
        </p:txBody>
      </p:sp>
      <p:sp>
        <p:nvSpPr>
          <p:cNvPr id="3" name="Espace réservé du pied de page 2">
            <a:extLst>
              <a:ext uri="{FF2B5EF4-FFF2-40B4-BE49-F238E27FC236}">
                <a16:creationId xmlns:a16="http://schemas.microsoft.com/office/drawing/2014/main" id="{210055BD-E4E3-40BC-5714-0589BEC0187D}"/>
              </a:ext>
            </a:extLst>
          </p:cNvPr>
          <p:cNvSpPr>
            <a:spLocks noGrp="1"/>
          </p:cNvSpPr>
          <p:nvPr>
            <p:ph type="ftr" sz="quarter" idx="11"/>
          </p:nvPr>
        </p:nvSpPr>
        <p:spPr/>
        <p:txBody>
          <a:bodyPr/>
          <a:lstStyle/>
          <a:p>
            <a:endParaRPr lang="fr-SN"/>
          </a:p>
        </p:txBody>
      </p:sp>
      <p:sp>
        <p:nvSpPr>
          <p:cNvPr id="4" name="Espace réservé du numéro de diapositive 3">
            <a:extLst>
              <a:ext uri="{FF2B5EF4-FFF2-40B4-BE49-F238E27FC236}">
                <a16:creationId xmlns:a16="http://schemas.microsoft.com/office/drawing/2014/main" id="{E5FAC2B8-60B7-AB0A-E41A-1F5DB76A0996}"/>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289131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08A12-4DB4-58E0-8AB4-D7DAFB9C34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SN"/>
          </a:p>
        </p:txBody>
      </p:sp>
      <p:sp>
        <p:nvSpPr>
          <p:cNvPr id="3" name="Espace réservé du contenu 2">
            <a:extLst>
              <a:ext uri="{FF2B5EF4-FFF2-40B4-BE49-F238E27FC236}">
                <a16:creationId xmlns:a16="http://schemas.microsoft.com/office/drawing/2014/main" id="{787F6DA1-F71B-C550-99FE-4568886E1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u texte 3">
            <a:extLst>
              <a:ext uri="{FF2B5EF4-FFF2-40B4-BE49-F238E27FC236}">
                <a16:creationId xmlns:a16="http://schemas.microsoft.com/office/drawing/2014/main" id="{8AE046DB-42AC-AB3F-6392-49DB9A3BA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890795-91A0-596C-4D8F-FD69A5D3346F}"/>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1A4ED0F9-E646-138E-FDF5-FC751479C457}"/>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AC4F7151-C0CE-1E1B-CFF7-D3C3034DC4C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395301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249D3-E92E-E6FB-B881-4C8DA8504F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SN"/>
          </a:p>
        </p:txBody>
      </p:sp>
      <p:sp>
        <p:nvSpPr>
          <p:cNvPr id="3" name="Espace réservé pour une image  2">
            <a:extLst>
              <a:ext uri="{FF2B5EF4-FFF2-40B4-BE49-F238E27FC236}">
                <a16:creationId xmlns:a16="http://schemas.microsoft.com/office/drawing/2014/main" id="{0A93A173-9440-F697-3889-F85CA3A65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SN"/>
          </a:p>
        </p:txBody>
      </p:sp>
      <p:sp>
        <p:nvSpPr>
          <p:cNvPr id="4" name="Espace réservé du texte 3">
            <a:extLst>
              <a:ext uri="{FF2B5EF4-FFF2-40B4-BE49-F238E27FC236}">
                <a16:creationId xmlns:a16="http://schemas.microsoft.com/office/drawing/2014/main" id="{DE389846-31B6-CCD2-18C0-8CCF0D823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38C0DA-02E9-361C-7C8C-756588FEA5DE}"/>
              </a:ext>
            </a:extLst>
          </p:cNvPr>
          <p:cNvSpPr>
            <a:spLocks noGrp="1"/>
          </p:cNvSpPr>
          <p:nvPr>
            <p:ph type="dt" sz="half" idx="10"/>
          </p:nvPr>
        </p:nvSpPr>
        <p:spPr/>
        <p:txBody>
          <a:bodyPr/>
          <a:lstStyle/>
          <a:p>
            <a:endParaRPr lang="fr-SN"/>
          </a:p>
        </p:txBody>
      </p:sp>
      <p:sp>
        <p:nvSpPr>
          <p:cNvPr id="6" name="Espace réservé du pied de page 5">
            <a:extLst>
              <a:ext uri="{FF2B5EF4-FFF2-40B4-BE49-F238E27FC236}">
                <a16:creationId xmlns:a16="http://schemas.microsoft.com/office/drawing/2014/main" id="{D9111BAD-EAE4-147C-9075-CF4397836E1F}"/>
              </a:ext>
            </a:extLst>
          </p:cNvPr>
          <p:cNvSpPr>
            <a:spLocks noGrp="1"/>
          </p:cNvSpPr>
          <p:nvPr>
            <p:ph type="ftr" sz="quarter" idx="11"/>
          </p:nvPr>
        </p:nvSpPr>
        <p:spPr/>
        <p:txBody>
          <a:bodyPr/>
          <a:lstStyle/>
          <a:p>
            <a:endParaRPr lang="fr-SN"/>
          </a:p>
        </p:txBody>
      </p:sp>
      <p:sp>
        <p:nvSpPr>
          <p:cNvPr id="7" name="Espace réservé du numéro de diapositive 6">
            <a:extLst>
              <a:ext uri="{FF2B5EF4-FFF2-40B4-BE49-F238E27FC236}">
                <a16:creationId xmlns:a16="http://schemas.microsoft.com/office/drawing/2014/main" id="{B90368B3-10AC-6EB3-003E-03111D0426D8}"/>
              </a:ext>
            </a:extLst>
          </p:cNvPr>
          <p:cNvSpPr>
            <a:spLocks noGrp="1"/>
          </p:cNvSpPr>
          <p:nvPr>
            <p:ph type="sldNum" sz="quarter" idx="12"/>
          </p:nvPr>
        </p:nvSpPr>
        <p:spPr/>
        <p:txBody>
          <a:bodyPr/>
          <a:lstStyle/>
          <a:p>
            <a:fld id="{585E9CFC-08A8-4B4A-A952-00C5D45A85E6}" type="slidenum">
              <a:rPr lang="fr-SN" smtClean="0"/>
              <a:t>‹#›</a:t>
            </a:fld>
            <a:endParaRPr lang="fr-SN"/>
          </a:p>
        </p:txBody>
      </p:sp>
    </p:spTree>
    <p:extLst>
      <p:ext uri="{BB962C8B-B14F-4D97-AF65-F5344CB8AC3E}">
        <p14:creationId xmlns:p14="http://schemas.microsoft.com/office/powerpoint/2010/main" val="257616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42D0A5-4B43-9DCB-5E43-BA43F265F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SN"/>
          </a:p>
        </p:txBody>
      </p:sp>
      <p:sp>
        <p:nvSpPr>
          <p:cNvPr id="3" name="Espace réservé du texte 2">
            <a:extLst>
              <a:ext uri="{FF2B5EF4-FFF2-40B4-BE49-F238E27FC236}">
                <a16:creationId xmlns:a16="http://schemas.microsoft.com/office/drawing/2014/main" id="{2350DB35-96D5-4F85-58F9-3DCAFDCDE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SN"/>
          </a:p>
        </p:txBody>
      </p:sp>
      <p:sp>
        <p:nvSpPr>
          <p:cNvPr id="4" name="Espace réservé de la date 3">
            <a:extLst>
              <a:ext uri="{FF2B5EF4-FFF2-40B4-BE49-F238E27FC236}">
                <a16:creationId xmlns:a16="http://schemas.microsoft.com/office/drawing/2014/main" id="{838BE815-4431-6513-1437-7272A7EFF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SN"/>
          </a:p>
        </p:txBody>
      </p:sp>
      <p:sp>
        <p:nvSpPr>
          <p:cNvPr id="5" name="Espace réservé du pied de page 4">
            <a:extLst>
              <a:ext uri="{FF2B5EF4-FFF2-40B4-BE49-F238E27FC236}">
                <a16:creationId xmlns:a16="http://schemas.microsoft.com/office/drawing/2014/main" id="{7AE01B16-356C-D53D-51C4-6AD61B365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SN"/>
          </a:p>
        </p:txBody>
      </p:sp>
      <p:sp>
        <p:nvSpPr>
          <p:cNvPr id="6" name="Espace réservé du numéro de diapositive 5">
            <a:extLst>
              <a:ext uri="{FF2B5EF4-FFF2-40B4-BE49-F238E27FC236}">
                <a16:creationId xmlns:a16="http://schemas.microsoft.com/office/drawing/2014/main" id="{B28D15AE-FECD-284B-6B53-A3DA9D80B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E9CFC-08A8-4B4A-A952-00C5D45A85E6}" type="slidenum">
              <a:rPr lang="fr-SN" smtClean="0"/>
              <a:t>‹#›</a:t>
            </a:fld>
            <a:endParaRPr lang="fr-SN"/>
          </a:p>
        </p:txBody>
      </p:sp>
    </p:spTree>
    <p:extLst>
      <p:ext uri="{BB962C8B-B14F-4D97-AF65-F5344CB8AC3E}">
        <p14:creationId xmlns:p14="http://schemas.microsoft.com/office/powerpoint/2010/main" val="65697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7AF8FD-4E28-4373-8A0A-4F55A3B43A48}"/>
              </a:ext>
            </a:extLst>
          </p:cNvPr>
          <p:cNvSpPr/>
          <p:nvPr/>
        </p:nvSpPr>
        <p:spPr>
          <a:xfrm>
            <a:off x="0" y="6400800"/>
            <a:ext cx="12192000" cy="457200"/>
          </a:xfrm>
          <a:prstGeom prst="rect">
            <a:avLst/>
          </a:prstGeom>
          <a:solidFill>
            <a:srgbClr val="0076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728A8C9-B08A-4041-93E3-ACF6E7F95C5E}"/>
              </a:ext>
            </a:extLst>
          </p:cNvPr>
          <p:cNvSpPr/>
          <p:nvPr/>
        </p:nvSpPr>
        <p:spPr>
          <a:xfrm>
            <a:off x="0" y="6334125"/>
            <a:ext cx="12192000" cy="66675"/>
          </a:xfrm>
          <a:prstGeom prst="rect">
            <a:avLst/>
          </a:prstGeom>
          <a:solidFill>
            <a:srgbClr val="B9B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EAA84BB9-F434-4DDF-8FB4-E40A5DDDFE7F}"/>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75DF6FBA-8EA3-4F17-B2E2-268A03D1A845}"/>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123838-EC47-461C-870D-6280B26801AC}"/>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E6E58D13-6B6F-425A-91AA-F51790FC3EC5}" type="datetime1">
              <a:rPr lang="en-US"/>
              <a:pPr>
                <a:defRPr/>
              </a:pPr>
              <a:t>5/3/2024</a:t>
            </a:fld>
            <a:endParaRPr lang="en-ZW"/>
          </a:p>
        </p:txBody>
      </p:sp>
      <p:sp>
        <p:nvSpPr>
          <p:cNvPr id="5" name="Footer Placeholder 4">
            <a:extLst>
              <a:ext uri="{FF2B5EF4-FFF2-40B4-BE49-F238E27FC236}">
                <a16:creationId xmlns:a16="http://schemas.microsoft.com/office/drawing/2014/main" id="{316BA0EE-1FBA-451D-89A7-9456AB0A2EDC}"/>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ZW" dirty="0"/>
              <a:t>Bureau meeting</a:t>
            </a:r>
          </a:p>
        </p:txBody>
      </p:sp>
      <p:sp>
        <p:nvSpPr>
          <p:cNvPr id="6" name="Slide Number Placeholder 5">
            <a:extLst>
              <a:ext uri="{FF2B5EF4-FFF2-40B4-BE49-F238E27FC236}">
                <a16:creationId xmlns:a16="http://schemas.microsoft.com/office/drawing/2014/main" id="{B2D39D3B-E10B-43A8-A9EB-5833A6BCD5B0}"/>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4DFAEF30-9B84-4091-B5CE-25ED568BC019}" type="slidenum">
              <a:rPr lang="en-ZW" altLang="en-US"/>
              <a:pPr/>
              <a:t>‹#›</a:t>
            </a:fld>
            <a:endParaRPr lang="en-ZW" altLang="en-US"/>
          </a:p>
        </p:txBody>
      </p:sp>
    </p:spTree>
    <p:extLst>
      <p:ext uri="{BB962C8B-B14F-4D97-AF65-F5344CB8AC3E}">
        <p14:creationId xmlns:p14="http://schemas.microsoft.com/office/powerpoint/2010/main" val="2960006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2"/>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2"/>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2"/>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2"/>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free-powerpoint-templates-design.com/" TargetMode="External"/><Relationship Id="rId5" Type="http://schemas.openxmlformats.org/officeDocument/2006/relationships/image" Target="../media/image3.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3.jpeg"/><Relationship Id="rId10" Type="http://schemas.openxmlformats.org/officeDocument/2006/relationships/image" Target="../media/image18.jpg"/><Relationship Id="rId4" Type="http://schemas.openxmlformats.org/officeDocument/2006/relationships/image" Target="../media/image6.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free-powerpoint-templates-design.com/" TargetMode="External"/><Relationship Id="rId5" Type="http://schemas.openxmlformats.org/officeDocument/2006/relationships/image" Target="../media/image3.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secretariat-DSM@afcac.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free-powerpoint-templates-design.com/" TargetMode="External"/><Relationship Id="rId5" Type="http://schemas.openxmlformats.org/officeDocument/2006/relationships/image" Target="../media/image3.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free-powerpoint-templates-design.com/" TargetMode="External"/><Relationship Id="rId5" Type="http://schemas.openxmlformats.org/officeDocument/2006/relationships/image" Target="../media/image3.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3.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E41B280-2A64-76E0-7F12-27A9F21BD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821" y="1"/>
            <a:ext cx="2947179" cy="6858072"/>
          </a:xfrm>
          <a:prstGeom prst="rect">
            <a:avLst/>
          </a:prstGeom>
        </p:spPr>
      </p:pic>
      <p:sp>
        <p:nvSpPr>
          <p:cNvPr id="8" name="Signe Moins 7">
            <a:extLst>
              <a:ext uri="{FF2B5EF4-FFF2-40B4-BE49-F238E27FC236}">
                <a16:creationId xmlns:a16="http://schemas.microsoft.com/office/drawing/2014/main" id="{3C5B5590-62F6-E12E-DCA4-A96EA5B3C395}"/>
              </a:ext>
            </a:extLst>
          </p:cNvPr>
          <p:cNvSpPr/>
          <p:nvPr/>
        </p:nvSpPr>
        <p:spPr>
          <a:xfrm rot="5400000">
            <a:off x="-3439558" y="780890"/>
            <a:ext cx="7875639" cy="4223017"/>
          </a:xfrm>
          <a:prstGeom prst="mathMinus">
            <a:avLst/>
          </a:prstGeom>
          <a:solidFill>
            <a:srgbClr val="B4AA1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28E32A6A-57DE-E4C7-33DA-8F4E0F5F0742}"/>
              </a:ext>
            </a:extLst>
          </p:cNvPr>
          <p:cNvSpPr/>
          <p:nvPr/>
        </p:nvSpPr>
        <p:spPr>
          <a:xfrm>
            <a:off x="2236542" y="-22948"/>
            <a:ext cx="7875639"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595B696A-9738-29AA-40B1-6F3839D2311C}"/>
              </a:ext>
            </a:extLst>
          </p:cNvPr>
          <p:cNvSpPr txBox="1"/>
          <p:nvPr/>
        </p:nvSpPr>
        <p:spPr>
          <a:xfrm>
            <a:off x="1141765" y="601504"/>
            <a:ext cx="989749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E7261"/>
                </a:solidFill>
                <a:effectLst/>
                <a:uLnTx/>
                <a:uFillTx/>
                <a:latin typeface="Arial Black" panose="020B0A04020102020204" pitchFamily="34" charset="0"/>
                <a:ea typeface="+mn-ea"/>
                <a:cs typeface="Arial" panose="020B0604020202020204" pitchFamily="34" charset="0"/>
              </a:rPr>
              <a:t>6</a:t>
            </a:r>
            <a:r>
              <a:rPr kumimoji="0" lang="en-US" sz="3600" b="0" i="0" u="none" strike="noStrike" kern="1200" cap="none" spc="0" normalizeH="0" baseline="30000" noProof="0" dirty="0">
                <a:ln>
                  <a:noFill/>
                </a:ln>
                <a:solidFill>
                  <a:srgbClr val="0E7261"/>
                </a:solidFill>
                <a:effectLst/>
                <a:uLnTx/>
                <a:uFillTx/>
                <a:latin typeface="Arial Black" panose="020B0A04020102020204" pitchFamily="34" charset="0"/>
                <a:ea typeface="+mn-ea"/>
                <a:cs typeface="Arial" panose="020B0604020202020204" pitchFamily="34" charset="0"/>
              </a:rPr>
              <a:t>th </a:t>
            </a:r>
            <a:r>
              <a:rPr lang="en-US" sz="3600" dirty="0">
                <a:solidFill>
                  <a:srgbClr val="0E7261"/>
                </a:solidFill>
                <a:latin typeface="Arial Black" panose="020B0A04020102020204" pitchFamily="34" charset="0"/>
                <a:cs typeface="Arial" panose="020B0604020202020204" pitchFamily="34" charset="0"/>
              </a:rPr>
              <a:t>EAC AVIATION SYMPOSIUM </a:t>
            </a:r>
            <a:r>
              <a:rPr kumimoji="0" lang="en-US" sz="3600" b="0" i="0" u="none" strike="noStrike" kern="1200" cap="none" spc="0" normalizeH="0" baseline="0" noProof="0" dirty="0">
                <a:ln>
                  <a:noFill/>
                </a:ln>
                <a:solidFill>
                  <a:srgbClr val="0E7261"/>
                </a:solidFill>
                <a:effectLst/>
                <a:uLnTx/>
                <a:uFillTx/>
                <a:latin typeface="Arial Black" panose="020B0A04020102020204" pitchFamily="34" charset="0"/>
                <a:ea typeface="+mn-ea"/>
                <a:cs typeface="Arial" panose="020B0604020202020204" pitchFamily="34" charset="0"/>
              </a:rPr>
              <a:t>  </a:t>
            </a:r>
            <a:endParaRPr lang="en-US" sz="3600" dirty="0">
              <a:solidFill>
                <a:srgbClr val="0E7261"/>
              </a:solidFill>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accent2">
                    <a:lumMod val="50000"/>
                  </a:schemeClr>
                </a:solidFill>
                <a:latin typeface="Arial Black" panose="020B0A04020102020204" pitchFamily="34" charset="0"/>
                <a:cs typeface="Arial" panose="020B0604020202020204" pitchFamily="34" charset="0"/>
              </a:rPr>
              <a:t>Zanzibar</a:t>
            </a:r>
            <a:r>
              <a:rPr kumimoji="0" lang="en-US" sz="32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cs typeface="Arial" panose="020B0604020202020204" pitchFamily="34" charset="0"/>
              </a:rPr>
              <a:t>, United Republic</a:t>
            </a:r>
            <a:r>
              <a:rPr kumimoji="0" lang="en-US" sz="3200" b="0" i="0" u="none" strike="noStrike" kern="1200" cap="none" spc="0" normalizeH="0" noProof="0" dirty="0">
                <a:ln>
                  <a:noFill/>
                </a:ln>
                <a:solidFill>
                  <a:schemeClr val="accent2">
                    <a:lumMod val="50000"/>
                  </a:schemeClr>
                </a:solidFill>
                <a:effectLst/>
                <a:uLnTx/>
                <a:uFillTx/>
                <a:latin typeface="Arial Black" panose="020B0A04020102020204" pitchFamily="34" charset="0"/>
                <a:cs typeface="Arial" panose="020B0604020202020204" pitchFamily="34" charset="0"/>
              </a:rPr>
              <a:t> of Tanzania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E7261"/>
                </a:solidFill>
                <a:effectLst/>
                <a:uLnTx/>
                <a:uFillTx/>
                <a:latin typeface="Arial Black" panose="020B0A04020102020204" pitchFamily="34" charset="0"/>
                <a:ea typeface="+mn-ea"/>
                <a:cs typeface="Arial" panose="020B0604020202020204" pitchFamily="34" charset="0"/>
              </a:rPr>
              <a:t>MAY 15</a:t>
            </a:r>
            <a:r>
              <a:rPr kumimoji="0" lang="en-US" sz="2800" b="0" i="0" u="none" strike="noStrike" kern="1200" cap="none" spc="0" normalizeH="0" baseline="30000" noProof="0" dirty="0">
                <a:ln>
                  <a:noFill/>
                </a:ln>
                <a:solidFill>
                  <a:srgbClr val="0E7261"/>
                </a:solidFill>
                <a:effectLst/>
                <a:uLnTx/>
                <a:uFillTx/>
                <a:latin typeface="Arial Black" panose="020B0A04020102020204" pitchFamily="34" charset="0"/>
                <a:ea typeface="+mn-ea"/>
                <a:cs typeface="Arial" panose="020B0604020202020204" pitchFamily="34" charset="0"/>
              </a:rPr>
              <a:t>th </a:t>
            </a:r>
            <a:r>
              <a:rPr lang="en-US" sz="2800" dirty="0">
                <a:solidFill>
                  <a:srgbClr val="0E7261"/>
                </a:solidFill>
                <a:latin typeface="Arial Black" panose="020B0A04020102020204" pitchFamily="34" charset="0"/>
                <a:cs typeface="Arial" panose="020B0604020202020204" pitchFamily="34" charset="0"/>
              </a:rPr>
              <a:t>- </a:t>
            </a:r>
            <a:r>
              <a:rPr kumimoji="0" lang="en-US" sz="2800" b="0" i="0" u="none" strike="noStrike" kern="1200" cap="none" spc="0" normalizeH="0" baseline="0" noProof="0" dirty="0">
                <a:ln>
                  <a:noFill/>
                </a:ln>
                <a:solidFill>
                  <a:srgbClr val="0E7261"/>
                </a:solidFill>
                <a:effectLst/>
                <a:uLnTx/>
                <a:uFillTx/>
                <a:latin typeface="Arial Black" panose="020B0A04020102020204" pitchFamily="34" charset="0"/>
                <a:ea typeface="+mn-ea"/>
                <a:cs typeface="Arial" panose="020B0604020202020204" pitchFamily="34" charset="0"/>
              </a:rPr>
              <a:t>16</a:t>
            </a:r>
            <a:r>
              <a:rPr kumimoji="0" lang="en-US" sz="2800" b="0" i="0" u="none" strike="noStrike" kern="1200" cap="none" spc="0" normalizeH="0" baseline="30000" noProof="0" dirty="0">
                <a:ln>
                  <a:noFill/>
                </a:ln>
                <a:solidFill>
                  <a:srgbClr val="0E7261"/>
                </a:solidFill>
                <a:effectLst/>
                <a:uLnTx/>
                <a:uFillTx/>
                <a:latin typeface="Arial Black" panose="020B0A04020102020204" pitchFamily="34" charset="0"/>
                <a:ea typeface="+mn-ea"/>
                <a:cs typeface="Arial" panose="020B0604020202020204" pitchFamily="34" charset="0"/>
              </a:rPr>
              <a:t>th</a:t>
            </a:r>
            <a:r>
              <a:rPr kumimoji="0" lang="en-US" sz="2800" b="0" i="0" u="none" strike="noStrike" kern="1200" cap="none" spc="0" normalizeH="0" baseline="0" noProof="0" dirty="0">
                <a:ln>
                  <a:noFill/>
                </a:ln>
                <a:solidFill>
                  <a:srgbClr val="0E7261"/>
                </a:solidFill>
                <a:effectLst/>
                <a:uLnTx/>
                <a:uFillTx/>
                <a:latin typeface="Arial Black" panose="020B0A04020102020204" pitchFamily="34" charset="0"/>
                <a:ea typeface="+mn-ea"/>
                <a:cs typeface="Arial" panose="020B0604020202020204" pitchFamily="34" charset="0"/>
              </a:rPr>
              <a:t> , 2024</a:t>
            </a:r>
            <a:endParaRPr kumimoji="0" lang="en-US" sz="2800" b="0" i="0" u="none" strike="noStrike" kern="1200" cap="none" spc="0" normalizeH="0" baseline="0" noProof="0" dirty="0">
              <a:ln>
                <a:noFill/>
              </a:ln>
              <a:solidFill>
                <a:srgbClr val="0E7261"/>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E505952A-15B5-8EFC-5EDF-A11876831F38}"/>
              </a:ext>
            </a:extLst>
          </p:cNvPr>
          <p:cNvSpPr txBox="1"/>
          <p:nvPr/>
        </p:nvSpPr>
        <p:spPr>
          <a:xfrm>
            <a:off x="1776242" y="3022488"/>
            <a:ext cx="8131278" cy="1754326"/>
          </a:xfrm>
          <a:prstGeom prst="rect">
            <a:avLst/>
          </a:prstGeom>
          <a:noFill/>
        </p:spPr>
        <p:txBody>
          <a:bodyPr wrap="square" rtlCol="0">
            <a:spAutoFit/>
          </a:bodyPr>
          <a:lstStyle/>
          <a:p>
            <a:pPr lvl="0" algn="ctr">
              <a:defRPr/>
            </a:pPr>
            <a:r>
              <a:rPr lang="en-US" sz="3600" dirty="0">
                <a:solidFill>
                  <a:srgbClr val="B4AA17"/>
                </a:solidFill>
                <a:latin typeface="Arial Black" panose="020B0A04020102020204" pitchFamily="34" charset="0"/>
                <a:cs typeface="Arial" panose="020B0604020202020204" pitchFamily="34" charset="0"/>
              </a:rPr>
              <a:t>OPERATIONALIZATION OF THE YD/SAATM DISPUTE SETTLEMENT</a:t>
            </a:r>
          </a:p>
        </p:txBody>
      </p:sp>
      <p:sp>
        <p:nvSpPr>
          <p:cNvPr id="16" name="Signe Moins 15">
            <a:extLst>
              <a:ext uri="{FF2B5EF4-FFF2-40B4-BE49-F238E27FC236}">
                <a16:creationId xmlns:a16="http://schemas.microsoft.com/office/drawing/2014/main" id="{AABE38D2-3AA3-E877-5CED-70F484251F3F}"/>
              </a:ext>
            </a:extLst>
          </p:cNvPr>
          <p:cNvSpPr/>
          <p:nvPr/>
        </p:nvSpPr>
        <p:spPr>
          <a:xfrm>
            <a:off x="2236542" y="-105465"/>
            <a:ext cx="7875639"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D97D4262-354C-6345-143D-0D13586F8B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73408" y="2586588"/>
            <a:ext cx="306760" cy="8236065"/>
          </a:xfrm>
          <a:prstGeom prst="rect">
            <a:avLst/>
          </a:prstGeom>
          <a:noFill/>
          <a:ln>
            <a:noFill/>
          </a:ln>
        </p:spPr>
      </p:pic>
      <p:pic>
        <p:nvPicPr>
          <p:cNvPr id="4" name="Image 3">
            <a:extLst>
              <a:ext uri="{FF2B5EF4-FFF2-40B4-BE49-F238E27FC236}">
                <a16:creationId xmlns:a16="http://schemas.microsoft.com/office/drawing/2014/main" id="{7DEC0372-8EBD-298B-2D55-EB1A0AFD0B3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819" y="6079490"/>
            <a:ext cx="778510" cy="778510"/>
          </a:xfrm>
          <a:prstGeom prst="rect">
            <a:avLst/>
          </a:prstGeom>
          <a:noFill/>
          <a:ln>
            <a:noFill/>
          </a:ln>
        </p:spPr>
      </p:pic>
      <p:sp>
        <p:nvSpPr>
          <p:cNvPr id="6" name="Espace réservé du numéro de diapositive 5">
            <a:extLst>
              <a:ext uri="{FF2B5EF4-FFF2-40B4-BE49-F238E27FC236}">
                <a16:creationId xmlns:a16="http://schemas.microsoft.com/office/drawing/2014/main" id="{F160A220-1F76-BA60-8F00-263CB56F978B}"/>
              </a:ext>
            </a:extLst>
          </p:cNvPr>
          <p:cNvSpPr>
            <a:spLocks noGrp="1"/>
          </p:cNvSpPr>
          <p:nvPr>
            <p:ph type="sldNum" sz="quarter" idx="12"/>
          </p:nvPr>
        </p:nvSpPr>
        <p:spPr/>
        <p:txBody>
          <a:bodyPr/>
          <a:lstStyle/>
          <a:p>
            <a:fld id="{585E9CFC-08A8-4B4A-A952-00C5D45A85E6}" type="slidenum">
              <a:rPr lang="fr-SN" smtClean="0"/>
              <a:t>1</a:t>
            </a:fld>
            <a:endParaRPr lang="fr-SN"/>
          </a:p>
        </p:txBody>
      </p:sp>
      <p:sp>
        <p:nvSpPr>
          <p:cNvPr id="12" name="Titre 1">
            <a:extLst>
              <a:ext uri="{FF2B5EF4-FFF2-40B4-BE49-F238E27FC236}">
                <a16:creationId xmlns:a16="http://schemas.microsoft.com/office/drawing/2014/main" id="{0A9A1E60-438D-D273-5BFC-D45D83962C51}"/>
              </a:ext>
            </a:extLst>
          </p:cNvPr>
          <p:cNvSpPr txBox="1">
            <a:spLocks/>
          </p:cNvSpPr>
          <p:nvPr/>
        </p:nvSpPr>
        <p:spPr>
          <a:xfrm>
            <a:off x="1664099" y="5641675"/>
            <a:ext cx="4797085" cy="5774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chemeClr val="accent2">
                    <a:lumMod val="50000"/>
                  </a:schemeClr>
                </a:solidFill>
                <a:latin typeface="Arial Black" panose="020B0A04020102020204" pitchFamily="34" charset="0"/>
                <a:cs typeface="Arial" panose="020B0604020202020204" pitchFamily="34" charset="0"/>
              </a:rPr>
              <a:t>Presenter: </a:t>
            </a:r>
          </a:p>
          <a:p>
            <a:pPr algn="l"/>
            <a:endParaRPr lang="en-US" sz="1400" dirty="0">
              <a:solidFill>
                <a:schemeClr val="accent2">
                  <a:lumMod val="50000"/>
                </a:schemeClr>
              </a:solidFill>
              <a:latin typeface="Arial Black" panose="020B0A04020102020204" pitchFamily="34" charset="0"/>
              <a:cs typeface="Arial" panose="020B0604020202020204" pitchFamily="34" charset="0"/>
            </a:endParaRPr>
          </a:p>
          <a:p>
            <a:pPr algn="l"/>
            <a:r>
              <a:rPr lang="en-US" sz="1400" dirty="0">
                <a:solidFill>
                  <a:schemeClr val="accent1">
                    <a:lumMod val="50000"/>
                  </a:schemeClr>
                </a:solidFill>
                <a:latin typeface="Arial Black" panose="020B0A04020102020204" pitchFamily="34" charset="0"/>
                <a:cs typeface="Arial" panose="020B0604020202020204" pitchFamily="34" charset="0"/>
              </a:rPr>
              <a:t>Ellen Manga</a:t>
            </a:r>
          </a:p>
          <a:p>
            <a:pPr algn="l"/>
            <a:r>
              <a:rPr lang="en-US" sz="1400" dirty="0">
                <a:solidFill>
                  <a:schemeClr val="accent1">
                    <a:lumMod val="50000"/>
                  </a:schemeClr>
                </a:solidFill>
                <a:latin typeface="Arial Black" panose="020B0A04020102020204" pitchFamily="34" charset="0"/>
                <a:cs typeface="Arial" panose="020B0604020202020204" pitchFamily="34" charset="0"/>
              </a:rPr>
              <a:t>Dispute Settlement Mechanism Secretariat </a:t>
            </a:r>
          </a:p>
        </p:txBody>
      </p:sp>
    </p:spTree>
    <p:extLst>
      <p:ext uri="{BB962C8B-B14F-4D97-AF65-F5344CB8AC3E}">
        <p14:creationId xmlns:p14="http://schemas.microsoft.com/office/powerpoint/2010/main" val="189053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17892"/>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92804"/>
            <a:ext cx="8296315" cy="658835"/>
          </a:xfrm>
          <a:prstGeom prst="rect">
            <a:avLst/>
          </a:prstGeom>
          <a:solidFill>
            <a:schemeClr val="accent6">
              <a:lumMod val="50000"/>
            </a:schemeClr>
          </a:solidFill>
        </p:spPr>
        <p:txBody>
          <a:bodyPr wrap="square">
            <a:spAutoFit/>
          </a:bodyPr>
          <a:lstStyle/>
          <a:p>
            <a:pPr>
              <a:lnSpc>
                <a:spcPct val="107000"/>
              </a:lnSpc>
              <a:spcAft>
                <a:spcPts val="800"/>
              </a:spcAft>
            </a:pPr>
            <a:r>
              <a:rPr lang="en-US" sz="3600" b="1" dirty="0">
                <a:solidFill>
                  <a:schemeClr val="bg1"/>
                </a:solidFill>
              </a:rPr>
              <a:t>  MANAGEMENT OF THE REGULATION</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27983"/>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4258" y="-10465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37273"/>
            <a:ext cx="308071" cy="11589947"/>
          </a:xfrm>
          <a:prstGeom prst="rect">
            <a:avLst/>
          </a:prstGeom>
          <a:noFill/>
          <a:ln>
            <a:noFill/>
          </a:ln>
        </p:spPr>
      </p:pic>
      <p:sp>
        <p:nvSpPr>
          <p:cNvPr id="57" name="TextBox 56">
            <a:extLst>
              <a:ext uri="{FF2B5EF4-FFF2-40B4-BE49-F238E27FC236}">
                <a16:creationId xmlns:a16="http://schemas.microsoft.com/office/drawing/2014/main" id="{6DCE81B6-5095-44FF-8036-73394A1442D9}"/>
              </a:ext>
            </a:extLst>
          </p:cNvPr>
          <p:cNvSpPr txBox="1"/>
          <p:nvPr/>
        </p:nvSpPr>
        <p:spPr>
          <a:xfrm>
            <a:off x="-569332" y="6599760"/>
            <a:ext cx="12192000" cy="246221"/>
          </a:xfrm>
          <a:prstGeom prst="rect">
            <a:avLst/>
          </a:prstGeom>
          <a:noFill/>
        </p:spPr>
        <p:txBody>
          <a:bodyPr wrap="square" rtlCol="0">
            <a:spAutoFit/>
          </a:bodyPr>
          <a:lstStyle/>
          <a:p>
            <a:pPr algn="ctr"/>
            <a:r>
              <a:rPr lang="en-US" altLang="ko-KR" sz="1000" dirty="0">
                <a:solidFill>
                  <a:schemeClr val="bg1"/>
                </a:solidFill>
                <a:hlinkClick r:id="rId6"/>
              </a:rPr>
              <a:t>www.free-powerpoint-templates-design.com</a:t>
            </a:r>
            <a:endParaRPr lang="ko-KR" altLang="en-US" sz="1000" dirty="0">
              <a:solidFill>
                <a:schemeClr val="bg1"/>
              </a:solidFill>
            </a:endParaRPr>
          </a:p>
        </p:txBody>
      </p:sp>
      <p:grpSp>
        <p:nvGrpSpPr>
          <p:cNvPr id="59" name="Graphic 86">
            <a:extLst>
              <a:ext uri="{FF2B5EF4-FFF2-40B4-BE49-F238E27FC236}">
                <a16:creationId xmlns:a16="http://schemas.microsoft.com/office/drawing/2014/main" id="{8BDB45AB-7175-472E-8C55-A7A814F89194}"/>
              </a:ext>
            </a:extLst>
          </p:cNvPr>
          <p:cNvGrpSpPr/>
          <p:nvPr/>
        </p:nvGrpSpPr>
        <p:grpSpPr>
          <a:xfrm>
            <a:off x="201174" y="1733455"/>
            <a:ext cx="4150108" cy="3975098"/>
            <a:chOff x="2515008" y="-366"/>
            <a:chExt cx="7156301" cy="6854520"/>
          </a:xfrm>
        </p:grpSpPr>
        <p:sp>
          <p:nvSpPr>
            <p:cNvPr id="63" name="Freeform: Shape 88">
              <a:extLst>
                <a:ext uri="{FF2B5EF4-FFF2-40B4-BE49-F238E27FC236}">
                  <a16:creationId xmlns:a16="http://schemas.microsoft.com/office/drawing/2014/main" id="{1913D953-1BE2-4BD6-9231-9F6151DD4C0A}"/>
                </a:ext>
              </a:extLst>
            </p:cNvPr>
            <p:cNvSpPr/>
            <p:nvPr/>
          </p:nvSpPr>
          <p:spPr>
            <a:xfrm>
              <a:off x="2515008" y="3633546"/>
              <a:ext cx="3542668" cy="3220608"/>
            </a:xfrm>
            <a:custGeom>
              <a:avLst/>
              <a:gdLst>
                <a:gd name="connsiteX0" fmla="*/ 666342 w 3542668"/>
                <a:gd name="connsiteY0" fmla="*/ 79625 h 3220607"/>
                <a:gd name="connsiteX1" fmla="*/ 892732 w 3542668"/>
                <a:gd name="connsiteY1" fmla="*/ 470834 h 3220607"/>
                <a:gd name="connsiteX2" fmla="*/ 1100177 w 3542668"/>
                <a:gd name="connsiteY2" fmla="*/ 830784 h 3220607"/>
                <a:gd name="connsiteX3" fmla="*/ 1150381 w 3542668"/>
                <a:gd name="connsiteY3" fmla="*/ 843098 h 3220607"/>
                <a:gd name="connsiteX4" fmla="*/ 1947955 w 3542668"/>
                <a:gd name="connsiteY4" fmla="*/ 383688 h 3220607"/>
                <a:gd name="connsiteX5" fmla="*/ 2568395 w 3542668"/>
                <a:gd name="connsiteY5" fmla="*/ 20896 h 3220607"/>
                <a:gd name="connsiteX6" fmla="*/ 2692484 w 3542668"/>
                <a:gd name="connsiteY6" fmla="*/ 19002 h 3220607"/>
                <a:gd name="connsiteX7" fmla="*/ 3512791 w 3542668"/>
                <a:gd name="connsiteY7" fmla="*/ 496409 h 3220607"/>
                <a:gd name="connsiteX8" fmla="*/ 3545944 w 3542668"/>
                <a:gd name="connsiteY8" fmla="*/ 552296 h 3220607"/>
                <a:gd name="connsiteX9" fmla="*/ 3546892 w 3542668"/>
                <a:gd name="connsiteY9" fmla="*/ 1527951 h 3220607"/>
                <a:gd name="connsiteX10" fmla="*/ 3516580 w 3542668"/>
                <a:gd name="connsiteY10" fmla="*/ 1580049 h 3220607"/>
                <a:gd name="connsiteX11" fmla="*/ 2432940 w 3542668"/>
                <a:gd name="connsiteY11" fmla="*/ 2205226 h 3220607"/>
                <a:gd name="connsiteX12" fmla="*/ 2060676 w 3542668"/>
                <a:gd name="connsiteY12" fmla="*/ 2419302 h 3220607"/>
                <a:gd name="connsiteX13" fmla="*/ 2047415 w 3542668"/>
                <a:gd name="connsiteY13" fmla="*/ 2469505 h 3220607"/>
                <a:gd name="connsiteX14" fmla="*/ 2459463 w 3542668"/>
                <a:gd name="connsiteY14" fmla="*/ 3185617 h 3220607"/>
                <a:gd name="connsiteX15" fmla="*/ 2471777 w 3542668"/>
                <a:gd name="connsiteY15" fmla="*/ 3217823 h 3220607"/>
                <a:gd name="connsiteX16" fmla="*/ 2432940 w 3542668"/>
                <a:gd name="connsiteY16" fmla="*/ 3214034 h 3220607"/>
                <a:gd name="connsiteX17" fmla="*/ 1972583 w 3542668"/>
                <a:gd name="connsiteY17" fmla="*/ 3091840 h 3220607"/>
                <a:gd name="connsiteX18" fmla="*/ 1218582 w 3542668"/>
                <a:gd name="connsiteY18" fmla="*/ 2889131 h 3220607"/>
                <a:gd name="connsiteX19" fmla="*/ 482578 w 3542668"/>
                <a:gd name="connsiteY19" fmla="*/ 2694001 h 3220607"/>
                <a:gd name="connsiteX20" fmla="*/ 90422 w 3542668"/>
                <a:gd name="connsiteY20" fmla="*/ 2586963 h 3220607"/>
                <a:gd name="connsiteX21" fmla="*/ 4223 w 3542668"/>
                <a:gd name="connsiteY21" fmla="*/ 2559493 h 3220607"/>
                <a:gd name="connsiteX22" fmla="*/ 23168 w 3542668"/>
                <a:gd name="connsiteY22" fmla="*/ 2471400 h 3220607"/>
                <a:gd name="connsiteX23" fmla="*/ 222088 w 3542668"/>
                <a:gd name="connsiteY23" fmla="*/ 1712663 h 3220607"/>
                <a:gd name="connsiteX24" fmla="*/ 439952 w 3542668"/>
                <a:gd name="connsiteY24" fmla="*/ 902774 h 3220607"/>
                <a:gd name="connsiteX25" fmla="*/ 621822 w 3542668"/>
                <a:gd name="connsiteY25" fmla="*/ 229288 h 3220607"/>
                <a:gd name="connsiteX26" fmla="*/ 666342 w 3542668"/>
                <a:gd name="connsiteY26" fmla="*/ 79625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2668" h="3220607">
                  <a:moveTo>
                    <a:pt x="666342" y="79625"/>
                  </a:moveTo>
                  <a:cubicBezTo>
                    <a:pt x="744963" y="215080"/>
                    <a:pt x="818848" y="342957"/>
                    <a:pt x="892732" y="470834"/>
                  </a:cubicBezTo>
                  <a:cubicBezTo>
                    <a:pt x="961880" y="591133"/>
                    <a:pt x="1031976" y="710485"/>
                    <a:pt x="1100177" y="830784"/>
                  </a:cubicBezTo>
                  <a:cubicBezTo>
                    <a:pt x="1115333" y="857307"/>
                    <a:pt x="1126700" y="856360"/>
                    <a:pt x="1150381" y="843098"/>
                  </a:cubicBezTo>
                  <a:cubicBezTo>
                    <a:pt x="1415607" y="689646"/>
                    <a:pt x="1681781" y="537140"/>
                    <a:pt x="1947955" y="383688"/>
                  </a:cubicBezTo>
                  <a:cubicBezTo>
                    <a:pt x="2155400" y="263389"/>
                    <a:pt x="2361898" y="143090"/>
                    <a:pt x="2568395" y="20896"/>
                  </a:cubicBezTo>
                  <a:cubicBezTo>
                    <a:pt x="2611968" y="-4679"/>
                    <a:pt x="2646069" y="-8468"/>
                    <a:pt x="2692484" y="19002"/>
                  </a:cubicBezTo>
                  <a:cubicBezTo>
                    <a:pt x="2964341" y="180032"/>
                    <a:pt x="3239040" y="338221"/>
                    <a:pt x="3512791" y="496409"/>
                  </a:cubicBezTo>
                  <a:cubicBezTo>
                    <a:pt x="3536472" y="509671"/>
                    <a:pt x="3545944" y="524826"/>
                    <a:pt x="3545944" y="552296"/>
                  </a:cubicBezTo>
                  <a:cubicBezTo>
                    <a:pt x="3545944" y="877199"/>
                    <a:pt x="3545944" y="1203049"/>
                    <a:pt x="3546892" y="1527951"/>
                  </a:cubicBezTo>
                  <a:cubicBezTo>
                    <a:pt x="3546892" y="1552579"/>
                    <a:pt x="3539314" y="1566788"/>
                    <a:pt x="3516580" y="1580049"/>
                  </a:cubicBezTo>
                  <a:cubicBezTo>
                    <a:pt x="3154735" y="1787494"/>
                    <a:pt x="2793838" y="1996834"/>
                    <a:pt x="2432940" y="2205226"/>
                  </a:cubicBezTo>
                  <a:cubicBezTo>
                    <a:pt x="2308852" y="2277216"/>
                    <a:pt x="2185711" y="2349206"/>
                    <a:pt x="2060676" y="2419302"/>
                  </a:cubicBezTo>
                  <a:cubicBezTo>
                    <a:pt x="2035101" y="2433510"/>
                    <a:pt x="2033206" y="2444877"/>
                    <a:pt x="2047415" y="2469505"/>
                  </a:cubicBezTo>
                  <a:cubicBezTo>
                    <a:pt x="2185711" y="2707262"/>
                    <a:pt x="2323061" y="2946913"/>
                    <a:pt x="2459463" y="3185617"/>
                  </a:cubicBezTo>
                  <a:cubicBezTo>
                    <a:pt x="2465147" y="3196037"/>
                    <a:pt x="2481249" y="3206456"/>
                    <a:pt x="2471777" y="3217823"/>
                  </a:cubicBezTo>
                  <a:cubicBezTo>
                    <a:pt x="2460410" y="3232031"/>
                    <a:pt x="2446202" y="3216876"/>
                    <a:pt x="2432940" y="3214034"/>
                  </a:cubicBezTo>
                  <a:cubicBezTo>
                    <a:pt x="2279488" y="3173303"/>
                    <a:pt x="2126035" y="3132571"/>
                    <a:pt x="1972583" y="3091840"/>
                  </a:cubicBezTo>
                  <a:cubicBezTo>
                    <a:pt x="1721565" y="3024587"/>
                    <a:pt x="1470547" y="2956386"/>
                    <a:pt x="1218582" y="2889131"/>
                  </a:cubicBezTo>
                  <a:cubicBezTo>
                    <a:pt x="973247" y="2823772"/>
                    <a:pt x="727913" y="2759360"/>
                    <a:pt x="482578" y="2694001"/>
                  </a:cubicBezTo>
                  <a:cubicBezTo>
                    <a:pt x="351859" y="2658953"/>
                    <a:pt x="221141" y="2622011"/>
                    <a:pt x="90422" y="2586963"/>
                  </a:cubicBezTo>
                  <a:cubicBezTo>
                    <a:pt x="61057" y="2578438"/>
                    <a:pt x="19379" y="2586015"/>
                    <a:pt x="4223" y="2559493"/>
                  </a:cubicBezTo>
                  <a:cubicBezTo>
                    <a:pt x="-9985" y="2532970"/>
                    <a:pt x="15590" y="2500764"/>
                    <a:pt x="23168" y="2471400"/>
                  </a:cubicBezTo>
                  <a:cubicBezTo>
                    <a:pt x="89475" y="2218487"/>
                    <a:pt x="154834" y="1965575"/>
                    <a:pt x="222088" y="1712663"/>
                  </a:cubicBezTo>
                  <a:cubicBezTo>
                    <a:pt x="294078" y="1442700"/>
                    <a:pt x="367015" y="1172737"/>
                    <a:pt x="439952" y="902774"/>
                  </a:cubicBezTo>
                  <a:cubicBezTo>
                    <a:pt x="500576" y="678279"/>
                    <a:pt x="562146" y="453784"/>
                    <a:pt x="621822" y="229288"/>
                  </a:cubicBezTo>
                  <a:cubicBezTo>
                    <a:pt x="635083" y="180032"/>
                    <a:pt x="643609" y="131723"/>
                    <a:pt x="666342" y="79625"/>
                  </a:cubicBezTo>
                  <a:close/>
                </a:path>
              </a:pathLst>
            </a:custGeom>
            <a:solidFill>
              <a:schemeClr val="accent4"/>
            </a:solidFill>
            <a:ln w="9462" cap="flat">
              <a:noFill/>
              <a:prstDash val="solid"/>
              <a:miter/>
            </a:ln>
          </p:spPr>
          <p:txBody>
            <a:bodyPr rtlCol="0" anchor="ctr"/>
            <a:lstStyle/>
            <a:p>
              <a:endParaRPr lang="en-US"/>
            </a:p>
          </p:txBody>
        </p:sp>
        <p:sp>
          <p:nvSpPr>
            <p:cNvPr id="64" name="Freeform: Shape 89">
              <a:extLst>
                <a:ext uri="{FF2B5EF4-FFF2-40B4-BE49-F238E27FC236}">
                  <a16:creationId xmlns:a16="http://schemas.microsoft.com/office/drawing/2014/main" id="{B9C5B214-8C0B-44C2-9F3B-B4FCA7F9DA9B}"/>
                </a:ext>
              </a:extLst>
            </p:cNvPr>
            <p:cNvSpPr/>
            <p:nvPr/>
          </p:nvSpPr>
          <p:spPr>
            <a:xfrm>
              <a:off x="6138112" y="3633544"/>
              <a:ext cx="3533197" cy="3220609"/>
            </a:xfrm>
            <a:custGeom>
              <a:avLst/>
              <a:gdLst>
                <a:gd name="connsiteX0" fmla="*/ 2881497 w 3533196"/>
                <a:gd name="connsiteY0" fmla="*/ 96533 h 3220607"/>
                <a:gd name="connsiteX1" fmla="*/ 2935489 w 3533196"/>
                <a:gd name="connsiteY1" fmla="*/ 288823 h 3220607"/>
                <a:gd name="connsiteX2" fmla="*/ 3463100 w 3533196"/>
                <a:gd name="connsiteY2" fmla="*/ 2260024 h 3220607"/>
                <a:gd name="connsiteX3" fmla="*/ 3533196 w 3533196"/>
                <a:gd name="connsiteY3" fmla="*/ 2513884 h 3220607"/>
                <a:gd name="connsiteX4" fmla="*/ 3490571 w 3533196"/>
                <a:gd name="connsiteY4" fmla="*/ 2588716 h 3220607"/>
                <a:gd name="connsiteX5" fmla="*/ 3267022 w 3533196"/>
                <a:gd name="connsiteY5" fmla="*/ 2645550 h 3220607"/>
                <a:gd name="connsiteX6" fmla="*/ 2715730 w 3533196"/>
                <a:gd name="connsiteY6" fmla="*/ 2794266 h 3220607"/>
                <a:gd name="connsiteX7" fmla="*/ 1773229 w 3533196"/>
                <a:gd name="connsiteY7" fmla="*/ 3044337 h 3220607"/>
                <a:gd name="connsiteX8" fmla="*/ 1104479 w 3533196"/>
                <a:gd name="connsiteY8" fmla="*/ 3223365 h 3220607"/>
                <a:gd name="connsiteX9" fmla="*/ 1066589 w 3533196"/>
                <a:gd name="connsiteY9" fmla="*/ 3224312 h 3220607"/>
                <a:gd name="connsiteX10" fmla="*/ 1190678 w 3533196"/>
                <a:gd name="connsiteY10" fmla="*/ 3007395 h 3220607"/>
                <a:gd name="connsiteX11" fmla="*/ 1506108 w 3533196"/>
                <a:gd name="connsiteY11" fmla="*/ 2467469 h 3220607"/>
                <a:gd name="connsiteX12" fmla="*/ 1494741 w 3533196"/>
                <a:gd name="connsiteY12" fmla="*/ 2437158 h 3220607"/>
                <a:gd name="connsiteX13" fmla="*/ 616651 w 3533196"/>
                <a:gd name="connsiteY13" fmla="*/ 1931333 h 3220607"/>
                <a:gd name="connsiteX14" fmla="*/ 45467 w 3533196"/>
                <a:gd name="connsiteY14" fmla="*/ 1603589 h 3220607"/>
                <a:gd name="connsiteX15" fmla="*/ 0 w 3533196"/>
                <a:gd name="connsiteY15" fmla="*/ 1524968 h 3220607"/>
                <a:gd name="connsiteX16" fmla="*/ 947 w 3533196"/>
                <a:gd name="connsiteY16" fmla="*/ 558786 h 3220607"/>
                <a:gd name="connsiteX17" fmla="*/ 32206 w 3533196"/>
                <a:gd name="connsiteY17" fmla="*/ 498162 h 3220607"/>
                <a:gd name="connsiteX18" fmla="*/ 472672 w 3533196"/>
                <a:gd name="connsiteY18" fmla="*/ 245250 h 3220607"/>
                <a:gd name="connsiteX19" fmla="*/ 879984 w 3533196"/>
                <a:gd name="connsiteY19" fmla="*/ 7493 h 3220607"/>
                <a:gd name="connsiteX20" fmla="*/ 934923 w 3533196"/>
                <a:gd name="connsiteY20" fmla="*/ 12229 h 3220607"/>
                <a:gd name="connsiteX21" fmla="*/ 1524105 w 3533196"/>
                <a:gd name="connsiteY21" fmla="*/ 351341 h 3220607"/>
                <a:gd name="connsiteX22" fmla="*/ 2389880 w 3533196"/>
                <a:gd name="connsiteY22" fmla="*/ 853377 h 3220607"/>
                <a:gd name="connsiteX23" fmla="*/ 2445768 w 3533196"/>
                <a:gd name="connsiteY23" fmla="*/ 829696 h 3220607"/>
                <a:gd name="connsiteX24" fmla="*/ 2852132 w 3533196"/>
                <a:gd name="connsiteY24" fmla="*/ 125898 h 3220607"/>
                <a:gd name="connsiteX25" fmla="*/ 2881497 w 3533196"/>
                <a:gd name="connsiteY25" fmla="*/ 96533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3196" h="3220607">
                  <a:moveTo>
                    <a:pt x="2881497" y="96533"/>
                  </a:moveTo>
                  <a:cubicBezTo>
                    <a:pt x="2899494" y="160946"/>
                    <a:pt x="2917492" y="225358"/>
                    <a:pt x="2935489" y="288823"/>
                  </a:cubicBezTo>
                  <a:cubicBezTo>
                    <a:pt x="3111676" y="946206"/>
                    <a:pt x="3286914" y="1602641"/>
                    <a:pt x="3463100" y="2260024"/>
                  </a:cubicBezTo>
                  <a:cubicBezTo>
                    <a:pt x="3485834" y="2345276"/>
                    <a:pt x="3506674" y="2430527"/>
                    <a:pt x="3533196" y="2513884"/>
                  </a:cubicBezTo>
                  <a:cubicBezTo>
                    <a:pt x="3548352" y="2560299"/>
                    <a:pt x="3533196" y="2582085"/>
                    <a:pt x="3490571" y="2588716"/>
                  </a:cubicBezTo>
                  <a:cubicBezTo>
                    <a:pt x="3413844" y="2601030"/>
                    <a:pt x="3340907" y="2625658"/>
                    <a:pt x="3267022" y="2645550"/>
                  </a:cubicBezTo>
                  <a:cubicBezTo>
                    <a:pt x="3083258" y="2694806"/>
                    <a:pt x="2900442" y="2746904"/>
                    <a:pt x="2715730" y="2794266"/>
                  </a:cubicBezTo>
                  <a:cubicBezTo>
                    <a:pt x="2401247" y="2875729"/>
                    <a:pt x="2087711" y="2961927"/>
                    <a:pt x="1773229" y="3044337"/>
                  </a:cubicBezTo>
                  <a:cubicBezTo>
                    <a:pt x="1549680" y="3103066"/>
                    <a:pt x="1328027" y="3163689"/>
                    <a:pt x="1104479" y="3223365"/>
                  </a:cubicBezTo>
                  <a:cubicBezTo>
                    <a:pt x="1094059" y="3226207"/>
                    <a:pt x="1084587" y="3234732"/>
                    <a:pt x="1066589" y="3224312"/>
                  </a:cubicBezTo>
                  <a:cubicBezTo>
                    <a:pt x="1108268" y="3151375"/>
                    <a:pt x="1148999" y="3079385"/>
                    <a:pt x="1190678" y="3007395"/>
                  </a:cubicBezTo>
                  <a:cubicBezTo>
                    <a:pt x="1294874" y="2827419"/>
                    <a:pt x="1400017" y="2647444"/>
                    <a:pt x="1506108" y="2467469"/>
                  </a:cubicBezTo>
                  <a:cubicBezTo>
                    <a:pt x="1516527" y="2449472"/>
                    <a:pt x="1510844" y="2446630"/>
                    <a:pt x="1494741" y="2437158"/>
                  </a:cubicBezTo>
                  <a:cubicBezTo>
                    <a:pt x="1202044" y="2269497"/>
                    <a:pt x="909348" y="2099941"/>
                    <a:pt x="616651" y="1931333"/>
                  </a:cubicBezTo>
                  <a:cubicBezTo>
                    <a:pt x="426257" y="1821454"/>
                    <a:pt x="236809" y="1712521"/>
                    <a:pt x="45467" y="1603589"/>
                  </a:cubicBezTo>
                  <a:cubicBezTo>
                    <a:pt x="13261" y="1585591"/>
                    <a:pt x="0" y="1563805"/>
                    <a:pt x="0" y="1524968"/>
                  </a:cubicBezTo>
                  <a:cubicBezTo>
                    <a:pt x="1894" y="1202907"/>
                    <a:pt x="1894" y="880846"/>
                    <a:pt x="947" y="558786"/>
                  </a:cubicBezTo>
                  <a:cubicBezTo>
                    <a:pt x="947" y="531316"/>
                    <a:pt x="5683" y="513318"/>
                    <a:pt x="32206" y="498162"/>
                  </a:cubicBezTo>
                  <a:cubicBezTo>
                    <a:pt x="179975" y="414805"/>
                    <a:pt x="326797" y="329554"/>
                    <a:pt x="472672" y="245250"/>
                  </a:cubicBezTo>
                  <a:cubicBezTo>
                    <a:pt x="609074" y="166629"/>
                    <a:pt x="745476" y="88008"/>
                    <a:pt x="879984" y="7493"/>
                  </a:cubicBezTo>
                  <a:cubicBezTo>
                    <a:pt x="903665" y="-6715"/>
                    <a:pt x="916926" y="1810"/>
                    <a:pt x="934923" y="12229"/>
                  </a:cubicBezTo>
                  <a:cubicBezTo>
                    <a:pt x="1131002" y="124951"/>
                    <a:pt x="1328027" y="237672"/>
                    <a:pt x="1524105" y="351341"/>
                  </a:cubicBezTo>
                  <a:cubicBezTo>
                    <a:pt x="1813012" y="518054"/>
                    <a:pt x="2101920" y="684768"/>
                    <a:pt x="2389880" y="853377"/>
                  </a:cubicBezTo>
                  <a:cubicBezTo>
                    <a:pt x="2424928" y="874216"/>
                    <a:pt x="2432506" y="852429"/>
                    <a:pt x="2445768" y="829696"/>
                  </a:cubicBezTo>
                  <a:cubicBezTo>
                    <a:pt x="2581222" y="594781"/>
                    <a:pt x="2716677" y="359866"/>
                    <a:pt x="2852132" y="125898"/>
                  </a:cubicBezTo>
                  <a:cubicBezTo>
                    <a:pt x="2858763" y="116426"/>
                    <a:pt x="2861605" y="103164"/>
                    <a:pt x="2881497" y="96533"/>
                  </a:cubicBezTo>
                  <a:close/>
                </a:path>
              </a:pathLst>
            </a:custGeom>
            <a:solidFill>
              <a:schemeClr val="accent2"/>
            </a:solidFill>
            <a:ln w="9462" cap="flat">
              <a:noFill/>
              <a:prstDash val="solid"/>
              <a:miter/>
            </a:ln>
          </p:spPr>
          <p:txBody>
            <a:bodyPr rtlCol="0" anchor="ctr"/>
            <a:lstStyle/>
            <a:p>
              <a:endParaRPr lang="en-US"/>
            </a:p>
          </p:txBody>
        </p:sp>
        <p:sp>
          <p:nvSpPr>
            <p:cNvPr id="65" name="Freeform: Shape 90">
              <a:extLst>
                <a:ext uri="{FF2B5EF4-FFF2-40B4-BE49-F238E27FC236}">
                  <a16:creationId xmlns:a16="http://schemas.microsoft.com/office/drawing/2014/main" id="{7F1C5387-AFFA-4DD8-B461-83B91C9E4E00}"/>
                </a:ext>
              </a:extLst>
            </p:cNvPr>
            <p:cNvSpPr/>
            <p:nvPr/>
          </p:nvSpPr>
          <p:spPr>
            <a:xfrm>
              <a:off x="4288671" y="-366"/>
              <a:ext cx="3608975" cy="4073122"/>
            </a:xfrm>
            <a:custGeom>
              <a:avLst/>
              <a:gdLst>
                <a:gd name="connsiteX0" fmla="*/ 0 w 3608975"/>
                <a:gd name="connsiteY0" fmla="*/ 1789698 h 4073121"/>
                <a:gd name="connsiteX1" fmla="*/ 141138 w 3608975"/>
                <a:gd name="connsiteY1" fmla="*/ 1647612 h 4073121"/>
                <a:gd name="connsiteX2" fmla="*/ 1592306 w 3608975"/>
                <a:gd name="connsiteY2" fmla="*/ 213495 h 4073121"/>
                <a:gd name="connsiteX3" fmla="*/ 1777965 w 3608975"/>
                <a:gd name="connsiteY3" fmla="*/ 25942 h 4073121"/>
                <a:gd name="connsiteX4" fmla="*/ 1864164 w 3608975"/>
                <a:gd name="connsiteY4" fmla="*/ 25942 h 4073121"/>
                <a:gd name="connsiteX5" fmla="*/ 2024247 w 3608975"/>
                <a:gd name="connsiteY5" fmla="*/ 191708 h 4073121"/>
                <a:gd name="connsiteX6" fmla="*/ 2426823 w 3608975"/>
                <a:gd name="connsiteY6" fmla="*/ 597126 h 4073121"/>
                <a:gd name="connsiteX7" fmla="*/ 3111676 w 3608975"/>
                <a:gd name="connsiteY7" fmla="*/ 1292398 h 4073121"/>
                <a:gd name="connsiteX8" fmla="*/ 3597608 w 3608975"/>
                <a:gd name="connsiteY8" fmla="*/ 1784962 h 4073121"/>
                <a:gd name="connsiteX9" fmla="*/ 3617500 w 3608975"/>
                <a:gd name="connsiteY9" fmla="*/ 1817168 h 4073121"/>
                <a:gd name="connsiteX10" fmla="*/ 3367430 w 3608975"/>
                <a:gd name="connsiteY10" fmla="*/ 1817168 h 4073121"/>
                <a:gd name="connsiteX11" fmla="*/ 2742253 w 3608975"/>
                <a:gd name="connsiteY11" fmla="*/ 1810537 h 4073121"/>
                <a:gd name="connsiteX12" fmla="*/ 2721414 w 3608975"/>
                <a:gd name="connsiteY12" fmla="*/ 1835165 h 4073121"/>
                <a:gd name="connsiteX13" fmla="*/ 2716677 w 3608975"/>
                <a:gd name="connsiteY13" fmla="*/ 2847762 h 4073121"/>
                <a:gd name="connsiteX14" fmla="*/ 2714783 w 3608975"/>
                <a:gd name="connsiteY14" fmla="*/ 3506093 h 4073121"/>
                <a:gd name="connsiteX15" fmla="*/ 2669316 w 3608975"/>
                <a:gd name="connsiteY15" fmla="*/ 3584713 h 4073121"/>
                <a:gd name="connsiteX16" fmla="*/ 1829116 w 3608975"/>
                <a:gd name="connsiteY16" fmla="*/ 4062121 h 4073121"/>
                <a:gd name="connsiteX17" fmla="*/ 1760915 w 3608975"/>
                <a:gd name="connsiteY17" fmla="*/ 4064963 h 4073121"/>
                <a:gd name="connsiteX18" fmla="*/ 1322344 w 3608975"/>
                <a:gd name="connsiteY18" fmla="*/ 3807314 h 4073121"/>
                <a:gd name="connsiteX19" fmla="*/ 914084 w 3608975"/>
                <a:gd name="connsiteY19" fmla="*/ 3571452 h 4073121"/>
                <a:gd name="connsiteX20" fmla="*/ 891350 w 3608975"/>
                <a:gd name="connsiteY20" fmla="*/ 3521248 h 4073121"/>
                <a:gd name="connsiteX21" fmla="*/ 894192 w 3608975"/>
                <a:gd name="connsiteY21" fmla="*/ 2841132 h 4073121"/>
                <a:gd name="connsiteX22" fmla="*/ 901770 w 3608975"/>
                <a:gd name="connsiteY22" fmla="*/ 1840849 h 4073121"/>
                <a:gd name="connsiteX23" fmla="*/ 853461 w 3608975"/>
                <a:gd name="connsiteY23" fmla="*/ 1803906 h 4073121"/>
                <a:gd name="connsiteX24" fmla="*/ 39784 w 3608975"/>
                <a:gd name="connsiteY24" fmla="*/ 1799170 h 4073121"/>
                <a:gd name="connsiteX25" fmla="*/ 0 w 3608975"/>
                <a:gd name="connsiteY25" fmla="*/ 1789698 h 40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8975" h="4073121">
                  <a:moveTo>
                    <a:pt x="0" y="1789698"/>
                  </a:moveTo>
                  <a:cubicBezTo>
                    <a:pt x="47362" y="1742336"/>
                    <a:pt x="93777" y="1694027"/>
                    <a:pt x="141138" y="1647612"/>
                  </a:cubicBezTo>
                  <a:cubicBezTo>
                    <a:pt x="624230" y="1170205"/>
                    <a:pt x="1108268" y="691850"/>
                    <a:pt x="1592306" y="213495"/>
                  </a:cubicBezTo>
                  <a:cubicBezTo>
                    <a:pt x="1654824" y="151924"/>
                    <a:pt x="1719236" y="91301"/>
                    <a:pt x="1777965" y="25942"/>
                  </a:cubicBezTo>
                  <a:cubicBezTo>
                    <a:pt x="1811118" y="-10053"/>
                    <a:pt x="1836694" y="-7212"/>
                    <a:pt x="1864164" y="25942"/>
                  </a:cubicBezTo>
                  <a:cubicBezTo>
                    <a:pt x="1912473" y="86565"/>
                    <a:pt x="1970254" y="137716"/>
                    <a:pt x="2024247" y="191708"/>
                  </a:cubicBezTo>
                  <a:cubicBezTo>
                    <a:pt x="2157807" y="327163"/>
                    <a:pt x="2293262" y="461671"/>
                    <a:pt x="2426823" y="597126"/>
                  </a:cubicBezTo>
                  <a:cubicBezTo>
                    <a:pt x="2654160" y="830146"/>
                    <a:pt x="2883391" y="1060325"/>
                    <a:pt x="3111676" y="1292398"/>
                  </a:cubicBezTo>
                  <a:cubicBezTo>
                    <a:pt x="3272706" y="1457218"/>
                    <a:pt x="3435631" y="1620142"/>
                    <a:pt x="3597608" y="1784962"/>
                  </a:cubicBezTo>
                  <a:cubicBezTo>
                    <a:pt x="3605186" y="1792540"/>
                    <a:pt x="3617500" y="1796329"/>
                    <a:pt x="3617500" y="1817168"/>
                  </a:cubicBezTo>
                  <a:cubicBezTo>
                    <a:pt x="3534143" y="1817168"/>
                    <a:pt x="3450787" y="1818115"/>
                    <a:pt x="3367430" y="1817168"/>
                  </a:cubicBezTo>
                  <a:cubicBezTo>
                    <a:pt x="3159038" y="1815273"/>
                    <a:pt x="2950645" y="1813379"/>
                    <a:pt x="2742253" y="1810537"/>
                  </a:cubicBezTo>
                  <a:cubicBezTo>
                    <a:pt x="2721414" y="1810537"/>
                    <a:pt x="2721414" y="1816221"/>
                    <a:pt x="2721414" y="1835165"/>
                  </a:cubicBezTo>
                  <a:cubicBezTo>
                    <a:pt x="2720466" y="2172382"/>
                    <a:pt x="2718572" y="2510546"/>
                    <a:pt x="2716677" y="2847762"/>
                  </a:cubicBezTo>
                  <a:cubicBezTo>
                    <a:pt x="2715730" y="3067521"/>
                    <a:pt x="2714783" y="3286333"/>
                    <a:pt x="2714783" y="3506093"/>
                  </a:cubicBezTo>
                  <a:cubicBezTo>
                    <a:pt x="2714783" y="3543035"/>
                    <a:pt x="2702469" y="3564821"/>
                    <a:pt x="2669316" y="3584713"/>
                  </a:cubicBezTo>
                  <a:cubicBezTo>
                    <a:pt x="2388933" y="3741955"/>
                    <a:pt x="2109498" y="3902038"/>
                    <a:pt x="1829116" y="4062121"/>
                  </a:cubicBezTo>
                  <a:cubicBezTo>
                    <a:pt x="1805435" y="4075382"/>
                    <a:pt x="1787437" y="4081066"/>
                    <a:pt x="1760915" y="4064963"/>
                  </a:cubicBezTo>
                  <a:cubicBezTo>
                    <a:pt x="1615987" y="3977817"/>
                    <a:pt x="1469165" y="3892565"/>
                    <a:pt x="1322344" y="3807314"/>
                  </a:cubicBezTo>
                  <a:cubicBezTo>
                    <a:pt x="1186889" y="3727746"/>
                    <a:pt x="1051434" y="3648178"/>
                    <a:pt x="914084" y="3571452"/>
                  </a:cubicBezTo>
                  <a:cubicBezTo>
                    <a:pt x="890403" y="3558191"/>
                    <a:pt x="891350" y="3542087"/>
                    <a:pt x="891350" y="3521248"/>
                  </a:cubicBezTo>
                  <a:cubicBezTo>
                    <a:pt x="892298" y="3294858"/>
                    <a:pt x="893245" y="3068469"/>
                    <a:pt x="894192" y="2841132"/>
                  </a:cubicBezTo>
                  <a:cubicBezTo>
                    <a:pt x="896087" y="2507704"/>
                    <a:pt x="897981" y="2174276"/>
                    <a:pt x="901770" y="1840849"/>
                  </a:cubicBezTo>
                  <a:cubicBezTo>
                    <a:pt x="901770" y="1800118"/>
                    <a:pt x="879037" y="1803906"/>
                    <a:pt x="853461" y="1803906"/>
                  </a:cubicBezTo>
                  <a:cubicBezTo>
                    <a:pt x="582551" y="1802959"/>
                    <a:pt x="311641" y="1801065"/>
                    <a:pt x="39784" y="1799170"/>
                  </a:cubicBezTo>
                  <a:cubicBezTo>
                    <a:pt x="28417" y="1799170"/>
                    <a:pt x="15156" y="1803906"/>
                    <a:pt x="0" y="1789698"/>
                  </a:cubicBezTo>
                  <a:close/>
                </a:path>
              </a:pathLst>
            </a:custGeom>
            <a:solidFill>
              <a:schemeClr val="accent1"/>
            </a:solidFill>
            <a:ln w="9462" cap="flat">
              <a:noFill/>
              <a:prstDash val="solid"/>
              <a:miter/>
            </a:ln>
          </p:spPr>
          <p:txBody>
            <a:bodyPr rtlCol="0" anchor="ctr"/>
            <a:lstStyle/>
            <a:p>
              <a:endParaRPr lang="en-US"/>
            </a:p>
          </p:txBody>
        </p:sp>
      </p:grpSp>
      <p:sp>
        <p:nvSpPr>
          <p:cNvPr id="66" name="직사각형 1279">
            <a:extLst>
              <a:ext uri="{FF2B5EF4-FFF2-40B4-BE49-F238E27FC236}">
                <a16:creationId xmlns:a16="http://schemas.microsoft.com/office/drawing/2014/main" id="{0666CC9D-BD78-4B51-84C0-39E9264F244C}"/>
              </a:ext>
            </a:extLst>
          </p:cNvPr>
          <p:cNvSpPr/>
          <p:nvPr/>
        </p:nvSpPr>
        <p:spPr>
          <a:xfrm>
            <a:off x="6550253" y="1363311"/>
            <a:ext cx="72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1280">
            <a:extLst>
              <a:ext uri="{FF2B5EF4-FFF2-40B4-BE49-F238E27FC236}">
                <a16:creationId xmlns:a16="http://schemas.microsoft.com/office/drawing/2014/main" id="{98D99AE9-418F-4152-930B-BBCB8163A464}"/>
              </a:ext>
            </a:extLst>
          </p:cNvPr>
          <p:cNvSpPr/>
          <p:nvPr/>
        </p:nvSpPr>
        <p:spPr>
          <a:xfrm>
            <a:off x="6550253" y="3044681"/>
            <a:ext cx="72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1281">
            <a:extLst>
              <a:ext uri="{FF2B5EF4-FFF2-40B4-BE49-F238E27FC236}">
                <a16:creationId xmlns:a16="http://schemas.microsoft.com/office/drawing/2014/main" id="{71E3F02B-0EA8-49F0-ABC4-0E09295422E3}"/>
              </a:ext>
            </a:extLst>
          </p:cNvPr>
          <p:cNvSpPr/>
          <p:nvPr/>
        </p:nvSpPr>
        <p:spPr>
          <a:xfrm>
            <a:off x="6541130" y="4894753"/>
            <a:ext cx="7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9" name="그룹 1282">
            <a:extLst>
              <a:ext uri="{FF2B5EF4-FFF2-40B4-BE49-F238E27FC236}">
                <a16:creationId xmlns:a16="http://schemas.microsoft.com/office/drawing/2014/main" id="{F264F9D7-97C1-46AC-A0A9-D5B833AE0B9A}"/>
              </a:ext>
            </a:extLst>
          </p:cNvPr>
          <p:cNvGrpSpPr/>
          <p:nvPr/>
        </p:nvGrpSpPr>
        <p:grpSpPr>
          <a:xfrm>
            <a:off x="6701612" y="1295225"/>
            <a:ext cx="3926138" cy="1176464"/>
            <a:chOff x="7892025" y="1572049"/>
            <a:chExt cx="3479199" cy="1176464"/>
          </a:xfrm>
        </p:grpSpPr>
        <p:sp>
          <p:nvSpPr>
            <p:cNvPr id="70" name="TextBox 69">
              <a:extLst>
                <a:ext uri="{FF2B5EF4-FFF2-40B4-BE49-F238E27FC236}">
                  <a16:creationId xmlns:a16="http://schemas.microsoft.com/office/drawing/2014/main" id="{6C8716F1-418E-4D30-8D61-050A57D61E47}"/>
                </a:ext>
              </a:extLst>
            </p:cNvPr>
            <p:cNvSpPr txBox="1"/>
            <p:nvPr/>
          </p:nvSpPr>
          <p:spPr>
            <a:xfrm>
              <a:off x="7892025" y="1572049"/>
              <a:ext cx="3479199" cy="461665"/>
            </a:xfrm>
            <a:prstGeom prst="rect">
              <a:avLst/>
            </a:prstGeom>
            <a:noFill/>
          </p:spPr>
          <p:txBody>
            <a:bodyPr wrap="square" rtlCol="0">
              <a:spAutoFit/>
            </a:bodyPr>
            <a:lstStyle/>
            <a:p>
              <a:pPr lvl="0" algn="just">
                <a:defRPr/>
              </a:pPr>
              <a:r>
                <a:rPr lang="en-US" sz="1200" b="1" dirty="0">
                  <a:solidFill>
                    <a:schemeClr val="accent1"/>
                  </a:solidFill>
                  <a:latin typeface="Calibri" panose="020F0502020204030204" pitchFamily="34" charset="0"/>
                  <a:cs typeface="Calibri" panose="020F0502020204030204" pitchFamily="34" charset="0"/>
                </a:rPr>
                <a:t>by an independent    body composed of an Administrative Council (AC) assisted by a Secretariat</a:t>
              </a:r>
            </a:p>
          </p:txBody>
        </p:sp>
        <p:sp>
          <p:nvSpPr>
            <p:cNvPr id="71" name="TextBox 70">
              <a:extLst>
                <a:ext uri="{FF2B5EF4-FFF2-40B4-BE49-F238E27FC236}">
                  <a16:creationId xmlns:a16="http://schemas.microsoft.com/office/drawing/2014/main" id="{D73E4F19-1AE0-4A55-89FA-294543648190}"/>
                </a:ext>
              </a:extLst>
            </p:cNvPr>
            <p:cNvSpPr txBox="1"/>
            <p:nvPr/>
          </p:nvSpPr>
          <p:spPr>
            <a:xfrm>
              <a:off x="8041884" y="2102182"/>
              <a:ext cx="3184103" cy="646331"/>
            </a:xfrm>
            <a:prstGeom prst="rect">
              <a:avLst/>
            </a:prstGeom>
            <a:noFill/>
          </p:spPr>
          <p:txBody>
            <a:bodyPr wrap="square" rtlCol="0">
              <a:spAutoFit/>
            </a:bodyPr>
            <a:lstStyle/>
            <a:p>
              <a:pPr marL="171450" lvl="0" indent="-171450" algn="just">
                <a:buFont typeface="Wingdings" panose="05000000000000000000" pitchFamily="2" charset="2"/>
                <a:buChar char="Ø"/>
                <a:defRPr/>
              </a:pPr>
              <a:r>
                <a:rPr lang="en-US" sz="1200" dirty="0">
                  <a:latin typeface="Calibri" panose="020F0502020204030204" pitchFamily="34" charset="0"/>
                  <a:cs typeface="Calibri" panose="020F0502020204030204" pitchFamily="34" charset="0"/>
                </a:rPr>
                <a:t>Adopt the Rules of Procedure which are necessary for the implementation of the provisions of the regulation</a:t>
              </a:r>
            </a:p>
          </p:txBody>
        </p:sp>
      </p:grpSp>
      <p:sp>
        <p:nvSpPr>
          <p:cNvPr id="73" name="TextBox 72">
            <a:extLst>
              <a:ext uri="{FF2B5EF4-FFF2-40B4-BE49-F238E27FC236}">
                <a16:creationId xmlns:a16="http://schemas.microsoft.com/office/drawing/2014/main" id="{C2209327-BC2C-4352-A930-D9AE906FDEF0}"/>
              </a:ext>
            </a:extLst>
          </p:cNvPr>
          <p:cNvSpPr txBox="1"/>
          <p:nvPr/>
        </p:nvSpPr>
        <p:spPr>
          <a:xfrm>
            <a:off x="4425625" y="1769932"/>
            <a:ext cx="2115505" cy="386516"/>
          </a:xfrm>
          <a:prstGeom prst="rect">
            <a:avLst/>
          </a:prstGeom>
          <a:noFill/>
        </p:spPr>
        <p:txBody>
          <a:bodyPr wrap="square" lIns="108000" rIns="108000" rtlCol="0">
            <a:spAutoFit/>
          </a:bodyPr>
          <a:lstStyle/>
          <a:p>
            <a:pPr lvl="0">
              <a:lnSpc>
                <a:spcPct val="130000"/>
              </a:lnSpc>
              <a:defRPr/>
            </a:pPr>
            <a:r>
              <a:rPr lang="en-GB" sz="1600" b="1" dirty="0">
                <a:solidFill>
                  <a:schemeClr val="accent1"/>
                </a:solidFill>
                <a:latin typeface="Calibri" panose="020F0502020204030204" pitchFamily="34" charset="0"/>
                <a:cs typeface="Calibri" panose="020F0502020204030204" pitchFamily="34" charset="0"/>
              </a:rPr>
              <a:t>DSMs administration</a:t>
            </a:r>
            <a:endParaRPr lang="zh-CN" altLang="en-US" sz="1600" b="1" dirty="0">
              <a:solidFill>
                <a:schemeClr val="accent1"/>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74" name="TextBox 73">
            <a:extLst>
              <a:ext uri="{FF2B5EF4-FFF2-40B4-BE49-F238E27FC236}">
                <a16:creationId xmlns:a16="http://schemas.microsoft.com/office/drawing/2014/main" id="{A19A65C7-FDB0-4BA4-BE4D-F2E03E35702D}"/>
              </a:ext>
            </a:extLst>
          </p:cNvPr>
          <p:cNvSpPr txBox="1"/>
          <p:nvPr/>
        </p:nvSpPr>
        <p:spPr>
          <a:xfrm>
            <a:off x="4355843" y="3466645"/>
            <a:ext cx="2185288" cy="338554"/>
          </a:xfrm>
          <a:prstGeom prst="rect">
            <a:avLst/>
          </a:prstGeom>
          <a:noFill/>
        </p:spPr>
        <p:txBody>
          <a:bodyPr wrap="square" lIns="108000" rIns="108000" rtlCol="0">
            <a:spAutoFit/>
          </a:bodyPr>
          <a:lstStyle/>
          <a:p>
            <a:pPr lvl="0">
              <a:spcAft>
                <a:spcPts val="800"/>
              </a:spcAft>
              <a:defRPr/>
            </a:pPr>
            <a:r>
              <a:rPr lang="en-GB" sz="1600" b="1" dirty="0">
                <a:solidFill>
                  <a:schemeClr val="accent4"/>
                </a:solidFill>
                <a:latin typeface="Calibri" panose="020F0502020204030204" pitchFamily="34" charset="0"/>
                <a:cs typeface="Calibri" panose="020F0502020204030204" pitchFamily="34" charset="0"/>
              </a:rPr>
              <a:t>Administrative Council</a:t>
            </a:r>
          </a:p>
        </p:txBody>
      </p:sp>
      <p:sp>
        <p:nvSpPr>
          <p:cNvPr id="75" name="TextBox 74">
            <a:extLst>
              <a:ext uri="{FF2B5EF4-FFF2-40B4-BE49-F238E27FC236}">
                <a16:creationId xmlns:a16="http://schemas.microsoft.com/office/drawing/2014/main" id="{20CE94CB-F87F-474F-B7A8-1C8CB134DC97}"/>
              </a:ext>
            </a:extLst>
          </p:cNvPr>
          <p:cNvSpPr txBox="1"/>
          <p:nvPr/>
        </p:nvSpPr>
        <p:spPr>
          <a:xfrm>
            <a:off x="5309800" y="5284130"/>
            <a:ext cx="1869681" cy="338554"/>
          </a:xfrm>
          <a:prstGeom prst="rect">
            <a:avLst/>
          </a:prstGeom>
          <a:noFill/>
        </p:spPr>
        <p:txBody>
          <a:bodyPr wrap="square" lIns="108000" rIns="108000" rtlCol="0">
            <a:spAutoFit/>
          </a:bodyPr>
          <a:lstStyle/>
          <a:p>
            <a:pPr lvl="0">
              <a:spcAft>
                <a:spcPts val="800"/>
              </a:spcAft>
              <a:defRPr/>
            </a:pPr>
            <a:r>
              <a:rPr lang="en-GB" sz="1600" b="1" dirty="0">
                <a:solidFill>
                  <a:schemeClr val="accent2"/>
                </a:solidFill>
                <a:latin typeface="Calibri" panose="020F0502020204030204" pitchFamily="34" charset="0"/>
                <a:cs typeface="Calibri" panose="020F0502020204030204" pitchFamily="34" charset="0"/>
              </a:rPr>
              <a:t>Secretariat</a:t>
            </a:r>
          </a:p>
        </p:txBody>
      </p:sp>
      <p:grpSp>
        <p:nvGrpSpPr>
          <p:cNvPr id="76" name="그룹 1289">
            <a:extLst>
              <a:ext uri="{FF2B5EF4-FFF2-40B4-BE49-F238E27FC236}">
                <a16:creationId xmlns:a16="http://schemas.microsoft.com/office/drawing/2014/main" id="{40188FDF-BA35-4256-986F-B52C28A31CC9}"/>
              </a:ext>
            </a:extLst>
          </p:cNvPr>
          <p:cNvGrpSpPr/>
          <p:nvPr/>
        </p:nvGrpSpPr>
        <p:grpSpPr>
          <a:xfrm>
            <a:off x="6701612" y="2843040"/>
            <a:ext cx="5488776" cy="2147696"/>
            <a:chOff x="7892025" y="1572049"/>
            <a:chExt cx="4426484" cy="2147696"/>
          </a:xfrm>
        </p:grpSpPr>
        <p:sp>
          <p:nvSpPr>
            <p:cNvPr id="77" name="TextBox 76">
              <a:extLst>
                <a:ext uri="{FF2B5EF4-FFF2-40B4-BE49-F238E27FC236}">
                  <a16:creationId xmlns:a16="http://schemas.microsoft.com/office/drawing/2014/main" id="{4E7C44F7-C018-4575-A73E-C9C228F7A1FB}"/>
                </a:ext>
              </a:extLst>
            </p:cNvPr>
            <p:cNvSpPr txBox="1"/>
            <p:nvPr/>
          </p:nvSpPr>
          <p:spPr>
            <a:xfrm>
              <a:off x="7892025" y="1572049"/>
              <a:ext cx="3479199" cy="461665"/>
            </a:xfrm>
            <a:prstGeom prst="rect">
              <a:avLst/>
            </a:prstGeom>
            <a:noFill/>
          </p:spPr>
          <p:txBody>
            <a:bodyPr wrap="square" rtlCol="0">
              <a:spAutoFit/>
            </a:bodyPr>
            <a:lstStyle/>
            <a:p>
              <a:pPr lvl="0">
                <a:spcAft>
                  <a:spcPts val="800"/>
                </a:spcAft>
                <a:defRPr/>
              </a:pPr>
              <a:r>
                <a:rPr lang="en-GB" sz="1200" b="1" dirty="0">
                  <a:solidFill>
                    <a:schemeClr val="accent4"/>
                  </a:solidFill>
                  <a:latin typeface="Calibri" panose="020F0502020204030204" pitchFamily="34" charset="0"/>
                  <a:cs typeface="Calibri" panose="020F0502020204030204" pitchFamily="34" charset="0"/>
                </a:rPr>
                <a:t>5 Members from 5 African regions who shall be Legal expert, nominated by the Monitoring Body of the YD</a:t>
              </a:r>
            </a:p>
          </p:txBody>
        </p:sp>
        <p:sp>
          <p:nvSpPr>
            <p:cNvPr id="78" name="TextBox 77">
              <a:extLst>
                <a:ext uri="{FF2B5EF4-FFF2-40B4-BE49-F238E27FC236}">
                  <a16:creationId xmlns:a16="http://schemas.microsoft.com/office/drawing/2014/main" id="{82DDDEBB-8CF7-4299-85F4-A3A04BCD6215}"/>
                </a:ext>
              </a:extLst>
            </p:cNvPr>
            <p:cNvSpPr txBox="1"/>
            <p:nvPr/>
          </p:nvSpPr>
          <p:spPr>
            <a:xfrm>
              <a:off x="8031557" y="1988502"/>
              <a:ext cx="4286952" cy="1731243"/>
            </a:xfrm>
            <a:prstGeom prst="rect">
              <a:avLst/>
            </a:prstGeom>
            <a:noFill/>
          </p:spPr>
          <p:txBody>
            <a:bodyPr wrap="square" rtlCol="0">
              <a:spAutoFit/>
            </a:bodyPr>
            <a:lstStyle/>
            <a:p>
              <a:pPr marL="171450" lvl="0" indent="-171450" algn="just">
                <a:spcAft>
                  <a:spcPts val="900"/>
                </a:spcAft>
                <a:buFont typeface="Wingdings" panose="05000000000000000000" pitchFamily="2" charset="2"/>
                <a:buChar char="Ø"/>
                <a:defRPr/>
              </a:pPr>
              <a:r>
                <a:rPr lang="en-GB" sz="1200" dirty="0">
                  <a:latin typeface="Calibri" panose="020F0502020204030204" pitchFamily="34" charset="0"/>
                  <a:cs typeface="Calibri" panose="020F0502020204030204" pitchFamily="34" charset="0"/>
                </a:rPr>
                <a:t>Adopt all decisions necessary for the operation of the DSM</a:t>
              </a:r>
            </a:p>
            <a:p>
              <a:pPr marL="171450" lvl="0" indent="-171450" algn="just">
                <a:spcAft>
                  <a:spcPts val="900"/>
                </a:spcAft>
                <a:buFont typeface="Wingdings" panose="05000000000000000000" pitchFamily="2" charset="2"/>
                <a:buChar char="Ø"/>
                <a:defRPr/>
              </a:pPr>
              <a:r>
                <a:rPr lang="fr-FR" sz="1200" dirty="0">
                  <a:latin typeface="Calibri" panose="020F0502020204030204" pitchFamily="34" charset="0"/>
                  <a:cs typeface="Calibri" panose="020F0502020204030204" pitchFamily="34" charset="0"/>
                </a:rPr>
                <a:t>P</a:t>
              </a:r>
              <a:r>
                <a:rPr lang="en-GB" sz="1200" dirty="0" err="1">
                  <a:latin typeface="Calibri" panose="020F0502020204030204" pitchFamily="34" charset="0"/>
                  <a:cs typeface="Calibri" panose="020F0502020204030204" pitchFamily="34" charset="0"/>
                </a:rPr>
                <a:t>erforms</a:t>
              </a:r>
              <a:r>
                <a:rPr lang="en-GB" sz="1200" dirty="0">
                  <a:latin typeface="Calibri" panose="020F0502020204030204" pitchFamily="34" charset="0"/>
                  <a:cs typeface="Calibri" panose="020F0502020204030204" pitchFamily="34" charset="0"/>
                </a:rPr>
                <a:t> the operational tasks assigned to it by the Regulation: Arbitration procedures Fees of arbitrators</a:t>
              </a:r>
            </a:p>
            <a:p>
              <a:pPr marL="171450" lvl="0" indent="-171450" algn="just">
                <a:spcAft>
                  <a:spcPts val="900"/>
                </a:spcAft>
                <a:buFont typeface="Wingdings" panose="05000000000000000000" pitchFamily="2" charset="2"/>
                <a:buChar char="Ø"/>
                <a:defRPr/>
              </a:pPr>
              <a:r>
                <a:rPr lang="en-GB" sz="1200" dirty="0">
                  <a:latin typeface="Calibri" panose="020F0502020204030204" pitchFamily="34" charset="0"/>
                  <a:cs typeface="Calibri" panose="020F0502020204030204" pitchFamily="34" charset="0"/>
                </a:rPr>
                <a:t>The Chairperson of the Administrative Council has an important role : he serves as the appointing authority of arbitrators, conciliators and mediators and select them with a view to ensuring their independence and integrity</a:t>
              </a:r>
            </a:p>
            <a:p>
              <a:pPr marL="228600" indent="-228600">
                <a:buFont typeface="Wingdings" panose="05000000000000000000" pitchFamily="2" charset="2"/>
                <a:buChar char="Ø"/>
              </a:pPr>
              <a:endParaRPr lang="ko-KR" altLang="en-US" sz="1200" dirty="0">
                <a:solidFill>
                  <a:schemeClr val="tx1">
                    <a:lumMod val="85000"/>
                    <a:lumOff val="15000"/>
                  </a:schemeClr>
                </a:solidFill>
                <a:cs typeface="Arial" pitchFamily="34" charset="0"/>
              </a:endParaRPr>
            </a:p>
          </p:txBody>
        </p:sp>
      </p:grpSp>
      <p:grpSp>
        <p:nvGrpSpPr>
          <p:cNvPr id="80" name="그룹 1293">
            <a:extLst>
              <a:ext uri="{FF2B5EF4-FFF2-40B4-BE49-F238E27FC236}">
                <a16:creationId xmlns:a16="http://schemas.microsoft.com/office/drawing/2014/main" id="{2B4E7547-56F3-490E-B090-EFCF4E036EB3}"/>
              </a:ext>
            </a:extLst>
          </p:cNvPr>
          <p:cNvGrpSpPr/>
          <p:nvPr/>
        </p:nvGrpSpPr>
        <p:grpSpPr>
          <a:xfrm>
            <a:off x="6865507" y="4835293"/>
            <a:ext cx="5287180" cy="2044428"/>
            <a:chOff x="7892025" y="1572049"/>
            <a:chExt cx="3479199" cy="2044428"/>
          </a:xfrm>
        </p:grpSpPr>
        <p:sp>
          <p:nvSpPr>
            <p:cNvPr id="81" name="TextBox 80">
              <a:extLst>
                <a:ext uri="{FF2B5EF4-FFF2-40B4-BE49-F238E27FC236}">
                  <a16:creationId xmlns:a16="http://schemas.microsoft.com/office/drawing/2014/main" id="{3696B259-1D01-4FA3-B591-2DC35A921D88}"/>
                </a:ext>
              </a:extLst>
            </p:cNvPr>
            <p:cNvSpPr txBox="1"/>
            <p:nvPr/>
          </p:nvSpPr>
          <p:spPr>
            <a:xfrm>
              <a:off x="7892025" y="1572049"/>
              <a:ext cx="3479199" cy="276999"/>
            </a:xfrm>
            <a:prstGeom prst="rect">
              <a:avLst/>
            </a:prstGeom>
            <a:noFill/>
          </p:spPr>
          <p:txBody>
            <a:bodyPr wrap="square" rtlCol="0">
              <a:spAutoFit/>
            </a:bodyPr>
            <a:lstStyle/>
            <a:p>
              <a:pPr lvl="0">
                <a:spcAft>
                  <a:spcPts val="800"/>
                </a:spcAft>
                <a:defRPr/>
              </a:pPr>
              <a:r>
                <a:rPr lang="en-GB" sz="1200" b="1" dirty="0">
                  <a:solidFill>
                    <a:schemeClr val="accent2"/>
                  </a:solidFill>
                  <a:latin typeface="Calibri" panose="020F0502020204030204" pitchFamily="34" charset="0"/>
                  <a:cs typeface="Calibri" panose="020F0502020204030204" pitchFamily="34" charset="0"/>
                </a:rPr>
                <a:t>Secretary, Senior Officers &amp; Other staffs</a:t>
              </a:r>
            </a:p>
          </p:txBody>
        </p:sp>
        <p:sp>
          <p:nvSpPr>
            <p:cNvPr id="82" name="TextBox 81">
              <a:extLst>
                <a:ext uri="{FF2B5EF4-FFF2-40B4-BE49-F238E27FC236}">
                  <a16:creationId xmlns:a16="http://schemas.microsoft.com/office/drawing/2014/main" id="{DDF503D4-BA98-4333-93C7-A298F6E195C3}"/>
                </a:ext>
              </a:extLst>
            </p:cNvPr>
            <p:cNvSpPr txBox="1"/>
            <p:nvPr/>
          </p:nvSpPr>
          <p:spPr>
            <a:xfrm>
              <a:off x="7898028" y="1815984"/>
              <a:ext cx="3473196" cy="1800493"/>
            </a:xfrm>
            <a:prstGeom prst="rect">
              <a:avLst/>
            </a:prstGeom>
            <a:noFill/>
          </p:spPr>
          <p:txBody>
            <a:bodyPr wrap="square" rtlCol="0">
              <a:spAutoFit/>
            </a:bodyPr>
            <a:lstStyle/>
            <a:p>
              <a:pPr marL="171450" lvl="0" indent="-171450" algn="just">
                <a:spcAft>
                  <a:spcPts val="1000"/>
                </a:spcAft>
                <a:buFont typeface="Wingdings" panose="05000000000000000000" pitchFamily="2" charset="2"/>
                <a:buChar char="Ø"/>
                <a:defRPr/>
              </a:pPr>
              <a:r>
                <a:rPr lang="en-GB" sz="1200" dirty="0">
                  <a:latin typeface="Calibri" panose="020F0502020204030204" pitchFamily="34" charset="0"/>
                  <a:cs typeface="Calibri" panose="020F0502020204030204" pitchFamily="34" charset="0"/>
                </a:rPr>
                <a:t>Enforce appropriate Articles and administrative procedure for effective performance of the dispute settlement mechanisms; Perform the administrative and operational tasks assigned to it by arbitration, mediation and conciliation procedures; </a:t>
              </a:r>
            </a:p>
            <a:p>
              <a:pPr marL="171450" lvl="0" indent="-171450">
                <a:spcAft>
                  <a:spcPts val="800"/>
                </a:spcAft>
                <a:buFont typeface="Wingdings" panose="05000000000000000000" pitchFamily="2" charset="2"/>
                <a:buChar char="Ø"/>
                <a:defRPr/>
              </a:pPr>
              <a:r>
                <a:rPr lang="en-GB" sz="1200" dirty="0">
                  <a:latin typeface="Calibri" panose="020F0502020204030204" pitchFamily="34" charset="0"/>
                  <a:cs typeface="Calibri" panose="020F0502020204030204" pitchFamily="34" charset="0"/>
                </a:rPr>
                <a:t>Controls all written communications from any party; Scales for Panels of arbitrators, conciliators and mediators; Panels of arbitrators, conciliators and mediators</a:t>
              </a:r>
              <a:endParaRPr lang="en-GB" sz="1400" dirty="0">
                <a:latin typeface="Calibri" panose="020F0502020204030204" pitchFamily="34" charset="0"/>
                <a:cs typeface="Calibri" panose="020F0502020204030204" pitchFamily="34" charset="0"/>
              </a:endParaRPr>
            </a:p>
            <a:p>
              <a:pPr marL="228600" indent="-228600">
                <a:buFont typeface="Wingdings" panose="05000000000000000000" pitchFamily="2" charset="2"/>
                <a:buChar char="Ø"/>
              </a:pPr>
              <a:endParaRPr lang="ko-KR" altLang="en-US" sz="1200" dirty="0">
                <a:solidFill>
                  <a:schemeClr val="tx1">
                    <a:lumMod val="85000"/>
                    <a:lumOff val="15000"/>
                  </a:schemeClr>
                </a:solidFill>
                <a:cs typeface="Arial" pitchFamily="34" charset="0"/>
              </a:endParaRPr>
            </a:p>
          </p:txBody>
        </p:sp>
      </p:grpSp>
      <p:sp>
        <p:nvSpPr>
          <p:cNvPr id="84" name="TextBox 83">
            <a:extLst>
              <a:ext uri="{FF2B5EF4-FFF2-40B4-BE49-F238E27FC236}">
                <a16:creationId xmlns:a16="http://schemas.microsoft.com/office/drawing/2014/main" id="{C2209327-BC2C-4352-A930-D9AE906FDEF0}"/>
              </a:ext>
            </a:extLst>
          </p:cNvPr>
          <p:cNvSpPr txBox="1"/>
          <p:nvPr/>
        </p:nvSpPr>
        <p:spPr>
          <a:xfrm rot="5400000">
            <a:off x="1218813" y="2822879"/>
            <a:ext cx="2103120" cy="457200"/>
          </a:xfrm>
          <a:prstGeom prst="rect">
            <a:avLst/>
          </a:prstGeom>
          <a:noFill/>
        </p:spPr>
        <p:txBody>
          <a:bodyPr wrap="square" lIns="108000" rIns="108000" rtlCol="0">
            <a:spAutoFit/>
          </a:bodyPr>
          <a:lstStyle/>
          <a:p>
            <a:pPr lvl="0">
              <a:lnSpc>
                <a:spcPct val="130000"/>
              </a:lnSpc>
              <a:defRPr/>
            </a:pPr>
            <a:r>
              <a:rPr lang="en-GB" sz="1600" b="1" dirty="0">
                <a:solidFill>
                  <a:schemeClr val="bg1"/>
                </a:solidFill>
                <a:latin typeface="Calibri" panose="020F0502020204030204" pitchFamily="34" charset="0"/>
                <a:cs typeface="Calibri" panose="020F0502020204030204" pitchFamily="34" charset="0"/>
              </a:rPr>
              <a:t>DSMs administration</a:t>
            </a:r>
            <a:endParaRPr lang="zh-CN" altLang="en-US" sz="1600" b="1" dirty="0">
              <a:solidFill>
                <a:schemeClr val="bg1"/>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85" name="TextBox 84">
            <a:extLst>
              <a:ext uri="{FF2B5EF4-FFF2-40B4-BE49-F238E27FC236}">
                <a16:creationId xmlns:a16="http://schemas.microsoft.com/office/drawing/2014/main" id="{A19A65C7-FDB0-4BA4-BE4D-F2E03E35702D}"/>
              </a:ext>
            </a:extLst>
          </p:cNvPr>
          <p:cNvSpPr txBox="1"/>
          <p:nvPr/>
        </p:nvSpPr>
        <p:spPr>
          <a:xfrm rot="19820169">
            <a:off x="212301" y="4490303"/>
            <a:ext cx="2185288" cy="338554"/>
          </a:xfrm>
          <a:prstGeom prst="rect">
            <a:avLst/>
          </a:prstGeom>
          <a:noFill/>
        </p:spPr>
        <p:txBody>
          <a:bodyPr wrap="square" lIns="108000" rIns="108000" rtlCol="0">
            <a:spAutoFit/>
          </a:bodyPr>
          <a:lstStyle/>
          <a:p>
            <a:pPr lvl="0">
              <a:spcAft>
                <a:spcPts val="800"/>
              </a:spcAft>
              <a:defRPr/>
            </a:pPr>
            <a:r>
              <a:rPr lang="en-GB" sz="1600" b="1" dirty="0">
                <a:solidFill>
                  <a:schemeClr val="bg1"/>
                </a:solidFill>
                <a:latin typeface="Calibri" panose="020F0502020204030204" pitchFamily="34" charset="0"/>
                <a:cs typeface="Calibri" panose="020F0502020204030204" pitchFamily="34" charset="0"/>
              </a:rPr>
              <a:t>Administrative Council</a:t>
            </a:r>
          </a:p>
        </p:txBody>
      </p:sp>
      <p:sp>
        <p:nvSpPr>
          <p:cNvPr id="86" name="TextBox 85">
            <a:extLst>
              <a:ext uri="{FF2B5EF4-FFF2-40B4-BE49-F238E27FC236}">
                <a16:creationId xmlns:a16="http://schemas.microsoft.com/office/drawing/2014/main" id="{20CE94CB-F87F-474F-B7A8-1C8CB134DC97}"/>
              </a:ext>
            </a:extLst>
          </p:cNvPr>
          <p:cNvSpPr txBox="1"/>
          <p:nvPr/>
        </p:nvSpPr>
        <p:spPr>
          <a:xfrm rot="1764116">
            <a:off x="2356704" y="4522144"/>
            <a:ext cx="1869681" cy="338554"/>
          </a:xfrm>
          <a:prstGeom prst="rect">
            <a:avLst/>
          </a:prstGeom>
          <a:noFill/>
        </p:spPr>
        <p:txBody>
          <a:bodyPr wrap="square" lIns="108000" rIns="108000" rtlCol="0">
            <a:spAutoFit/>
          </a:bodyPr>
          <a:lstStyle/>
          <a:p>
            <a:pPr lvl="0">
              <a:spcAft>
                <a:spcPts val="800"/>
              </a:spcAft>
              <a:defRPr/>
            </a:pPr>
            <a:r>
              <a:rPr lang="en-GB" sz="1600" b="1" dirty="0">
                <a:solidFill>
                  <a:schemeClr val="bg1"/>
                </a:solidFill>
                <a:latin typeface="Calibri" panose="020F0502020204030204" pitchFamily="34" charset="0"/>
                <a:cs typeface="Calibri" panose="020F0502020204030204" pitchFamily="34" charset="0"/>
              </a:rPr>
              <a:t>Secretariat</a:t>
            </a:r>
          </a:p>
        </p:txBody>
      </p:sp>
    </p:spTree>
    <p:extLst>
      <p:ext uri="{BB962C8B-B14F-4D97-AF65-F5344CB8AC3E}">
        <p14:creationId xmlns:p14="http://schemas.microsoft.com/office/powerpoint/2010/main" val="2952116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90"/>
                                          </p:val>
                                        </p:tav>
                                        <p:tav tm="100000">
                                          <p:val>
                                            <p:fltVal val="0"/>
                                          </p:val>
                                        </p:tav>
                                      </p:tavLst>
                                    </p:anim>
                                    <p:animEffect transition="in" filter="fade">
                                      <p:cBhvr>
                                        <p:cTn id="10" dur="1000"/>
                                        <p:tgtEl>
                                          <p:spTgt spid="5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fltVal val="0"/>
                                          </p:val>
                                        </p:tav>
                                        <p:tav tm="100000">
                                          <p:val>
                                            <p:strVal val="#ppt_w"/>
                                          </p:val>
                                        </p:tav>
                                      </p:tavLst>
                                    </p:anim>
                                    <p:anim calcmode="lin" valueType="num">
                                      <p:cBhvr>
                                        <p:cTn id="14" dur="1000" fill="hold"/>
                                        <p:tgtEl>
                                          <p:spTgt spid="84"/>
                                        </p:tgtEl>
                                        <p:attrNameLst>
                                          <p:attrName>ppt_h</p:attrName>
                                        </p:attrNameLst>
                                      </p:cBhvr>
                                      <p:tavLst>
                                        <p:tav tm="0">
                                          <p:val>
                                            <p:fltVal val="0"/>
                                          </p:val>
                                        </p:tav>
                                        <p:tav tm="100000">
                                          <p:val>
                                            <p:strVal val="#ppt_h"/>
                                          </p:val>
                                        </p:tav>
                                      </p:tavLst>
                                    </p:anim>
                                    <p:anim calcmode="lin" valueType="num">
                                      <p:cBhvr>
                                        <p:cTn id="15" dur="1000" fill="hold"/>
                                        <p:tgtEl>
                                          <p:spTgt spid="84"/>
                                        </p:tgtEl>
                                        <p:attrNameLst>
                                          <p:attrName>style.rotation</p:attrName>
                                        </p:attrNameLst>
                                      </p:cBhvr>
                                      <p:tavLst>
                                        <p:tav tm="0">
                                          <p:val>
                                            <p:fltVal val="90"/>
                                          </p:val>
                                        </p:tav>
                                        <p:tav tm="100000">
                                          <p:val>
                                            <p:fltVal val="0"/>
                                          </p:val>
                                        </p:tav>
                                      </p:tavLst>
                                    </p:anim>
                                    <p:animEffect transition="in" filter="fade">
                                      <p:cBhvr>
                                        <p:cTn id="16" dur="1000"/>
                                        <p:tgtEl>
                                          <p:spTgt spid="8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p:cTn id="19" dur="1000" fill="hold"/>
                                        <p:tgtEl>
                                          <p:spTgt spid="85"/>
                                        </p:tgtEl>
                                        <p:attrNameLst>
                                          <p:attrName>ppt_w</p:attrName>
                                        </p:attrNameLst>
                                      </p:cBhvr>
                                      <p:tavLst>
                                        <p:tav tm="0">
                                          <p:val>
                                            <p:fltVal val="0"/>
                                          </p:val>
                                        </p:tav>
                                        <p:tav tm="100000">
                                          <p:val>
                                            <p:strVal val="#ppt_w"/>
                                          </p:val>
                                        </p:tav>
                                      </p:tavLst>
                                    </p:anim>
                                    <p:anim calcmode="lin" valueType="num">
                                      <p:cBhvr>
                                        <p:cTn id="20" dur="1000" fill="hold"/>
                                        <p:tgtEl>
                                          <p:spTgt spid="85"/>
                                        </p:tgtEl>
                                        <p:attrNameLst>
                                          <p:attrName>ppt_h</p:attrName>
                                        </p:attrNameLst>
                                      </p:cBhvr>
                                      <p:tavLst>
                                        <p:tav tm="0">
                                          <p:val>
                                            <p:fltVal val="0"/>
                                          </p:val>
                                        </p:tav>
                                        <p:tav tm="100000">
                                          <p:val>
                                            <p:strVal val="#ppt_h"/>
                                          </p:val>
                                        </p:tav>
                                      </p:tavLst>
                                    </p:anim>
                                    <p:anim calcmode="lin" valueType="num">
                                      <p:cBhvr>
                                        <p:cTn id="21" dur="1000" fill="hold"/>
                                        <p:tgtEl>
                                          <p:spTgt spid="85"/>
                                        </p:tgtEl>
                                        <p:attrNameLst>
                                          <p:attrName>style.rotation</p:attrName>
                                        </p:attrNameLst>
                                      </p:cBhvr>
                                      <p:tavLst>
                                        <p:tav tm="0">
                                          <p:val>
                                            <p:fltVal val="90"/>
                                          </p:val>
                                        </p:tav>
                                        <p:tav tm="100000">
                                          <p:val>
                                            <p:fltVal val="0"/>
                                          </p:val>
                                        </p:tav>
                                      </p:tavLst>
                                    </p:anim>
                                    <p:animEffect transition="in" filter="fade">
                                      <p:cBhvr>
                                        <p:cTn id="22" dur="1000"/>
                                        <p:tgtEl>
                                          <p:spTgt spid="8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p:cTn id="25" dur="1000" fill="hold"/>
                                        <p:tgtEl>
                                          <p:spTgt spid="86"/>
                                        </p:tgtEl>
                                        <p:attrNameLst>
                                          <p:attrName>ppt_w</p:attrName>
                                        </p:attrNameLst>
                                      </p:cBhvr>
                                      <p:tavLst>
                                        <p:tav tm="0">
                                          <p:val>
                                            <p:fltVal val="0"/>
                                          </p:val>
                                        </p:tav>
                                        <p:tav tm="100000">
                                          <p:val>
                                            <p:strVal val="#ppt_w"/>
                                          </p:val>
                                        </p:tav>
                                      </p:tavLst>
                                    </p:anim>
                                    <p:anim calcmode="lin" valueType="num">
                                      <p:cBhvr>
                                        <p:cTn id="26" dur="1000" fill="hold"/>
                                        <p:tgtEl>
                                          <p:spTgt spid="86"/>
                                        </p:tgtEl>
                                        <p:attrNameLst>
                                          <p:attrName>ppt_h</p:attrName>
                                        </p:attrNameLst>
                                      </p:cBhvr>
                                      <p:tavLst>
                                        <p:tav tm="0">
                                          <p:val>
                                            <p:fltVal val="0"/>
                                          </p:val>
                                        </p:tav>
                                        <p:tav tm="100000">
                                          <p:val>
                                            <p:strVal val="#ppt_h"/>
                                          </p:val>
                                        </p:tav>
                                      </p:tavLst>
                                    </p:anim>
                                    <p:anim calcmode="lin" valueType="num">
                                      <p:cBhvr>
                                        <p:cTn id="27" dur="1000" fill="hold"/>
                                        <p:tgtEl>
                                          <p:spTgt spid="86"/>
                                        </p:tgtEl>
                                        <p:attrNameLst>
                                          <p:attrName>style.rotation</p:attrName>
                                        </p:attrNameLst>
                                      </p:cBhvr>
                                      <p:tavLst>
                                        <p:tav tm="0">
                                          <p:val>
                                            <p:fltVal val="90"/>
                                          </p:val>
                                        </p:tav>
                                        <p:tav tm="100000">
                                          <p:val>
                                            <p:fltVal val="0"/>
                                          </p:val>
                                        </p:tav>
                                      </p:tavLst>
                                    </p:anim>
                                    <p:animEffect transition="in" filter="fade">
                                      <p:cBhvr>
                                        <p:cTn id="28" dur="10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00"/>
                                        <p:tgtEl>
                                          <p:spTgt spid="66"/>
                                        </p:tgtEl>
                                      </p:cBhvr>
                                    </p:animEffect>
                                    <p:anim calcmode="lin" valueType="num">
                                      <p:cBhvr>
                                        <p:cTn id="34" dur="1000" fill="hold"/>
                                        <p:tgtEl>
                                          <p:spTgt spid="66"/>
                                        </p:tgtEl>
                                        <p:attrNameLst>
                                          <p:attrName>ppt_x</p:attrName>
                                        </p:attrNameLst>
                                      </p:cBhvr>
                                      <p:tavLst>
                                        <p:tav tm="0">
                                          <p:val>
                                            <p:strVal val="#ppt_x"/>
                                          </p:val>
                                        </p:tav>
                                        <p:tav tm="100000">
                                          <p:val>
                                            <p:strVal val="#ppt_x"/>
                                          </p:val>
                                        </p:tav>
                                      </p:tavLst>
                                    </p:anim>
                                    <p:anim calcmode="lin" valueType="num">
                                      <p:cBhvr>
                                        <p:cTn id="35" dur="1000" fill="hold"/>
                                        <p:tgtEl>
                                          <p:spTgt spid="6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1000"/>
                                        <p:tgtEl>
                                          <p:spTgt spid="69"/>
                                        </p:tgtEl>
                                      </p:cBhvr>
                                    </p:animEffect>
                                    <p:anim calcmode="lin" valueType="num">
                                      <p:cBhvr>
                                        <p:cTn id="39" dur="1000" fill="hold"/>
                                        <p:tgtEl>
                                          <p:spTgt spid="69"/>
                                        </p:tgtEl>
                                        <p:attrNameLst>
                                          <p:attrName>ppt_x</p:attrName>
                                        </p:attrNameLst>
                                      </p:cBhvr>
                                      <p:tavLst>
                                        <p:tav tm="0">
                                          <p:val>
                                            <p:strVal val="#ppt_x"/>
                                          </p:val>
                                        </p:tav>
                                        <p:tav tm="100000">
                                          <p:val>
                                            <p:strVal val="#ppt_x"/>
                                          </p:val>
                                        </p:tav>
                                      </p:tavLst>
                                    </p:anim>
                                    <p:anim calcmode="lin" valueType="num">
                                      <p:cBhvr>
                                        <p:cTn id="40" dur="1000" fill="hold"/>
                                        <p:tgtEl>
                                          <p:spTgt spid="6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1000"/>
                                        <p:tgtEl>
                                          <p:spTgt spid="73"/>
                                        </p:tgtEl>
                                      </p:cBhvr>
                                    </p:animEffect>
                                    <p:anim calcmode="lin" valueType="num">
                                      <p:cBhvr>
                                        <p:cTn id="44" dur="1000" fill="hold"/>
                                        <p:tgtEl>
                                          <p:spTgt spid="73"/>
                                        </p:tgtEl>
                                        <p:attrNameLst>
                                          <p:attrName>ppt_x</p:attrName>
                                        </p:attrNameLst>
                                      </p:cBhvr>
                                      <p:tavLst>
                                        <p:tav tm="0">
                                          <p:val>
                                            <p:strVal val="#ppt_x"/>
                                          </p:val>
                                        </p:tav>
                                        <p:tav tm="100000">
                                          <p:val>
                                            <p:strVal val="#ppt_x"/>
                                          </p:val>
                                        </p:tav>
                                      </p:tavLst>
                                    </p:anim>
                                    <p:anim calcmode="lin" valueType="num">
                                      <p:cBhvr>
                                        <p:cTn id="4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1000"/>
                                        <p:tgtEl>
                                          <p:spTgt spid="76"/>
                                        </p:tgtEl>
                                      </p:cBhvr>
                                    </p:animEffect>
                                    <p:anim calcmode="lin" valueType="num">
                                      <p:cBhvr>
                                        <p:cTn id="51" dur="1000" fill="hold"/>
                                        <p:tgtEl>
                                          <p:spTgt spid="76"/>
                                        </p:tgtEl>
                                        <p:attrNameLst>
                                          <p:attrName>ppt_x</p:attrName>
                                        </p:attrNameLst>
                                      </p:cBhvr>
                                      <p:tavLst>
                                        <p:tav tm="0">
                                          <p:val>
                                            <p:strVal val="#ppt_x"/>
                                          </p:val>
                                        </p:tav>
                                        <p:tav tm="100000">
                                          <p:val>
                                            <p:strVal val="#ppt_x"/>
                                          </p:val>
                                        </p:tav>
                                      </p:tavLst>
                                    </p:anim>
                                    <p:anim calcmode="lin" valueType="num">
                                      <p:cBhvr>
                                        <p:cTn id="52" dur="1000" fill="hold"/>
                                        <p:tgtEl>
                                          <p:spTgt spid="7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1000" fill="hold"/>
                                        <p:tgtEl>
                                          <p:spTgt spid="7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anim calcmode="lin" valueType="num">
                                      <p:cBhvr>
                                        <p:cTn id="78" dur="1000" fill="hold"/>
                                        <p:tgtEl>
                                          <p:spTgt spid="80"/>
                                        </p:tgtEl>
                                        <p:attrNameLst>
                                          <p:attrName>ppt_x</p:attrName>
                                        </p:attrNameLst>
                                      </p:cBhvr>
                                      <p:tavLst>
                                        <p:tav tm="0">
                                          <p:val>
                                            <p:strVal val="#ppt_x"/>
                                          </p:val>
                                        </p:tav>
                                        <p:tav tm="100000">
                                          <p:val>
                                            <p:strVal val="#ppt_x"/>
                                          </p:val>
                                        </p:tav>
                                      </p:tavLst>
                                    </p:anim>
                                    <p:anim calcmode="lin" valueType="num">
                                      <p:cBhvr>
                                        <p:cTn id="7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73" grpId="0"/>
      <p:bldP spid="74" grpId="0"/>
      <p:bldP spid="75" grpId="0"/>
      <p:bldP spid="84"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1278"/>
            <a:ext cx="8296315" cy="646331"/>
          </a:xfrm>
          <a:prstGeom prst="rect">
            <a:avLst/>
          </a:prstGeom>
          <a:solidFill>
            <a:schemeClr val="accent6">
              <a:lumMod val="50000"/>
            </a:schemeClr>
          </a:solidFill>
        </p:spPr>
        <p:txBody>
          <a:bodyPr wrap="square">
            <a:spAutoFit/>
          </a:bodyPr>
          <a:lstStyle/>
          <a:p>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SUPERVISORY BODY</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38" name="자유형: 도형 55">
            <a:extLst>
              <a:ext uri="{FF2B5EF4-FFF2-40B4-BE49-F238E27FC236}">
                <a16:creationId xmlns:a16="http://schemas.microsoft.com/office/drawing/2014/main" id="{0C05FF7B-9E92-4B35-BC1D-5391E986FC3D}"/>
              </a:ext>
            </a:extLst>
          </p:cNvPr>
          <p:cNvSpPr/>
          <p:nvPr/>
        </p:nvSpPr>
        <p:spPr>
          <a:xfrm rot="3909682">
            <a:off x="7419016" y="3125818"/>
            <a:ext cx="847466" cy="1638660"/>
          </a:xfrm>
          <a:custGeom>
            <a:avLst/>
            <a:gdLst>
              <a:gd name="connsiteX0" fmla="*/ 836512 w 847466"/>
              <a:gd name="connsiteY0" fmla="*/ 0 h 1474812"/>
              <a:gd name="connsiteX1" fmla="*/ 778399 w 847466"/>
              <a:gd name="connsiteY1" fmla="*/ 158777 h 1474812"/>
              <a:gd name="connsiteX2" fmla="*/ 693799 w 847466"/>
              <a:gd name="connsiteY2" fmla="*/ 718353 h 1474812"/>
              <a:gd name="connsiteX3" fmla="*/ 841677 w 847466"/>
              <a:gd name="connsiteY3" fmla="*/ 1450817 h 1474812"/>
              <a:gd name="connsiteX4" fmla="*/ 847466 w 847466"/>
              <a:gd name="connsiteY4" fmla="*/ 1462835 h 1474812"/>
              <a:gd name="connsiteX5" fmla="*/ 803187 w 847466"/>
              <a:gd name="connsiteY5" fmla="*/ 1413877 h 1474812"/>
              <a:gd name="connsiteX6" fmla="*/ 195858 w 847466"/>
              <a:gd name="connsiteY6" fmla="*/ 1321421 h 1474812"/>
              <a:gd name="connsiteX7" fmla="*/ 18000 w 847466"/>
              <a:gd name="connsiteY7" fmla="*/ 1452054 h 1474812"/>
              <a:gd name="connsiteX8" fmla="*/ 1082 w 847466"/>
              <a:gd name="connsiteY8" fmla="*/ 1474812 h 1474812"/>
              <a:gd name="connsiteX9" fmla="*/ 0 w 847466"/>
              <a:gd name="connsiteY9" fmla="*/ 1474812 h 1474812"/>
              <a:gd name="connsiteX10" fmla="*/ 11560 w 847466"/>
              <a:gd name="connsiteY10" fmla="*/ 1450817 h 1474812"/>
              <a:gd name="connsiteX11" fmla="*/ 159437 w 847466"/>
              <a:gd name="connsiteY11" fmla="*/ 718353 h 1474812"/>
              <a:gd name="connsiteX12" fmla="*/ 74837 w 847466"/>
              <a:gd name="connsiteY12" fmla="*/ 158777 h 1474812"/>
              <a:gd name="connsiteX13" fmla="*/ 18424 w 847466"/>
              <a:gd name="connsiteY13" fmla="*/ 4645 h 1474812"/>
              <a:gd name="connsiteX14" fmla="*/ 50161 w 847466"/>
              <a:gd name="connsiteY14" fmla="*/ 39674 h 1474812"/>
              <a:gd name="connsiteX15" fmla="*/ 657490 w 847466"/>
              <a:gd name="connsiteY15" fmla="*/ 131966 h 1474812"/>
              <a:gd name="connsiteX16" fmla="*/ 835348 w 847466"/>
              <a:gd name="connsiteY16" fmla="*/ 1563 h 14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466" h="1474812">
                <a:moveTo>
                  <a:pt x="836512" y="0"/>
                </a:moveTo>
                <a:lnTo>
                  <a:pt x="778399" y="158777"/>
                </a:lnTo>
                <a:cubicBezTo>
                  <a:pt x="723418" y="335547"/>
                  <a:pt x="693799" y="523491"/>
                  <a:pt x="693799" y="718353"/>
                </a:cubicBezTo>
                <a:cubicBezTo>
                  <a:pt x="693799" y="978169"/>
                  <a:pt x="746455" y="1225687"/>
                  <a:pt x="841677" y="1450817"/>
                </a:cubicBezTo>
                <a:lnTo>
                  <a:pt x="847466" y="1462835"/>
                </a:lnTo>
                <a:lnTo>
                  <a:pt x="803187" y="1413877"/>
                </a:lnTo>
                <a:cubicBezTo>
                  <a:pt x="642731" y="1268431"/>
                  <a:pt x="404678" y="1224568"/>
                  <a:pt x="195858" y="1321421"/>
                </a:cubicBezTo>
                <a:cubicBezTo>
                  <a:pt x="126251" y="1353706"/>
                  <a:pt x="66482" y="1398569"/>
                  <a:pt x="18000" y="1452054"/>
                </a:cubicBezTo>
                <a:lnTo>
                  <a:pt x="1082" y="1474812"/>
                </a:lnTo>
                <a:lnTo>
                  <a:pt x="0" y="1474812"/>
                </a:lnTo>
                <a:lnTo>
                  <a:pt x="11560" y="1450817"/>
                </a:lnTo>
                <a:cubicBezTo>
                  <a:pt x="106781" y="1225687"/>
                  <a:pt x="159437" y="978169"/>
                  <a:pt x="159437" y="718353"/>
                </a:cubicBezTo>
                <a:cubicBezTo>
                  <a:pt x="159437" y="523491"/>
                  <a:pt x="129818" y="335547"/>
                  <a:pt x="74837" y="158777"/>
                </a:cubicBezTo>
                <a:lnTo>
                  <a:pt x="18424" y="4645"/>
                </a:lnTo>
                <a:lnTo>
                  <a:pt x="50161" y="39674"/>
                </a:lnTo>
                <a:cubicBezTo>
                  <a:pt x="210617" y="184865"/>
                  <a:pt x="448670" y="228650"/>
                  <a:pt x="657490" y="131966"/>
                </a:cubicBezTo>
                <a:cubicBezTo>
                  <a:pt x="727097" y="99739"/>
                  <a:pt x="786866" y="54955"/>
                  <a:pt x="835348" y="156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9" name="자유형: 도형 52">
            <a:extLst>
              <a:ext uri="{FF2B5EF4-FFF2-40B4-BE49-F238E27FC236}">
                <a16:creationId xmlns:a16="http://schemas.microsoft.com/office/drawing/2014/main" id="{28B880BD-3A33-4CDF-AF59-7A8FCE6EEA9B}"/>
              </a:ext>
            </a:extLst>
          </p:cNvPr>
          <p:cNvSpPr/>
          <p:nvPr/>
        </p:nvSpPr>
        <p:spPr>
          <a:xfrm rot="17698001">
            <a:off x="1471240" y="3089434"/>
            <a:ext cx="847466" cy="1713620"/>
          </a:xfrm>
          <a:custGeom>
            <a:avLst/>
            <a:gdLst>
              <a:gd name="connsiteX0" fmla="*/ 836512 w 847466"/>
              <a:gd name="connsiteY0" fmla="*/ 0 h 1474812"/>
              <a:gd name="connsiteX1" fmla="*/ 778399 w 847466"/>
              <a:gd name="connsiteY1" fmla="*/ 158777 h 1474812"/>
              <a:gd name="connsiteX2" fmla="*/ 693799 w 847466"/>
              <a:gd name="connsiteY2" fmla="*/ 718353 h 1474812"/>
              <a:gd name="connsiteX3" fmla="*/ 841677 w 847466"/>
              <a:gd name="connsiteY3" fmla="*/ 1450817 h 1474812"/>
              <a:gd name="connsiteX4" fmla="*/ 847466 w 847466"/>
              <a:gd name="connsiteY4" fmla="*/ 1462835 h 1474812"/>
              <a:gd name="connsiteX5" fmla="*/ 803187 w 847466"/>
              <a:gd name="connsiteY5" fmla="*/ 1413877 h 1474812"/>
              <a:gd name="connsiteX6" fmla="*/ 195858 w 847466"/>
              <a:gd name="connsiteY6" fmla="*/ 1321421 h 1474812"/>
              <a:gd name="connsiteX7" fmla="*/ 18000 w 847466"/>
              <a:gd name="connsiteY7" fmla="*/ 1452054 h 1474812"/>
              <a:gd name="connsiteX8" fmla="*/ 1082 w 847466"/>
              <a:gd name="connsiteY8" fmla="*/ 1474812 h 1474812"/>
              <a:gd name="connsiteX9" fmla="*/ 0 w 847466"/>
              <a:gd name="connsiteY9" fmla="*/ 1474812 h 1474812"/>
              <a:gd name="connsiteX10" fmla="*/ 11560 w 847466"/>
              <a:gd name="connsiteY10" fmla="*/ 1450817 h 1474812"/>
              <a:gd name="connsiteX11" fmla="*/ 159437 w 847466"/>
              <a:gd name="connsiteY11" fmla="*/ 718353 h 1474812"/>
              <a:gd name="connsiteX12" fmla="*/ 74837 w 847466"/>
              <a:gd name="connsiteY12" fmla="*/ 158777 h 1474812"/>
              <a:gd name="connsiteX13" fmla="*/ 18424 w 847466"/>
              <a:gd name="connsiteY13" fmla="*/ 4645 h 1474812"/>
              <a:gd name="connsiteX14" fmla="*/ 50161 w 847466"/>
              <a:gd name="connsiteY14" fmla="*/ 39674 h 1474812"/>
              <a:gd name="connsiteX15" fmla="*/ 657490 w 847466"/>
              <a:gd name="connsiteY15" fmla="*/ 131966 h 1474812"/>
              <a:gd name="connsiteX16" fmla="*/ 835348 w 847466"/>
              <a:gd name="connsiteY16" fmla="*/ 1563 h 14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466" h="1474812">
                <a:moveTo>
                  <a:pt x="836512" y="0"/>
                </a:moveTo>
                <a:lnTo>
                  <a:pt x="778399" y="158777"/>
                </a:lnTo>
                <a:cubicBezTo>
                  <a:pt x="723418" y="335547"/>
                  <a:pt x="693799" y="523491"/>
                  <a:pt x="693799" y="718353"/>
                </a:cubicBezTo>
                <a:cubicBezTo>
                  <a:pt x="693799" y="978169"/>
                  <a:pt x="746455" y="1225687"/>
                  <a:pt x="841677" y="1450817"/>
                </a:cubicBezTo>
                <a:lnTo>
                  <a:pt x="847466" y="1462835"/>
                </a:lnTo>
                <a:lnTo>
                  <a:pt x="803187" y="1413877"/>
                </a:lnTo>
                <a:cubicBezTo>
                  <a:pt x="642731" y="1268431"/>
                  <a:pt x="404678" y="1224568"/>
                  <a:pt x="195858" y="1321421"/>
                </a:cubicBezTo>
                <a:cubicBezTo>
                  <a:pt x="126251" y="1353706"/>
                  <a:pt x="66482" y="1398569"/>
                  <a:pt x="18000" y="1452054"/>
                </a:cubicBezTo>
                <a:lnTo>
                  <a:pt x="1082" y="1474812"/>
                </a:lnTo>
                <a:lnTo>
                  <a:pt x="0" y="1474812"/>
                </a:lnTo>
                <a:lnTo>
                  <a:pt x="11560" y="1450817"/>
                </a:lnTo>
                <a:cubicBezTo>
                  <a:pt x="106781" y="1225687"/>
                  <a:pt x="159437" y="978169"/>
                  <a:pt x="159437" y="718353"/>
                </a:cubicBezTo>
                <a:cubicBezTo>
                  <a:pt x="159437" y="523491"/>
                  <a:pt x="129818" y="335547"/>
                  <a:pt x="74837" y="158777"/>
                </a:cubicBezTo>
                <a:lnTo>
                  <a:pt x="18424" y="4645"/>
                </a:lnTo>
                <a:lnTo>
                  <a:pt x="50161" y="39674"/>
                </a:lnTo>
                <a:cubicBezTo>
                  <a:pt x="210617" y="184865"/>
                  <a:pt x="448670" y="228650"/>
                  <a:pt x="657490" y="131966"/>
                </a:cubicBezTo>
                <a:cubicBezTo>
                  <a:pt x="727097" y="99739"/>
                  <a:pt x="786866" y="54955"/>
                  <a:pt x="835348" y="156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자유형: 도형 54">
            <a:extLst>
              <a:ext uri="{FF2B5EF4-FFF2-40B4-BE49-F238E27FC236}">
                <a16:creationId xmlns:a16="http://schemas.microsoft.com/office/drawing/2014/main" id="{D10D892D-05D8-4C47-9509-A2A9A3512E18}"/>
              </a:ext>
            </a:extLst>
          </p:cNvPr>
          <p:cNvSpPr/>
          <p:nvPr/>
        </p:nvSpPr>
        <p:spPr>
          <a:xfrm rot="3909682">
            <a:off x="3436156" y="3187197"/>
            <a:ext cx="847466" cy="1479856"/>
          </a:xfrm>
          <a:custGeom>
            <a:avLst/>
            <a:gdLst>
              <a:gd name="connsiteX0" fmla="*/ 836512 w 847466"/>
              <a:gd name="connsiteY0" fmla="*/ 0 h 1474812"/>
              <a:gd name="connsiteX1" fmla="*/ 778399 w 847466"/>
              <a:gd name="connsiteY1" fmla="*/ 158777 h 1474812"/>
              <a:gd name="connsiteX2" fmla="*/ 693799 w 847466"/>
              <a:gd name="connsiteY2" fmla="*/ 718353 h 1474812"/>
              <a:gd name="connsiteX3" fmla="*/ 841677 w 847466"/>
              <a:gd name="connsiteY3" fmla="*/ 1450817 h 1474812"/>
              <a:gd name="connsiteX4" fmla="*/ 847466 w 847466"/>
              <a:gd name="connsiteY4" fmla="*/ 1462835 h 1474812"/>
              <a:gd name="connsiteX5" fmla="*/ 803187 w 847466"/>
              <a:gd name="connsiteY5" fmla="*/ 1413877 h 1474812"/>
              <a:gd name="connsiteX6" fmla="*/ 195858 w 847466"/>
              <a:gd name="connsiteY6" fmla="*/ 1321421 h 1474812"/>
              <a:gd name="connsiteX7" fmla="*/ 18000 w 847466"/>
              <a:gd name="connsiteY7" fmla="*/ 1452054 h 1474812"/>
              <a:gd name="connsiteX8" fmla="*/ 1082 w 847466"/>
              <a:gd name="connsiteY8" fmla="*/ 1474812 h 1474812"/>
              <a:gd name="connsiteX9" fmla="*/ 0 w 847466"/>
              <a:gd name="connsiteY9" fmla="*/ 1474812 h 1474812"/>
              <a:gd name="connsiteX10" fmla="*/ 11560 w 847466"/>
              <a:gd name="connsiteY10" fmla="*/ 1450817 h 1474812"/>
              <a:gd name="connsiteX11" fmla="*/ 159437 w 847466"/>
              <a:gd name="connsiteY11" fmla="*/ 718353 h 1474812"/>
              <a:gd name="connsiteX12" fmla="*/ 74837 w 847466"/>
              <a:gd name="connsiteY12" fmla="*/ 158777 h 1474812"/>
              <a:gd name="connsiteX13" fmla="*/ 18424 w 847466"/>
              <a:gd name="connsiteY13" fmla="*/ 4645 h 1474812"/>
              <a:gd name="connsiteX14" fmla="*/ 50161 w 847466"/>
              <a:gd name="connsiteY14" fmla="*/ 39674 h 1474812"/>
              <a:gd name="connsiteX15" fmla="*/ 657490 w 847466"/>
              <a:gd name="connsiteY15" fmla="*/ 131966 h 1474812"/>
              <a:gd name="connsiteX16" fmla="*/ 835348 w 847466"/>
              <a:gd name="connsiteY16" fmla="*/ 1563 h 14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466" h="1474812">
                <a:moveTo>
                  <a:pt x="836512" y="0"/>
                </a:moveTo>
                <a:lnTo>
                  <a:pt x="778399" y="158777"/>
                </a:lnTo>
                <a:cubicBezTo>
                  <a:pt x="723418" y="335547"/>
                  <a:pt x="693799" y="523491"/>
                  <a:pt x="693799" y="718353"/>
                </a:cubicBezTo>
                <a:cubicBezTo>
                  <a:pt x="693799" y="978169"/>
                  <a:pt x="746455" y="1225687"/>
                  <a:pt x="841677" y="1450817"/>
                </a:cubicBezTo>
                <a:lnTo>
                  <a:pt x="847466" y="1462835"/>
                </a:lnTo>
                <a:lnTo>
                  <a:pt x="803187" y="1413877"/>
                </a:lnTo>
                <a:cubicBezTo>
                  <a:pt x="642731" y="1268431"/>
                  <a:pt x="404678" y="1224568"/>
                  <a:pt x="195858" y="1321421"/>
                </a:cubicBezTo>
                <a:cubicBezTo>
                  <a:pt x="126251" y="1353706"/>
                  <a:pt x="66482" y="1398569"/>
                  <a:pt x="18000" y="1452054"/>
                </a:cubicBezTo>
                <a:lnTo>
                  <a:pt x="1082" y="1474812"/>
                </a:lnTo>
                <a:lnTo>
                  <a:pt x="0" y="1474812"/>
                </a:lnTo>
                <a:lnTo>
                  <a:pt x="11560" y="1450817"/>
                </a:lnTo>
                <a:cubicBezTo>
                  <a:pt x="106781" y="1225687"/>
                  <a:pt x="159437" y="978169"/>
                  <a:pt x="159437" y="718353"/>
                </a:cubicBezTo>
                <a:cubicBezTo>
                  <a:pt x="159437" y="523491"/>
                  <a:pt x="129818" y="335547"/>
                  <a:pt x="74837" y="158777"/>
                </a:cubicBezTo>
                <a:lnTo>
                  <a:pt x="18424" y="4645"/>
                </a:lnTo>
                <a:lnTo>
                  <a:pt x="50161" y="39674"/>
                </a:lnTo>
                <a:cubicBezTo>
                  <a:pt x="210617" y="184865"/>
                  <a:pt x="448670" y="228650"/>
                  <a:pt x="657490" y="131966"/>
                </a:cubicBezTo>
                <a:cubicBezTo>
                  <a:pt x="727097" y="99739"/>
                  <a:pt x="786866" y="54955"/>
                  <a:pt x="835348" y="1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5">
            <a:extLst>
              <a:ext uri="{FF2B5EF4-FFF2-40B4-BE49-F238E27FC236}">
                <a16:creationId xmlns:a16="http://schemas.microsoft.com/office/drawing/2014/main" id="{3EC72940-F552-4F3E-9316-126E634F7E40}"/>
              </a:ext>
            </a:extLst>
          </p:cNvPr>
          <p:cNvSpPr/>
          <p:nvPr/>
        </p:nvSpPr>
        <p:spPr>
          <a:xfrm>
            <a:off x="377436" y="2963360"/>
            <a:ext cx="1024866" cy="1024866"/>
          </a:xfrm>
          <a:prstGeom prst="ellipse">
            <a:avLst/>
          </a:prstGeom>
          <a:solidFill>
            <a:schemeClr val="bg1"/>
          </a:solidFill>
          <a:ln w="889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3" name="Oval 6">
            <a:extLst>
              <a:ext uri="{FF2B5EF4-FFF2-40B4-BE49-F238E27FC236}">
                <a16:creationId xmlns:a16="http://schemas.microsoft.com/office/drawing/2014/main" id="{44BFFDFA-D2FA-480E-862F-FC7CAA7250CC}"/>
              </a:ext>
            </a:extLst>
          </p:cNvPr>
          <p:cNvSpPr/>
          <p:nvPr/>
        </p:nvSpPr>
        <p:spPr>
          <a:xfrm>
            <a:off x="2368588" y="3878240"/>
            <a:ext cx="1024866" cy="1024866"/>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Oval 7">
            <a:extLst>
              <a:ext uri="{FF2B5EF4-FFF2-40B4-BE49-F238E27FC236}">
                <a16:creationId xmlns:a16="http://schemas.microsoft.com/office/drawing/2014/main" id="{2B58B107-91CC-4B49-924C-DC6F49CB86C9}"/>
              </a:ext>
            </a:extLst>
          </p:cNvPr>
          <p:cNvSpPr/>
          <p:nvPr/>
        </p:nvSpPr>
        <p:spPr>
          <a:xfrm>
            <a:off x="4356544" y="2963360"/>
            <a:ext cx="1024866" cy="1024866"/>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5" name="Oval 8">
            <a:extLst>
              <a:ext uri="{FF2B5EF4-FFF2-40B4-BE49-F238E27FC236}">
                <a16:creationId xmlns:a16="http://schemas.microsoft.com/office/drawing/2014/main" id="{E1110D39-0364-43F9-BB8D-AC12F3BDA0D3}"/>
              </a:ext>
            </a:extLst>
          </p:cNvPr>
          <p:cNvSpPr/>
          <p:nvPr/>
        </p:nvSpPr>
        <p:spPr>
          <a:xfrm>
            <a:off x="6347696" y="3878240"/>
            <a:ext cx="1024866" cy="1024866"/>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6" name="Oval 9">
            <a:extLst>
              <a:ext uri="{FF2B5EF4-FFF2-40B4-BE49-F238E27FC236}">
                <a16:creationId xmlns:a16="http://schemas.microsoft.com/office/drawing/2014/main" id="{9C2FE400-13E0-43AA-8843-0EFE842A185A}"/>
              </a:ext>
            </a:extLst>
          </p:cNvPr>
          <p:cNvSpPr/>
          <p:nvPr/>
        </p:nvSpPr>
        <p:spPr>
          <a:xfrm>
            <a:off x="8329118" y="2963360"/>
            <a:ext cx="1024866" cy="1024866"/>
          </a:xfrm>
          <a:prstGeom prst="ellipse">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7" name="Group 10">
            <a:extLst>
              <a:ext uri="{FF2B5EF4-FFF2-40B4-BE49-F238E27FC236}">
                <a16:creationId xmlns:a16="http://schemas.microsoft.com/office/drawing/2014/main" id="{09852D76-B580-44E0-AE51-780C8FC3D9E5}"/>
              </a:ext>
            </a:extLst>
          </p:cNvPr>
          <p:cNvGrpSpPr/>
          <p:nvPr/>
        </p:nvGrpSpPr>
        <p:grpSpPr>
          <a:xfrm>
            <a:off x="-516988" y="2219978"/>
            <a:ext cx="2717424" cy="553998"/>
            <a:chOff x="3017859" y="4283314"/>
            <a:chExt cx="1890849" cy="553998"/>
          </a:xfrm>
        </p:grpSpPr>
        <p:sp>
          <p:nvSpPr>
            <p:cNvPr id="48" name="TextBox 47">
              <a:extLst>
                <a:ext uri="{FF2B5EF4-FFF2-40B4-BE49-F238E27FC236}">
                  <a16:creationId xmlns:a16="http://schemas.microsoft.com/office/drawing/2014/main" id="{6C0D2148-3451-4796-AE60-4C1CDB7BDA07}"/>
                </a:ext>
              </a:extLst>
            </p:cNvPr>
            <p:cNvSpPr txBox="1"/>
            <p:nvPr/>
          </p:nvSpPr>
          <p:spPr>
            <a:xfrm>
              <a:off x="3021856" y="4560313"/>
              <a:ext cx="1886852"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Chair</a:t>
              </a:r>
              <a:endParaRPr lang="ko-KR" altLang="en-US" sz="1200"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id="{32F060AE-C83F-43D8-A01A-2D3461FC13B2}"/>
                </a:ext>
              </a:extLst>
            </p:cNvPr>
            <p:cNvSpPr txBox="1"/>
            <p:nvPr/>
          </p:nvSpPr>
          <p:spPr>
            <a:xfrm>
              <a:off x="3017859" y="4283314"/>
              <a:ext cx="187081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AUC</a:t>
              </a:r>
              <a:endParaRPr lang="ko-KR" altLang="en-US" sz="1200" b="1" dirty="0">
                <a:solidFill>
                  <a:schemeClr val="tx1">
                    <a:lumMod val="75000"/>
                    <a:lumOff val="25000"/>
                  </a:schemeClr>
                </a:solidFill>
                <a:cs typeface="Arial" pitchFamily="34" charset="0"/>
              </a:endParaRPr>
            </a:p>
          </p:txBody>
        </p:sp>
      </p:grpSp>
      <p:sp>
        <p:nvSpPr>
          <p:cNvPr id="79" name="TextBox 78">
            <a:extLst>
              <a:ext uri="{FF2B5EF4-FFF2-40B4-BE49-F238E27FC236}">
                <a16:creationId xmlns:a16="http://schemas.microsoft.com/office/drawing/2014/main" id="{4D751CA1-D681-4953-B55E-9AFB9CAE2B41}"/>
              </a:ext>
            </a:extLst>
          </p:cNvPr>
          <p:cNvSpPr txBox="1"/>
          <p:nvPr/>
        </p:nvSpPr>
        <p:spPr>
          <a:xfrm>
            <a:off x="7517768" y="2283135"/>
            <a:ext cx="268862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AFCAC</a:t>
            </a:r>
            <a:endParaRPr lang="ko-KR" altLang="en-US" sz="1400" b="1" dirty="0">
              <a:solidFill>
                <a:schemeClr val="tx1">
                  <a:lumMod val="75000"/>
                  <a:lumOff val="25000"/>
                </a:schemeClr>
              </a:solidFill>
              <a:cs typeface="Arial" pitchFamily="34" charset="0"/>
            </a:endParaRPr>
          </a:p>
        </p:txBody>
      </p:sp>
      <p:grpSp>
        <p:nvGrpSpPr>
          <p:cNvPr id="80" name="Group 16">
            <a:extLst>
              <a:ext uri="{FF2B5EF4-FFF2-40B4-BE49-F238E27FC236}">
                <a16:creationId xmlns:a16="http://schemas.microsoft.com/office/drawing/2014/main" id="{73CFC8AD-C586-4299-8031-52567DC232ED}"/>
              </a:ext>
            </a:extLst>
          </p:cNvPr>
          <p:cNvGrpSpPr/>
          <p:nvPr/>
        </p:nvGrpSpPr>
        <p:grpSpPr>
          <a:xfrm>
            <a:off x="3510264" y="2228604"/>
            <a:ext cx="2717424" cy="553998"/>
            <a:chOff x="3017859" y="4283314"/>
            <a:chExt cx="1890849" cy="553998"/>
          </a:xfrm>
        </p:grpSpPr>
        <p:sp>
          <p:nvSpPr>
            <p:cNvPr id="81" name="TextBox 80">
              <a:extLst>
                <a:ext uri="{FF2B5EF4-FFF2-40B4-BE49-F238E27FC236}">
                  <a16:creationId xmlns:a16="http://schemas.microsoft.com/office/drawing/2014/main" id="{F69F3D86-4630-471F-A33A-2DB1C7733828}"/>
                </a:ext>
              </a:extLst>
            </p:cNvPr>
            <p:cNvSpPr txBox="1"/>
            <p:nvPr/>
          </p:nvSpPr>
          <p:spPr>
            <a:xfrm>
              <a:off x="3021856" y="4560313"/>
              <a:ext cx="1886852"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(Secretary)</a:t>
              </a:r>
              <a:endParaRPr lang="ko-KR" altLang="en-US" sz="1200"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9B07E18E-0515-4EAE-A658-9E3D3F362146}"/>
                </a:ext>
              </a:extLst>
            </p:cNvPr>
            <p:cNvSpPr txBox="1"/>
            <p:nvPr/>
          </p:nvSpPr>
          <p:spPr>
            <a:xfrm>
              <a:off x="3017859" y="4283314"/>
              <a:ext cx="187081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UNECA</a:t>
              </a:r>
              <a:endParaRPr lang="ko-KR" altLang="en-US" sz="1200" b="1" dirty="0">
                <a:solidFill>
                  <a:schemeClr val="tx1">
                    <a:lumMod val="75000"/>
                    <a:lumOff val="25000"/>
                  </a:schemeClr>
                </a:solidFill>
                <a:cs typeface="Arial" pitchFamily="34" charset="0"/>
              </a:endParaRPr>
            </a:p>
          </p:txBody>
        </p:sp>
      </p:grpSp>
      <p:sp>
        <p:nvSpPr>
          <p:cNvPr id="85" name="TextBox 84">
            <a:extLst>
              <a:ext uri="{FF2B5EF4-FFF2-40B4-BE49-F238E27FC236}">
                <a16:creationId xmlns:a16="http://schemas.microsoft.com/office/drawing/2014/main" id="{637F2C4A-8CFC-4B83-9F96-072FD2A9F48C}"/>
              </a:ext>
            </a:extLst>
          </p:cNvPr>
          <p:cNvSpPr txBox="1"/>
          <p:nvPr/>
        </p:nvSpPr>
        <p:spPr>
          <a:xfrm>
            <a:off x="1506257" y="5040202"/>
            <a:ext cx="268862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RECs</a:t>
            </a:r>
            <a:endParaRPr lang="ko-KR" altLang="en-US" sz="1400" b="1" dirty="0">
              <a:solidFill>
                <a:schemeClr val="tx1">
                  <a:lumMod val="75000"/>
                  <a:lumOff val="25000"/>
                </a:schemeClr>
              </a:solidFill>
              <a:cs typeface="Arial" pitchFamily="34" charset="0"/>
            </a:endParaRPr>
          </a:p>
        </p:txBody>
      </p:sp>
      <p:sp>
        <p:nvSpPr>
          <p:cNvPr id="88" name="TextBox 87">
            <a:extLst>
              <a:ext uri="{FF2B5EF4-FFF2-40B4-BE49-F238E27FC236}">
                <a16:creationId xmlns:a16="http://schemas.microsoft.com/office/drawing/2014/main" id="{79916F2E-946B-43B5-AED6-464301280B1D}"/>
              </a:ext>
            </a:extLst>
          </p:cNvPr>
          <p:cNvSpPr txBox="1"/>
          <p:nvPr/>
        </p:nvSpPr>
        <p:spPr>
          <a:xfrm>
            <a:off x="5501417" y="5040202"/>
            <a:ext cx="268862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AFRAA</a:t>
            </a:r>
            <a:endParaRPr lang="ko-KR" altLang="en-US" sz="1400" b="1" dirty="0">
              <a:solidFill>
                <a:schemeClr val="tx1">
                  <a:lumMod val="75000"/>
                  <a:lumOff val="25000"/>
                </a:schemeClr>
              </a:solidFill>
              <a:cs typeface="Arial" pitchFamily="34" charset="0"/>
            </a:endParaRPr>
          </a:p>
        </p:txBody>
      </p:sp>
      <p:sp>
        <p:nvSpPr>
          <p:cNvPr id="94" name="자유형: 도형 53">
            <a:extLst>
              <a:ext uri="{FF2B5EF4-FFF2-40B4-BE49-F238E27FC236}">
                <a16:creationId xmlns:a16="http://schemas.microsoft.com/office/drawing/2014/main" id="{EF0F7AE1-C2C6-491E-8111-4E78D97C0B85}"/>
              </a:ext>
            </a:extLst>
          </p:cNvPr>
          <p:cNvSpPr/>
          <p:nvPr/>
        </p:nvSpPr>
        <p:spPr>
          <a:xfrm rot="17698001">
            <a:off x="5445684" y="3207450"/>
            <a:ext cx="847466" cy="1474812"/>
          </a:xfrm>
          <a:custGeom>
            <a:avLst/>
            <a:gdLst>
              <a:gd name="connsiteX0" fmla="*/ 836512 w 847466"/>
              <a:gd name="connsiteY0" fmla="*/ 0 h 1474812"/>
              <a:gd name="connsiteX1" fmla="*/ 778399 w 847466"/>
              <a:gd name="connsiteY1" fmla="*/ 158777 h 1474812"/>
              <a:gd name="connsiteX2" fmla="*/ 693799 w 847466"/>
              <a:gd name="connsiteY2" fmla="*/ 718353 h 1474812"/>
              <a:gd name="connsiteX3" fmla="*/ 841677 w 847466"/>
              <a:gd name="connsiteY3" fmla="*/ 1450817 h 1474812"/>
              <a:gd name="connsiteX4" fmla="*/ 847466 w 847466"/>
              <a:gd name="connsiteY4" fmla="*/ 1462835 h 1474812"/>
              <a:gd name="connsiteX5" fmla="*/ 803187 w 847466"/>
              <a:gd name="connsiteY5" fmla="*/ 1413877 h 1474812"/>
              <a:gd name="connsiteX6" fmla="*/ 195858 w 847466"/>
              <a:gd name="connsiteY6" fmla="*/ 1321421 h 1474812"/>
              <a:gd name="connsiteX7" fmla="*/ 18000 w 847466"/>
              <a:gd name="connsiteY7" fmla="*/ 1452054 h 1474812"/>
              <a:gd name="connsiteX8" fmla="*/ 1082 w 847466"/>
              <a:gd name="connsiteY8" fmla="*/ 1474812 h 1474812"/>
              <a:gd name="connsiteX9" fmla="*/ 0 w 847466"/>
              <a:gd name="connsiteY9" fmla="*/ 1474812 h 1474812"/>
              <a:gd name="connsiteX10" fmla="*/ 11560 w 847466"/>
              <a:gd name="connsiteY10" fmla="*/ 1450817 h 1474812"/>
              <a:gd name="connsiteX11" fmla="*/ 159437 w 847466"/>
              <a:gd name="connsiteY11" fmla="*/ 718353 h 1474812"/>
              <a:gd name="connsiteX12" fmla="*/ 74837 w 847466"/>
              <a:gd name="connsiteY12" fmla="*/ 158777 h 1474812"/>
              <a:gd name="connsiteX13" fmla="*/ 18424 w 847466"/>
              <a:gd name="connsiteY13" fmla="*/ 4645 h 1474812"/>
              <a:gd name="connsiteX14" fmla="*/ 50161 w 847466"/>
              <a:gd name="connsiteY14" fmla="*/ 39674 h 1474812"/>
              <a:gd name="connsiteX15" fmla="*/ 657490 w 847466"/>
              <a:gd name="connsiteY15" fmla="*/ 131966 h 1474812"/>
              <a:gd name="connsiteX16" fmla="*/ 835348 w 847466"/>
              <a:gd name="connsiteY16" fmla="*/ 1563 h 14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466" h="1474812">
                <a:moveTo>
                  <a:pt x="836512" y="0"/>
                </a:moveTo>
                <a:lnTo>
                  <a:pt x="778399" y="158777"/>
                </a:lnTo>
                <a:cubicBezTo>
                  <a:pt x="723418" y="335547"/>
                  <a:pt x="693799" y="523491"/>
                  <a:pt x="693799" y="718353"/>
                </a:cubicBezTo>
                <a:cubicBezTo>
                  <a:pt x="693799" y="978169"/>
                  <a:pt x="746455" y="1225687"/>
                  <a:pt x="841677" y="1450817"/>
                </a:cubicBezTo>
                <a:lnTo>
                  <a:pt x="847466" y="1462835"/>
                </a:lnTo>
                <a:lnTo>
                  <a:pt x="803187" y="1413877"/>
                </a:lnTo>
                <a:cubicBezTo>
                  <a:pt x="642731" y="1268431"/>
                  <a:pt x="404678" y="1224568"/>
                  <a:pt x="195858" y="1321421"/>
                </a:cubicBezTo>
                <a:cubicBezTo>
                  <a:pt x="126251" y="1353706"/>
                  <a:pt x="66482" y="1398569"/>
                  <a:pt x="18000" y="1452054"/>
                </a:cubicBezTo>
                <a:lnTo>
                  <a:pt x="1082" y="1474812"/>
                </a:lnTo>
                <a:lnTo>
                  <a:pt x="0" y="1474812"/>
                </a:lnTo>
                <a:lnTo>
                  <a:pt x="11560" y="1450817"/>
                </a:lnTo>
                <a:cubicBezTo>
                  <a:pt x="106781" y="1225687"/>
                  <a:pt x="159437" y="978169"/>
                  <a:pt x="159437" y="718353"/>
                </a:cubicBezTo>
                <a:cubicBezTo>
                  <a:pt x="159437" y="523491"/>
                  <a:pt x="129818" y="335547"/>
                  <a:pt x="74837" y="158777"/>
                </a:cubicBezTo>
                <a:lnTo>
                  <a:pt x="18424" y="4645"/>
                </a:lnTo>
                <a:lnTo>
                  <a:pt x="50161" y="39674"/>
                </a:lnTo>
                <a:cubicBezTo>
                  <a:pt x="210617" y="184865"/>
                  <a:pt x="448670" y="228650"/>
                  <a:pt x="657490" y="131966"/>
                </a:cubicBezTo>
                <a:cubicBezTo>
                  <a:pt x="727097" y="99739"/>
                  <a:pt x="786866" y="54955"/>
                  <a:pt x="835348" y="1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자유형: 도형 55">
            <a:extLst>
              <a:ext uri="{FF2B5EF4-FFF2-40B4-BE49-F238E27FC236}">
                <a16:creationId xmlns:a16="http://schemas.microsoft.com/office/drawing/2014/main" id="{0C05FF7B-9E92-4B35-BC1D-5391E986FC3D}"/>
              </a:ext>
            </a:extLst>
          </p:cNvPr>
          <p:cNvSpPr/>
          <p:nvPr/>
        </p:nvSpPr>
        <p:spPr>
          <a:xfrm rot="17541758">
            <a:off x="9496766" y="3082171"/>
            <a:ext cx="847466" cy="1638660"/>
          </a:xfrm>
          <a:custGeom>
            <a:avLst/>
            <a:gdLst>
              <a:gd name="connsiteX0" fmla="*/ 836512 w 847466"/>
              <a:gd name="connsiteY0" fmla="*/ 0 h 1474812"/>
              <a:gd name="connsiteX1" fmla="*/ 778399 w 847466"/>
              <a:gd name="connsiteY1" fmla="*/ 158777 h 1474812"/>
              <a:gd name="connsiteX2" fmla="*/ 693799 w 847466"/>
              <a:gd name="connsiteY2" fmla="*/ 718353 h 1474812"/>
              <a:gd name="connsiteX3" fmla="*/ 841677 w 847466"/>
              <a:gd name="connsiteY3" fmla="*/ 1450817 h 1474812"/>
              <a:gd name="connsiteX4" fmla="*/ 847466 w 847466"/>
              <a:gd name="connsiteY4" fmla="*/ 1462835 h 1474812"/>
              <a:gd name="connsiteX5" fmla="*/ 803187 w 847466"/>
              <a:gd name="connsiteY5" fmla="*/ 1413877 h 1474812"/>
              <a:gd name="connsiteX6" fmla="*/ 195858 w 847466"/>
              <a:gd name="connsiteY6" fmla="*/ 1321421 h 1474812"/>
              <a:gd name="connsiteX7" fmla="*/ 18000 w 847466"/>
              <a:gd name="connsiteY7" fmla="*/ 1452054 h 1474812"/>
              <a:gd name="connsiteX8" fmla="*/ 1082 w 847466"/>
              <a:gd name="connsiteY8" fmla="*/ 1474812 h 1474812"/>
              <a:gd name="connsiteX9" fmla="*/ 0 w 847466"/>
              <a:gd name="connsiteY9" fmla="*/ 1474812 h 1474812"/>
              <a:gd name="connsiteX10" fmla="*/ 11560 w 847466"/>
              <a:gd name="connsiteY10" fmla="*/ 1450817 h 1474812"/>
              <a:gd name="connsiteX11" fmla="*/ 159437 w 847466"/>
              <a:gd name="connsiteY11" fmla="*/ 718353 h 1474812"/>
              <a:gd name="connsiteX12" fmla="*/ 74837 w 847466"/>
              <a:gd name="connsiteY12" fmla="*/ 158777 h 1474812"/>
              <a:gd name="connsiteX13" fmla="*/ 18424 w 847466"/>
              <a:gd name="connsiteY13" fmla="*/ 4645 h 1474812"/>
              <a:gd name="connsiteX14" fmla="*/ 50161 w 847466"/>
              <a:gd name="connsiteY14" fmla="*/ 39674 h 1474812"/>
              <a:gd name="connsiteX15" fmla="*/ 657490 w 847466"/>
              <a:gd name="connsiteY15" fmla="*/ 131966 h 1474812"/>
              <a:gd name="connsiteX16" fmla="*/ 835348 w 847466"/>
              <a:gd name="connsiteY16" fmla="*/ 1563 h 147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466" h="1474812">
                <a:moveTo>
                  <a:pt x="836512" y="0"/>
                </a:moveTo>
                <a:lnTo>
                  <a:pt x="778399" y="158777"/>
                </a:lnTo>
                <a:cubicBezTo>
                  <a:pt x="723418" y="335547"/>
                  <a:pt x="693799" y="523491"/>
                  <a:pt x="693799" y="718353"/>
                </a:cubicBezTo>
                <a:cubicBezTo>
                  <a:pt x="693799" y="978169"/>
                  <a:pt x="746455" y="1225687"/>
                  <a:pt x="841677" y="1450817"/>
                </a:cubicBezTo>
                <a:lnTo>
                  <a:pt x="847466" y="1462835"/>
                </a:lnTo>
                <a:lnTo>
                  <a:pt x="803187" y="1413877"/>
                </a:lnTo>
                <a:cubicBezTo>
                  <a:pt x="642731" y="1268431"/>
                  <a:pt x="404678" y="1224568"/>
                  <a:pt x="195858" y="1321421"/>
                </a:cubicBezTo>
                <a:cubicBezTo>
                  <a:pt x="126251" y="1353706"/>
                  <a:pt x="66482" y="1398569"/>
                  <a:pt x="18000" y="1452054"/>
                </a:cubicBezTo>
                <a:lnTo>
                  <a:pt x="1082" y="1474812"/>
                </a:lnTo>
                <a:lnTo>
                  <a:pt x="0" y="1474812"/>
                </a:lnTo>
                <a:lnTo>
                  <a:pt x="11560" y="1450817"/>
                </a:lnTo>
                <a:cubicBezTo>
                  <a:pt x="106781" y="1225687"/>
                  <a:pt x="159437" y="978169"/>
                  <a:pt x="159437" y="718353"/>
                </a:cubicBezTo>
                <a:cubicBezTo>
                  <a:pt x="159437" y="523491"/>
                  <a:pt x="129818" y="335547"/>
                  <a:pt x="74837" y="158777"/>
                </a:cubicBezTo>
                <a:lnTo>
                  <a:pt x="18424" y="4645"/>
                </a:lnTo>
                <a:lnTo>
                  <a:pt x="50161" y="39674"/>
                </a:lnTo>
                <a:cubicBezTo>
                  <a:pt x="210617" y="184865"/>
                  <a:pt x="448670" y="228650"/>
                  <a:pt x="657490" y="131966"/>
                </a:cubicBezTo>
                <a:cubicBezTo>
                  <a:pt x="727097" y="99739"/>
                  <a:pt x="786866" y="54955"/>
                  <a:pt x="835348" y="15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1" name="Oval 8">
            <a:extLst>
              <a:ext uri="{FF2B5EF4-FFF2-40B4-BE49-F238E27FC236}">
                <a16:creationId xmlns:a16="http://schemas.microsoft.com/office/drawing/2014/main" id="{E1110D39-0364-43F9-BB8D-AC12F3BDA0D3}"/>
              </a:ext>
            </a:extLst>
          </p:cNvPr>
          <p:cNvSpPr/>
          <p:nvPr/>
        </p:nvSpPr>
        <p:spPr>
          <a:xfrm rot="14638208">
            <a:off x="10465197" y="3800230"/>
            <a:ext cx="1024866" cy="1024866"/>
          </a:xfrm>
          <a:prstGeom prst="ellipse">
            <a:avLst/>
          </a:prstGeom>
          <a:solidFill>
            <a:schemeClr val="bg1"/>
          </a:solidFill>
          <a:ln w="889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3" name="TextBox 112">
            <a:extLst>
              <a:ext uri="{FF2B5EF4-FFF2-40B4-BE49-F238E27FC236}">
                <a16:creationId xmlns:a16="http://schemas.microsoft.com/office/drawing/2014/main" id="{79916F2E-946B-43B5-AED6-464301280B1D}"/>
              </a:ext>
            </a:extLst>
          </p:cNvPr>
          <p:cNvSpPr txBox="1"/>
          <p:nvPr/>
        </p:nvSpPr>
        <p:spPr>
          <a:xfrm>
            <a:off x="9613329" y="5027848"/>
            <a:ext cx="268862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AFDB</a:t>
            </a:r>
            <a:endParaRPr lang="ko-KR" altLang="en-US" sz="1400" b="1" dirty="0">
              <a:solidFill>
                <a:schemeClr val="tx1">
                  <a:lumMod val="75000"/>
                  <a:lumOff val="25000"/>
                </a:schemeClr>
              </a:solidFill>
              <a:cs typeface="Arial" pitchFamily="34" charset="0"/>
            </a:endParaRPr>
          </a:p>
        </p:txBody>
      </p:sp>
      <p:sp>
        <p:nvSpPr>
          <p:cNvPr id="114" name="Rectangle 113"/>
          <p:cNvSpPr/>
          <p:nvPr/>
        </p:nvSpPr>
        <p:spPr>
          <a:xfrm>
            <a:off x="2185024" y="1093777"/>
            <a:ext cx="700452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chemeClr val="accent4"/>
                </a:solidFill>
                <a:latin typeface="Arial Black" panose="020B0A04020102020204" pitchFamily="34" charset="0"/>
              </a:rPr>
              <a:t>Members of the </a:t>
            </a:r>
            <a:r>
              <a:rPr kumimoji="0" lang="en-US" sz="2800" b="1" i="0" u="none" strike="noStrike" kern="1200" cap="none" spc="0" normalizeH="0" baseline="0" noProof="0" dirty="0">
                <a:ln>
                  <a:noFill/>
                </a:ln>
                <a:solidFill>
                  <a:schemeClr val="accent4"/>
                </a:solidFill>
                <a:effectLst/>
                <a:uLnTx/>
                <a:uFillTx/>
                <a:latin typeface="Arial Black" panose="020B0A04020102020204" pitchFamily="34" charset="0"/>
                <a:ea typeface="+mn-ea"/>
                <a:cs typeface="+mn-cs"/>
              </a:rPr>
              <a:t>Monitoring Body</a:t>
            </a:r>
            <a:endParaRPr kumimoji="0" lang="en-US" sz="2800" b="0" i="0" u="none" strike="noStrike" kern="1200" cap="none" spc="0" normalizeH="0" baseline="0" noProof="0" dirty="0">
              <a:ln>
                <a:noFill/>
              </a:ln>
              <a:solidFill>
                <a:schemeClr val="accent4"/>
              </a:solidFill>
              <a:effectLst/>
              <a:uLnTx/>
              <a:uFillTx/>
              <a:latin typeface="Calibri"/>
              <a:ea typeface="+mn-ea"/>
              <a:cs typeface="+mn-cs"/>
            </a:endParaRP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3035" y="3967937"/>
            <a:ext cx="765466" cy="840659"/>
          </a:xfrm>
          <a:prstGeom prst="flowChartConnector">
            <a:avLst/>
          </a:prstGeom>
        </p:spPr>
      </p:pic>
      <p:pic>
        <p:nvPicPr>
          <p:cNvPr id="115" name="Picture 1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6220" y="3092518"/>
            <a:ext cx="876831" cy="796269"/>
          </a:xfrm>
          <a:prstGeom prst="rect">
            <a:avLst/>
          </a:prstGeom>
        </p:spPr>
      </p:pic>
      <p:pic>
        <p:nvPicPr>
          <p:cNvPr id="118" name="Picture 1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2233" y="3117972"/>
            <a:ext cx="759877" cy="756298"/>
          </a:xfrm>
          <a:prstGeom prst="rect">
            <a:avLst/>
          </a:prstGeom>
        </p:spPr>
      </p:pic>
      <p:pic>
        <p:nvPicPr>
          <p:cNvPr id="119" name="Picture 1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3795" y="3975738"/>
            <a:ext cx="807281" cy="821880"/>
          </a:xfrm>
          <a:prstGeom prst="flowChartConnector">
            <a:avLst/>
          </a:prstGeom>
        </p:spPr>
      </p:pic>
      <p:pic>
        <p:nvPicPr>
          <p:cNvPr id="120" name="Picture 1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6634" y="3063393"/>
            <a:ext cx="825625" cy="795794"/>
          </a:xfrm>
          <a:prstGeom prst="flowChartConnector">
            <a:avLst/>
          </a:prstGeom>
        </p:spPr>
      </p:pic>
      <p:pic>
        <p:nvPicPr>
          <p:cNvPr id="121" name="Picture 1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27110" y="3854129"/>
            <a:ext cx="901083" cy="919984"/>
          </a:xfrm>
          <a:prstGeom prst="rect">
            <a:avLst/>
          </a:prstGeom>
        </p:spPr>
      </p:pic>
      <p:sp>
        <p:nvSpPr>
          <p:cNvPr id="122" name="Rectangle 121"/>
          <p:cNvSpPr/>
          <p:nvPr/>
        </p:nvSpPr>
        <p:spPr>
          <a:xfrm>
            <a:off x="3343263" y="5933427"/>
            <a:ext cx="5134129" cy="388696"/>
          </a:xfrm>
          <a:prstGeom prst="rect">
            <a:avLst/>
          </a:prstGeom>
        </p:spPr>
        <p:txBody>
          <a:bodyPr wrap="square">
            <a:spAutoFit/>
          </a:bodyPr>
          <a:lstStyle/>
          <a:p>
            <a:pPr marL="228600" marR="0" lvl="0" indent="0" algn="l" defTabSz="4572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monitoring body is NOT a POLITICAL BODY</a:t>
            </a:r>
          </a:p>
        </p:txBody>
      </p:sp>
    </p:spTree>
    <p:extLst>
      <p:ext uri="{BB962C8B-B14F-4D97-AF65-F5344CB8AC3E}">
        <p14:creationId xmlns:p14="http://schemas.microsoft.com/office/powerpoint/2010/main" val="2517190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80">
                                          <p:stCondLst>
                                            <p:cond delay="0"/>
                                          </p:stCondLst>
                                        </p:cTn>
                                        <p:tgtEl>
                                          <p:spTgt spid="122"/>
                                        </p:tgtEl>
                                      </p:cBhvr>
                                    </p:animEffect>
                                    <p:anim calcmode="lin" valueType="num">
                                      <p:cBhvr>
                                        <p:cTn id="8" dur="1822" tmFilter="0,0; 0.14,0.36; 0.43,0.73; 0.71,0.91; 1.0,1.0">
                                          <p:stCondLst>
                                            <p:cond delay="0"/>
                                          </p:stCondLst>
                                        </p:cTn>
                                        <p:tgtEl>
                                          <p:spTgt spid="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
                                        </p:tgtEl>
                                      </p:cBhvr>
                                      <p:to x="100000" y="60000"/>
                                    </p:animScale>
                                    <p:animScale>
                                      <p:cBhvr>
                                        <p:cTn id="14" dur="166" decel="50000">
                                          <p:stCondLst>
                                            <p:cond delay="676"/>
                                          </p:stCondLst>
                                        </p:cTn>
                                        <p:tgtEl>
                                          <p:spTgt spid="122"/>
                                        </p:tgtEl>
                                      </p:cBhvr>
                                      <p:to x="100000" y="100000"/>
                                    </p:animScale>
                                    <p:animScale>
                                      <p:cBhvr>
                                        <p:cTn id="15" dur="26">
                                          <p:stCondLst>
                                            <p:cond delay="1312"/>
                                          </p:stCondLst>
                                        </p:cTn>
                                        <p:tgtEl>
                                          <p:spTgt spid="122"/>
                                        </p:tgtEl>
                                      </p:cBhvr>
                                      <p:to x="100000" y="80000"/>
                                    </p:animScale>
                                    <p:animScale>
                                      <p:cBhvr>
                                        <p:cTn id="16" dur="166" decel="50000">
                                          <p:stCondLst>
                                            <p:cond delay="1338"/>
                                          </p:stCondLst>
                                        </p:cTn>
                                        <p:tgtEl>
                                          <p:spTgt spid="122"/>
                                        </p:tgtEl>
                                      </p:cBhvr>
                                      <p:to x="100000" y="100000"/>
                                    </p:animScale>
                                    <p:animScale>
                                      <p:cBhvr>
                                        <p:cTn id="17" dur="26">
                                          <p:stCondLst>
                                            <p:cond delay="1642"/>
                                          </p:stCondLst>
                                        </p:cTn>
                                        <p:tgtEl>
                                          <p:spTgt spid="122"/>
                                        </p:tgtEl>
                                      </p:cBhvr>
                                      <p:to x="100000" y="90000"/>
                                    </p:animScale>
                                    <p:animScale>
                                      <p:cBhvr>
                                        <p:cTn id="18" dur="166" decel="50000">
                                          <p:stCondLst>
                                            <p:cond delay="1668"/>
                                          </p:stCondLst>
                                        </p:cTn>
                                        <p:tgtEl>
                                          <p:spTgt spid="122"/>
                                        </p:tgtEl>
                                      </p:cBhvr>
                                      <p:to x="100000" y="100000"/>
                                    </p:animScale>
                                    <p:animScale>
                                      <p:cBhvr>
                                        <p:cTn id="19" dur="26">
                                          <p:stCondLst>
                                            <p:cond delay="1808"/>
                                          </p:stCondLst>
                                        </p:cTn>
                                        <p:tgtEl>
                                          <p:spTgt spid="122"/>
                                        </p:tgtEl>
                                      </p:cBhvr>
                                      <p:to x="100000" y="95000"/>
                                    </p:animScale>
                                    <p:animScale>
                                      <p:cBhvr>
                                        <p:cTn id="20" dur="166" decel="50000">
                                          <p:stCondLst>
                                            <p:cond delay="1834"/>
                                          </p:stCondLst>
                                        </p:cTn>
                                        <p:tgtEl>
                                          <p:spTgt spid="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1000"/>
                                        <p:tgtEl>
                                          <p:spTgt spid="116"/>
                                        </p:tgtEl>
                                      </p:cBhvr>
                                    </p:animEffect>
                                    <p:anim calcmode="lin" valueType="num">
                                      <p:cBhvr>
                                        <p:cTn id="26" dur="1000" fill="hold"/>
                                        <p:tgtEl>
                                          <p:spTgt spid="116"/>
                                        </p:tgtEl>
                                        <p:attrNameLst>
                                          <p:attrName>ppt_x</p:attrName>
                                        </p:attrNameLst>
                                      </p:cBhvr>
                                      <p:tavLst>
                                        <p:tav tm="0">
                                          <p:val>
                                            <p:strVal val="#ppt_x"/>
                                          </p:val>
                                        </p:tav>
                                        <p:tav tm="100000">
                                          <p:val>
                                            <p:strVal val="#ppt_x"/>
                                          </p:val>
                                        </p:tav>
                                      </p:tavLst>
                                    </p:anim>
                                    <p:anim calcmode="lin" valueType="num">
                                      <p:cBhvr>
                                        <p:cTn id="27" dur="1000" fill="hold"/>
                                        <p:tgtEl>
                                          <p:spTgt spid="1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1000"/>
                                        <p:tgtEl>
                                          <p:spTgt spid="115"/>
                                        </p:tgtEl>
                                      </p:cBhvr>
                                    </p:animEffect>
                                    <p:anim calcmode="lin" valueType="num">
                                      <p:cBhvr>
                                        <p:cTn id="31" dur="1000" fill="hold"/>
                                        <p:tgtEl>
                                          <p:spTgt spid="115"/>
                                        </p:tgtEl>
                                        <p:attrNameLst>
                                          <p:attrName>ppt_x</p:attrName>
                                        </p:attrNameLst>
                                      </p:cBhvr>
                                      <p:tavLst>
                                        <p:tav tm="0">
                                          <p:val>
                                            <p:strVal val="#ppt_x"/>
                                          </p:val>
                                        </p:tav>
                                        <p:tav tm="100000">
                                          <p:val>
                                            <p:strVal val="#ppt_x"/>
                                          </p:val>
                                        </p:tav>
                                      </p:tavLst>
                                    </p:anim>
                                    <p:anim calcmode="lin" valueType="num">
                                      <p:cBhvr>
                                        <p:cTn id="32" dur="1000" fill="hold"/>
                                        <p:tgtEl>
                                          <p:spTgt spid="11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anim calcmode="lin" valueType="num">
                                      <p:cBhvr>
                                        <p:cTn id="36" dur="1000" fill="hold"/>
                                        <p:tgtEl>
                                          <p:spTgt spid="118"/>
                                        </p:tgtEl>
                                        <p:attrNameLst>
                                          <p:attrName>ppt_x</p:attrName>
                                        </p:attrNameLst>
                                      </p:cBhvr>
                                      <p:tavLst>
                                        <p:tav tm="0">
                                          <p:val>
                                            <p:strVal val="#ppt_x"/>
                                          </p:val>
                                        </p:tav>
                                        <p:tav tm="100000">
                                          <p:val>
                                            <p:strVal val="#ppt_x"/>
                                          </p:val>
                                        </p:tav>
                                      </p:tavLst>
                                    </p:anim>
                                    <p:anim calcmode="lin" valueType="num">
                                      <p:cBhvr>
                                        <p:cTn id="37" dur="1000" fill="hold"/>
                                        <p:tgtEl>
                                          <p:spTgt spid="1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1000"/>
                                        <p:tgtEl>
                                          <p:spTgt spid="119"/>
                                        </p:tgtEl>
                                      </p:cBhvr>
                                    </p:animEffect>
                                    <p:anim calcmode="lin" valueType="num">
                                      <p:cBhvr>
                                        <p:cTn id="41" dur="1000" fill="hold"/>
                                        <p:tgtEl>
                                          <p:spTgt spid="119"/>
                                        </p:tgtEl>
                                        <p:attrNameLst>
                                          <p:attrName>ppt_x</p:attrName>
                                        </p:attrNameLst>
                                      </p:cBhvr>
                                      <p:tavLst>
                                        <p:tav tm="0">
                                          <p:val>
                                            <p:strVal val="#ppt_x"/>
                                          </p:val>
                                        </p:tav>
                                        <p:tav tm="100000">
                                          <p:val>
                                            <p:strVal val="#ppt_x"/>
                                          </p:val>
                                        </p:tav>
                                      </p:tavLst>
                                    </p:anim>
                                    <p:anim calcmode="lin" valueType="num">
                                      <p:cBhvr>
                                        <p:cTn id="42" dur="1000" fill="hold"/>
                                        <p:tgtEl>
                                          <p:spTgt spid="11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1000"/>
                                        <p:tgtEl>
                                          <p:spTgt spid="120"/>
                                        </p:tgtEl>
                                      </p:cBhvr>
                                    </p:animEffect>
                                    <p:anim calcmode="lin" valueType="num">
                                      <p:cBhvr>
                                        <p:cTn id="46" dur="1000" fill="hold"/>
                                        <p:tgtEl>
                                          <p:spTgt spid="120"/>
                                        </p:tgtEl>
                                        <p:attrNameLst>
                                          <p:attrName>ppt_x</p:attrName>
                                        </p:attrNameLst>
                                      </p:cBhvr>
                                      <p:tavLst>
                                        <p:tav tm="0">
                                          <p:val>
                                            <p:strVal val="#ppt_x"/>
                                          </p:val>
                                        </p:tav>
                                        <p:tav tm="100000">
                                          <p:val>
                                            <p:strVal val="#ppt_x"/>
                                          </p:val>
                                        </p:tav>
                                      </p:tavLst>
                                    </p:anim>
                                    <p:anim calcmode="lin" valueType="num">
                                      <p:cBhvr>
                                        <p:cTn id="47" dur="1000" fill="hold"/>
                                        <p:tgtEl>
                                          <p:spTgt spid="12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fade">
                                      <p:cBhvr>
                                        <p:cTn id="50" dur="1000"/>
                                        <p:tgtEl>
                                          <p:spTgt spid="121"/>
                                        </p:tgtEl>
                                      </p:cBhvr>
                                    </p:animEffect>
                                    <p:anim calcmode="lin" valueType="num">
                                      <p:cBhvr>
                                        <p:cTn id="51" dur="1000" fill="hold"/>
                                        <p:tgtEl>
                                          <p:spTgt spid="121"/>
                                        </p:tgtEl>
                                        <p:attrNameLst>
                                          <p:attrName>ppt_x</p:attrName>
                                        </p:attrNameLst>
                                      </p:cBhvr>
                                      <p:tavLst>
                                        <p:tav tm="0">
                                          <p:val>
                                            <p:strVal val="#ppt_x"/>
                                          </p:val>
                                        </p:tav>
                                        <p:tav tm="100000">
                                          <p:val>
                                            <p:strVal val="#ppt_x"/>
                                          </p:val>
                                        </p:tav>
                                      </p:tavLst>
                                    </p:anim>
                                    <p:anim calcmode="lin" valueType="num">
                                      <p:cBhvr>
                                        <p:cTn id="52"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자유형: 도형 2154">
            <a:extLst>
              <a:ext uri="{FF2B5EF4-FFF2-40B4-BE49-F238E27FC236}">
                <a16:creationId xmlns:a16="http://schemas.microsoft.com/office/drawing/2014/main" id="{E8EF9E54-5531-4DCE-A497-58B2DFA4AC6C}"/>
              </a:ext>
            </a:extLst>
          </p:cNvPr>
          <p:cNvSpPr/>
          <p:nvPr/>
        </p:nvSpPr>
        <p:spPr>
          <a:xfrm rot="18360000">
            <a:off x="8515183" y="4362182"/>
            <a:ext cx="1790093" cy="2115197"/>
          </a:xfrm>
          <a:custGeom>
            <a:avLst/>
            <a:gdLst>
              <a:gd name="connsiteX0" fmla="*/ 1050436 w 1790093"/>
              <a:gd name="connsiteY0" fmla="*/ 545001 h 2115197"/>
              <a:gd name="connsiteX1" fmla="*/ 805466 w 1790093"/>
              <a:gd name="connsiteY1" fmla="*/ 545001 h 2115197"/>
              <a:gd name="connsiteX2" fmla="*/ 810209 w 1790093"/>
              <a:gd name="connsiteY2" fmla="*/ 569442 h 2115197"/>
              <a:gd name="connsiteX3" fmla="*/ 1043313 w 1790093"/>
              <a:gd name="connsiteY3" fmla="*/ 1062846 h 2115197"/>
              <a:gd name="connsiteX4" fmla="*/ 1725920 w 1790093"/>
              <a:gd name="connsiteY4" fmla="*/ 1577494 h 2115197"/>
              <a:gd name="connsiteX5" fmla="*/ 1790093 w 1790093"/>
              <a:gd name="connsiteY5" fmla="*/ 1597374 h 2115197"/>
              <a:gd name="connsiteX6" fmla="*/ 1384299 w 1790093"/>
              <a:gd name="connsiteY6" fmla="*/ 1787784 h 2115197"/>
              <a:gd name="connsiteX7" fmla="*/ 1564761 w 1790093"/>
              <a:gd name="connsiteY7" fmla="*/ 2115197 h 2115197"/>
              <a:gd name="connsiteX8" fmla="*/ 1533622 w 1790093"/>
              <a:gd name="connsiteY8" fmla="*/ 2105551 h 2115197"/>
              <a:gd name="connsiteX9" fmla="*/ 588707 w 1790093"/>
              <a:gd name="connsiteY9" fmla="*/ 1393137 h 2115197"/>
              <a:gd name="connsiteX10" fmla="*/ 266026 w 1790093"/>
              <a:gd name="connsiteY10" fmla="*/ 710130 h 2115197"/>
              <a:gd name="connsiteX11" fmla="*/ 233986 w 1790093"/>
              <a:gd name="connsiteY11" fmla="*/ 545001 h 2115197"/>
              <a:gd name="connsiteX12" fmla="*/ 0 w 1790093"/>
              <a:gd name="connsiteY12" fmla="*/ 545001 h 2115197"/>
              <a:gd name="connsiteX13" fmla="*/ 525218 w 1790093"/>
              <a:gd name="connsiteY13" fmla="*/ 0 h 211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0093" h="2115197">
                <a:moveTo>
                  <a:pt x="1050436" y="545001"/>
                </a:moveTo>
                <a:lnTo>
                  <a:pt x="805466" y="545001"/>
                </a:lnTo>
                <a:lnTo>
                  <a:pt x="810209" y="569442"/>
                </a:lnTo>
                <a:cubicBezTo>
                  <a:pt x="854831" y="742238"/>
                  <a:pt x="932056" y="909714"/>
                  <a:pt x="1043313" y="1062846"/>
                </a:cubicBezTo>
                <a:cubicBezTo>
                  <a:pt x="1221325" y="1307859"/>
                  <a:pt x="1461181" y="1481360"/>
                  <a:pt x="1725920" y="1577494"/>
                </a:cubicBezTo>
                <a:lnTo>
                  <a:pt x="1790093" y="1597374"/>
                </a:lnTo>
                <a:lnTo>
                  <a:pt x="1384299" y="1787784"/>
                </a:lnTo>
                <a:lnTo>
                  <a:pt x="1564761" y="2115197"/>
                </a:lnTo>
                <a:lnTo>
                  <a:pt x="1533622" y="2105551"/>
                </a:lnTo>
                <a:cubicBezTo>
                  <a:pt x="1167151" y="1972474"/>
                  <a:pt x="835125" y="1732301"/>
                  <a:pt x="588707" y="1393137"/>
                </a:cubicBezTo>
                <a:cubicBezTo>
                  <a:pt x="434697" y="1181159"/>
                  <a:pt x="327796" y="949327"/>
                  <a:pt x="266026" y="710130"/>
                </a:cubicBezTo>
                <a:lnTo>
                  <a:pt x="233986" y="545001"/>
                </a:lnTo>
                <a:lnTo>
                  <a:pt x="0" y="545001"/>
                </a:lnTo>
                <a:lnTo>
                  <a:pt x="52521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1" y="141278"/>
            <a:ext cx="9562289" cy="532903"/>
          </a:xfrm>
          <a:prstGeom prst="rect">
            <a:avLst/>
          </a:prstGeom>
          <a:solidFill>
            <a:schemeClr val="accent6">
              <a:lumMod val="50000"/>
            </a:schemeClr>
          </a:solidFill>
        </p:spPr>
        <p:txBody>
          <a:bodyPr wrap="square">
            <a:spAutoFit/>
          </a:bodyPr>
          <a:lstStyle/>
          <a:p>
            <a:pPr>
              <a:lnSpc>
                <a:spcPct val="107000"/>
              </a:lnSpc>
              <a:spcAft>
                <a:spcPts val="800"/>
              </a:spcAft>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5. DUTIES AND REPONSABILITIES OF THE MONITORING BODY</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12" name="자유형: 도형 2150">
            <a:extLst>
              <a:ext uri="{FF2B5EF4-FFF2-40B4-BE49-F238E27FC236}">
                <a16:creationId xmlns:a16="http://schemas.microsoft.com/office/drawing/2014/main" id="{B8A3E6A6-8F9E-4678-AADF-D3031366CB0E}"/>
              </a:ext>
            </a:extLst>
          </p:cNvPr>
          <p:cNvSpPr/>
          <p:nvPr/>
        </p:nvSpPr>
        <p:spPr>
          <a:xfrm>
            <a:off x="9543886" y="1826347"/>
            <a:ext cx="1989634" cy="1593077"/>
          </a:xfrm>
          <a:custGeom>
            <a:avLst/>
            <a:gdLst>
              <a:gd name="connsiteX0" fmla="*/ 9809 w 1989634"/>
              <a:gd name="connsiteY0" fmla="*/ 0 h 1593077"/>
              <a:gd name="connsiteX1" fmla="*/ 151641 w 1989634"/>
              <a:gd name="connsiteY1" fmla="*/ 7162 h 1593077"/>
              <a:gd name="connsiteX2" fmla="*/ 1595440 w 1989634"/>
              <a:gd name="connsiteY2" fmla="*/ 849137 h 1593077"/>
              <a:gd name="connsiteX3" fmla="*/ 1694750 w 1989634"/>
              <a:gd name="connsiteY3" fmla="*/ 1008263 h 1593077"/>
              <a:gd name="connsiteX4" fmla="*/ 1989634 w 1989634"/>
              <a:gd name="connsiteY4" fmla="*/ 912449 h 1593077"/>
              <a:gd name="connsiteX5" fmla="*/ 1658536 w 1989634"/>
              <a:gd name="connsiteY5" fmla="*/ 1593077 h 1593077"/>
              <a:gd name="connsiteX6" fmla="*/ 990610 w 1989634"/>
              <a:gd name="connsiteY6" fmla="*/ 1237052 h 1593077"/>
              <a:gd name="connsiteX7" fmla="*/ 1144818 w 1989634"/>
              <a:gd name="connsiteY7" fmla="*/ 1186946 h 1593077"/>
              <a:gd name="connsiteX8" fmla="*/ 1061802 w 1989634"/>
              <a:gd name="connsiteY8" fmla="*/ 1077303 h 1593077"/>
              <a:gd name="connsiteX9" fmla="*/ 94188 w 1989634"/>
              <a:gd name="connsiteY9" fmla="*/ 566185 h 1593077"/>
              <a:gd name="connsiteX10" fmla="*/ 0 w 1989634"/>
              <a:gd name="connsiteY10" fmla="*/ 561429 h 1593077"/>
              <a:gd name="connsiteX11" fmla="*/ 296192 w 1989634"/>
              <a:gd name="connsiteY11" fmla="*/ 275988 h 159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9634" h="1593077">
                <a:moveTo>
                  <a:pt x="9809" y="0"/>
                </a:moveTo>
                <a:lnTo>
                  <a:pt x="151641" y="7162"/>
                </a:lnTo>
                <a:cubicBezTo>
                  <a:pt x="747065" y="67631"/>
                  <a:pt x="1266200" y="386158"/>
                  <a:pt x="1595440" y="849137"/>
                </a:cubicBezTo>
                <a:lnTo>
                  <a:pt x="1694750" y="1008263"/>
                </a:lnTo>
                <a:lnTo>
                  <a:pt x="1989634" y="912449"/>
                </a:lnTo>
                <a:lnTo>
                  <a:pt x="1658536" y="1593077"/>
                </a:lnTo>
                <a:lnTo>
                  <a:pt x="990610" y="1237052"/>
                </a:lnTo>
                <a:lnTo>
                  <a:pt x="1144818" y="1186946"/>
                </a:lnTo>
                <a:lnTo>
                  <a:pt x="1061802" y="1077303"/>
                </a:lnTo>
                <a:cubicBezTo>
                  <a:pt x="823789" y="795815"/>
                  <a:pt x="481308" y="605499"/>
                  <a:pt x="94188" y="566185"/>
                </a:cubicBezTo>
                <a:lnTo>
                  <a:pt x="0" y="561429"/>
                </a:lnTo>
                <a:lnTo>
                  <a:pt x="296192" y="2759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tx1"/>
              </a:solidFill>
            </a:endParaRPr>
          </a:p>
        </p:txBody>
      </p:sp>
      <p:sp>
        <p:nvSpPr>
          <p:cNvPr id="13" name="자유형: 도형 2151">
            <a:extLst>
              <a:ext uri="{FF2B5EF4-FFF2-40B4-BE49-F238E27FC236}">
                <a16:creationId xmlns:a16="http://schemas.microsoft.com/office/drawing/2014/main" id="{3CB8185A-CA62-485C-96D6-6B4C73432570}"/>
              </a:ext>
            </a:extLst>
          </p:cNvPr>
          <p:cNvSpPr/>
          <p:nvPr/>
        </p:nvSpPr>
        <p:spPr>
          <a:xfrm>
            <a:off x="7577739" y="1577115"/>
            <a:ext cx="2107820" cy="1737654"/>
          </a:xfrm>
          <a:custGeom>
            <a:avLst/>
            <a:gdLst>
              <a:gd name="connsiteX0" fmla="*/ 1562820 w 2107820"/>
              <a:gd name="connsiteY0" fmla="*/ 0 h 1737654"/>
              <a:gd name="connsiteX1" fmla="*/ 2107820 w 2107820"/>
              <a:gd name="connsiteY1" fmla="*/ 525219 h 1737654"/>
              <a:gd name="connsiteX2" fmla="*/ 1562820 w 2107820"/>
              <a:gd name="connsiteY2" fmla="*/ 1050437 h 1737654"/>
              <a:gd name="connsiteX3" fmla="*/ 1562820 w 2107820"/>
              <a:gd name="connsiteY3" fmla="*/ 851985 h 1737654"/>
              <a:gd name="connsiteX4" fmla="*/ 1441822 w 2107820"/>
              <a:gd name="connsiteY4" fmla="*/ 884699 h 1737654"/>
              <a:gd name="connsiteX5" fmla="*/ 563439 w 2107820"/>
              <a:gd name="connsiteY5" fmla="*/ 1700972 h 1737654"/>
              <a:gd name="connsiteX6" fmla="*/ 550013 w 2107820"/>
              <a:gd name="connsiteY6" fmla="*/ 1737654 h 1737654"/>
              <a:gd name="connsiteX7" fmla="*/ 386305 w 2107820"/>
              <a:gd name="connsiteY7" fmla="*/ 1401123 h 1737654"/>
              <a:gd name="connsiteX8" fmla="*/ 0 w 2107820"/>
              <a:gd name="connsiteY8" fmla="*/ 1607036 h 1737654"/>
              <a:gd name="connsiteX9" fmla="*/ 45674 w 2107820"/>
              <a:gd name="connsiteY9" fmla="*/ 1482246 h 1737654"/>
              <a:gd name="connsiteX10" fmla="*/ 1429251 w 2107820"/>
              <a:gd name="connsiteY10" fmla="*/ 303576 h 1737654"/>
              <a:gd name="connsiteX11" fmla="*/ 1562820 w 2107820"/>
              <a:gd name="connsiteY11" fmla="*/ 275819 h 173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7820" h="1737654">
                <a:moveTo>
                  <a:pt x="1562820" y="0"/>
                </a:moveTo>
                <a:lnTo>
                  <a:pt x="2107820" y="525219"/>
                </a:lnTo>
                <a:lnTo>
                  <a:pt x="1562820" y="1050437"/>
                </a:lnTo>
                <a:lnTo>
                  <a:pt x="1562820" y="851985"/>
                </a:lnTo>
                <a:lnTo>
                  <a:pt x="1441822" y="884699"/>
                </a:lnTo>
                <a:cubicBezTo>
                  <a:pt x="1045457" y="1018829"/>
                  <a:pt x="725306" y="1318276"/>
                  <a:pt x="563439" y="1700972"/>
                </a:cubicBezTo>
                <a:lnTo>
                  <a:pt x="550013" y="1737654"/>
                </a:lnTo>
                <a:lnTo>
                  <a:pt x="386305" y="1401123"/>
                </a:lnTo>
                <a:lnTo>
                  <a:pt x="0" y="1607036"/>
                </a:lnTo>
                <a:lnTo>
                  <a:pt x="45674" y="1482246"/>
                </a:lnTo>
                <a:cubicBezTo>
                  <a:pt x="292150" y="899514"/>
                  <a:pt x="803745" y="456221"/>
                  <a:pt x="1429251" y="303576"/>
                </a:cubicBezTo>
                <a:lnTo>
                  <a:pt x="1562820" y="27581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tx1"/>
              </a:solidFill>
            </a:endParaRPr>
          </a:p>
        </p:txBody>
      </p:sp>
      <p:sp>
        <p:nvSpPr>
          <p:cNvPr id="14" name="자유형: 도형 2152">
            <a:extLst>
              <a:ext uri="{FF2B5EF4-FFF2-40B4-BE49-F238E27FC236}">
                <a16:creationId xmlns:a16="http://schemas.microsoft.com/office/drawing/2014/main" id="{04F48352-996E-4253-A360-0FD1D04F7F46}"/>
              </a:ext>
            </a:extLst>
          </p:cNvPr>
          <p:cNvSpPr/>
          <p:nvPr/>
        </p:nvSpPr>
        <p:spPr>
          <a:xfrm>
            <a:off x="10400482" y="3227228"/>
            <a:ext cx="1112303" cy="2234569"/>
          </a:xfrm>
          <a:custGeom>
            <a:avLst/>
            <a:gdLst>
              <a:gd name="connsiteX0" fmla="*/ 1014669 w 1112303"/>
              <a:gd name="connsiteY0" fmla="*/ 0 h 2234569"/>
              <a:gd name="connsiteX1" fmla="*/ 1021298 w 1112303"/>
              <a:gd name="connsiteY1" fmla="*/ 18110 h 2234569"/>
              <a:gd name="connsiteX2" fmla="*/ 1112303 w 1112303"/>
              <a:gd name="connsiteY2" fmla="*/ 620052 h 2234569"/>
              <a:gd name="connsiteX3" fmla="*/ 650069 w 1112303"/>
              <a:gd name="connsiteY3" fmla="*/ 1907646 h 2234569"/>
              <a:gd name="connsiteX4" fmla="*/ 568645 w 1112303"/>
              <a:gd name="connsiteY4" fmla="*/ 1997235 h 2234569"/>
              <a:gd name="connsiteX5" fmla="*/ 741079 w 1112303"/>
              <a:gd name="connsiteY5" fmla="*/ 2234569 h 2234569"/>
              <a:gd name="connsiteX6" fmla="*/ 0 w 1112303"/>
              <a:gd name="connsiteY6" fmla="*/ 2141772 h 2234569"/>
              <a:gd name="connsiteX7" fmla="*/ 140751 w 1112303"/>
              <a:gd name="connsiteY7" fmla="*/ 1408289 h 2234569"/>
              <a:gd name="connsiteX8" fmla="*/ 230445 w 1112303"/>
              <a:gd name="connsiteY8" fmla="*/ 1531742 h 2234569"/>
              <a:gd name="connsiteX9" fmla="*/ 290702 w 1112303"/>
              <a:gd name="connsiteY9" fmla="*/ 1452162 h 2234569"/>
              <a:gd name="connsiteX10" fmla="*/ 550379 w 1112303"/>
              <a:gd name="connsiteY10" fmla="*/ 620052 h 2234569"/>
              <a:gd name="connsiteX11" fmla="*/ 484637 w 1112303"/>
              <a:gd name="connsiteY11" fmla="*/ 185209 h 2234569"/>
              <a:gd name="connsiteX12" fmla="*/ 466157 w 1112303"/>
              <a:gd name="connsiteY12" fmla="*/ 134718 h 2234569"/>
              <a:gd name="connsiteX13" fmla="*/ 849686 w 1112303"/>
              <a:gd name="connsiteY13" fmla="*/ 339151 h 223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2303" h="2234569">
                <a:moveTo>
                  <a:pt x="1014669" y="0"/>
                </a:moveTo>
                <a:lnTo>
                  <a:pt x="1021298" y="18110"/>
                </a:lnTo>
                <a:cubicBezTo>
                  <a:pt x="1080442" y="208264"/>
                  <a:pt x="1112303" y="410437"/>
                  <a:pt x="1112303" y="620052"/>
                </a:cubicBezTo>
                <a:cubicBezTo>
                  <a:pt x="1112303" y="1109154"/>
                  <a:pt x="938836" y="1557741"/>
                  <a:pt x="650069" y="1907646"/>
                </a:cubicBezTo>
                <a:lnTo>
                  <a:pt x="568645" y="1997235"/>
                </a:lnTo>
                <a:lnTo>
                  <a:pt x="741079" y="2234569"/>
                </a:lnTo>
                <a:lnTo>
                  <a:pt x="0" y="2141772"/>
                </a:lnTo>
                <a:lnTo>
                  <a:pt x="140751" y="1408289"/>
                </a:lnTo>
                <a:lnTo>
                  <a:pt x="230445" y="1531742"/>
                </a:lnTo>
                <a:lnTo>
                  <a:pt x="290702" y="1452162"/>
                </a:lnTo>
                <a:cubicBezTo>
                  <a:pt x="454436" y="1215967"/>
                  <a:pt x="550379" y="929213"/>
                  <a:pt x="550379" y="620052"/>
                </a:cubicBezTo>
                <a:cubicBezTo>
                  <a:pt x="550379" y="468626"/>
                  <a:pt x="527362" y="322576"/>
                  <a:pt x="484637" y="185209"/>
                </a:cubicBezTo>
                <a:lnTo>
                  <a:pt x="466157" y="134718"/>
                </a:lnTo>
                <a:lnTo>
                  <a:pt x="849686" y="3391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tx1"/>
              </a:solidFill>
            </a:endParaRPr>
          </a:p>
        </p:txBody>
      </p:sp>
      <p:sp>
        <p:nvSpPr>
          <p:cNvPr id="15" name="자유형: 도형 2153">
            <a:extLst>
              <a:ext uri="{FF2B5EF4-FFF2-40B4-BE49-F238E27FC236}">
                <a16:creationId xmlns:a16="http://schemas.microsoft.com/office/drawing/2014/main" id="{8524889E-2D81-452F-87E0-AF4E55B10232}"/>
              </a:ext>
            </a:extLst>
          </p:cNvPr>
          <p:cNvSpPr/>
          <p:nvPr/>
        </p:nvSpPr>
        <p:spPr>
          <a:xfrm>
            <a:off x="7248368" y="3125193"/>
            <a:ext cx="1298025" cy="2343098"/>
          </a:xfrm>
          <a:custGeom>
            <a:avLst/>
            <a:gdLst>
              <a:gd name="connsiteX0" fmla="*/ 667928 w 1298025"/>
              <a:gd name="connsiteY0" fmla="*/ 0 h 2343098"/>
              <a:gd name="connsiteX1" fmla="*/ 999025 w 1298025"/>
              <a:gd name="connsiteY1" fmla="*/ 680628 h 2343098"/>
              <a:gd name="connsiteX2" fmla="*/ 783525 w 1298025"/>
              <a:gd name="connsiteY2" fmla="*/ 610608 h 2343098"/>
              <a:gd name="connsiteX3" fmla="*/ 777895 w 1298025"/>
              <a:gd name="connsiteY3" fmla="*/ 722087 h 2343098"/>
              <a:gd name="connsiteX4" fmla="*/ 1206193 w 1298025"/>
              <a:gd name="connsiteY4" fmla="*/ 1756088 h 2343098"/>
              <a:gd name="connsiteX5" fmla="*/ 1298025 w 1298025"/>
              <a:gd name="connsiteY5" fmla="*/ 1839551 h 2343098"/>
              <a:gd name="connsiteX6" fmla="*/ 950798 w 1298025"/>
              <a:gd name="connsiteY6" fmla="*/ 1887986 h 2343098"/>
              <a:gd name="connsiteX7" fmla="*/ 1031530 w 1298025"/>
              <a:gd name="connsiteY7" fmla="*/ 2343098 h 2343098"/>
              <a:gd name="connsiteX8" fmla="*/ 952600 w 1298025"/>
              <a:gd name="connsiteY8" fmla="*/ 2284076 h 2343098"/>
              <a:gd name="connsiteX9" fmla="*/ 215971 w 1298025"/>
              <a:gd name="connsiteY9" fmla="*/ 722087 h 2343098"/>
              <a:gd name="connsiteX10" fmla="*/ 226422 w 1298025"/>
              <a:gd name="connsiteY10" fmla="*/ 515123 h 2343098"/>
              <a:gd name="connsiteX11" fmla="*/ 238859 w 1298025"/>
              <a:gd name="connsiteY11" fmla="*/ 433635 h 2343098"/>
              <a:gd name="connsiteX12" fmla="*/ 0 w 1298025"/>
              <a:gd name="connsiteY12" fmla="*/ 356026 h 234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8025" h="2343098">
                <a:moveTo>
                  <a:pt x="667928" y="0"/>
                </a:moveTo>
                <a:lnTo>
                  <a:pt x="999025" y="680628"/>
                </a:lnTo>
                <a:lnTo>
                  <a:pt x="783525" y="610608"/>
                </a:lnTo>
                <a:lnTo>
                  <a:pt x="777895" y="722087"/>
                </a:lnTo>
                <a:cubicBezTo>
                  <a:pt x="777895" y="1125890"/>
                  <a:pt x="941569" y="1491464"/>
                  <a:pt x="1206193" y="1756088"/>
                </a:cubicBezTo>
                <a:lnTo>
                  <a:pt x="1298025" y="1839551"/>
                </a:lnTo>
                <a:lnTo>
                  <a:pt x="950798" y="1887986"/>
                </a:lnTo>
                <a:lnTo>
                  <a:pt x="1031530" y="2343098"/>
                </a:lnTo>
                <a:lnTo>
                  <a:pt x="952600" y="2284076"/>
                </a:lnTo>
                <a:cubicBezTo>
                  <a:pt x="502723" y="1912804"/>
                  <a:pt x="215971" y="1350932"/>
                  <a:pt x="215971" y="722087"/>
                </a:cubicBezTo>
                <a:cubicBezTo>
                  <a:pt x="215971" y="652216"/>
                  <a:pt x="219512" y="583171"/>
                  <a:pt x="226422" y="515123"/>
                </a:cubicBezTo>
                <a:lnTo>
                  <a:pt x="238859" y="433635"/>
                </a:lnTo>
                <a:lnTo>
                  <a:pt x="0" y="3560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tx1"/>
              </a:solidFill>
            </a:endParaRPr>
          </a:p>
        </p:txBody>
      </p:sp>
      <p:sp>
        <p:nvSpPr>
          <p:cNvPr id="16" name="Oval 10">
            <a:extLst>
              <a:ext uri="{FF2B5EF4-FFF2-40B4-BE49-F238E27FC236}">
                <a16:creationId xmlns:a16="http://schemas.microsoft.com/office/drawing/2014/main" id="{5C09F90F-B90B-44D3-A812-82BE6980A841}"/>
              </a:ext>
            </a:extLst>
          </p:cNvPr>
          <p:cNvSpPr/>
          <p:nvPr/>
        </p:nvSpPr>
        <p:spPr>
          <a:xfrm>
            <a:off x="7951244" y="1898667"/>
            <a:ext cx="1011162" cy="1011161"/>
          </a:xfrm>
          <a:prstGeom prst="ellipse">
            <a:avLst/>
          </a:prstGeom>
          <a:solidFill>
            <a:schemeClr val="bg1"/>
          </a:solidFill>
          <a:ln w="76200">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8">
            <a:extLst>
              <a:ext uri="{FF2B5EF4-FFF2-40B4-BE49-F238E27FC236}">
                <a16:creationId xmlns:a16="http://schemas.microsoft.com/office/drawing/2014/main" id="{3502F4AD-E1DE-4093-9019-0D7F4FC4998E}"/>
              </a:ext>
            </a:extLst>
          </p:cNvPr>
          <p:cNvSpPr/>
          <p:nvPr/>
        </p:nvSpPr>
        <p:spPr>
          <a:xfrm>
            <a:off x="9969240" y="1898667"/>
            <a:ext cx="1011161" cy="1011161"/>
          </a:xfrm>
          <a:prstGeom prst="ellipse">
            <a:avLst/>
          </a:prstGeom>
          <a:solidFill>
            <a:schemeClr val="bg1"/>
          </a:solidFill>
          <a:ln w="762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6">
            <a:extLst>
              <a:ext uri="{FF2B5EF4-FFF2-40B4-BE49-F238E27FC236}">
                <a16:creationId xmlns:a16="http://schemas.microsoft.com/office/drawing/2014/main" id="{EAAEAB86-AC43-48B1-A87C-537A8740A739}"/>
              </a:ext>
            </a:extLst>
          </p:cNvPr>
          <p:cNvSpPr/>
          <p:nvPr/>
        </p:nvSpPr>
        <p:spPr>
          <a:xfrm>
            <a:off x="10696814" y="3876660"/>
            <a:ext cx="1011161" cy="1011161"/>
          </a:xfrm>
          <a:prstGeom prst="ellipse">
            <a:avLst/>
          </a:prstGeom>
          <a:solidFill>
            <a:schemeClr val="bg1"/>
          </a:solidFill>
          <a:ln w="762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a:extLst>
              <a:ext uri="{FF2B5EF4-FFF2-40B4-BE49-F238E27FC236}">
                <a16:creationId xmlns:a16="http://schemas.microsoft.com/office/drawing/2014/main" id="{1E0E42DA-F72F-4D28-B667-126D4F012007}"/>
              </a:ext>
            </a:extLst>
          </p:cNvPr>
          <p:cNvSpPr/>
          <p:nvPr/>
        </p:nvSpPr>
        <p:spPr>
          <a:xfrm>
            <a:off x="9031859" y="5054480"/>
            <a:ext cx="1011161" cy="1011161"/>
          </a:xfrm>
          <a:prstGeom prst="ellipse">
            <a:avLst/>
          </a:prstGeom>
          <a:solidFill>
            <a:schemeClr val="bg1"/>
          </a:solidFill>
          <a:ln w="762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2">
            <a:extLst>
              <a:ext uri="{FF2B5EF4-FFF2-40B4-BE49-F238E27FC236}">
                <a16:creationId xmlns:a16="http://schemas.microsoft.com/office/drawing/2014/main" id="{9A2490F9-30A6-457C-84A7-B3C6BC57BECB}"/>
              </a:ext>
            </a:extLst>
          </p:cNvPr>
          <p:cNvSpPr/>
          <p:nvPr/>
        </p:nvSpPr>
        <p:spPr>
          <a:xfrm>
            <a:off x="7405764" y="3876660"/>
            <a:ext cx="1011161" cy="1011161"/>
          </a:xfrm>
          <a:prstGeom prst="ellipse">
            <a:avLst/>
          </a:prstGeom>
          <a:solidFill>
            <a:schemeClr val="bg1"/>
          </a:solidFill>
          <a:ln w="762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14">
            <a:extLst>
              <a:ext uri="{FF2B5EF4-FFF2-40B4-BE49-F238E27FC236}">
                <a16:creationId xmlns:a16="http://schemas.microsoft.com/office/drawing/2014/main" id="{22A6C020-2547-4A51-9749-0482882B202F}"/>
              </a:ext>
            </a:extLst>
          </p:cNvPr>
          <p:cNvSpPr/>
          <p:nvPr/>
        </p:nvSpPr>
        <p:spPr>
          <a:xfrm rot="16200000">
            <a:off x="8559530" y="2823770"/>
            <a:ext cx="1964665" cy="1982112"/>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sp>
        <p:nvSpPr>
          <p:cNvPr id="28" name="Oval 10">
            <a:extLst>
              <a:ext uri="{FF2B5EF4-FFF2-40B4-BE49-F238E27FC236}">
                <a16:creationId xmlns:a16="http://schemas.microsoft.com/office/drawing/2014/main" id="{03DD80F1-A4E3-4DD6-AB9B-686DECD90C3A}"/>
              </a:ext>
            </a:extLst>
          </p:cNvPr>
          <p:cNvSpPr/>
          <p:nvPr/>
        </p:nvSpPr>
        <p:spPr>
          <a:xfrm>
            <a:off x="596172" y="5661057"/>
            <a:ext cx="765866" cy="765866"/>
          </a:xfrm>
          <a:prstGeom prst="ellipse">
            <a:avLst/>
          </a:prstGeom>
          <a:solidFill>
            <a:schemeClr val="bg1"/>
          </a:solidFill>
          <a:ln w="38100">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18">
            <a:extLst>
              <a:ext uri="{FF2B5EF4-FFF2-40B4-BE49-F238E27FC236}">
                <a16:creationId xmlns:a16="http://schemas.microsoft.com/office/drawing/2014/main" id="{B06BA336-DB1E-4BCB-97AA-E67BB3614129}"/>
              </a:ext>
            </a:extLst>
          </p:cNvPr>
          <p:cNvSpPr/>
          <p:nvPr/>
        </p:nvSpPr>
        <p:spPr>
          <a:xfrm>
            <a:off x="596172" y="951650"/>
            <a:ext cx="765866" cy="765866"/>
          </a:xfrm>
          <a:prstGeom prst="ellipse">
            <a:avLst/>
          </a:prstGeom>
          <a:solidFill>
            <a:schemeClr val="bg1"/>
          </a:solidFill>
          <a:ln w="381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a:extLst>
              <a:ext uri="{FF2B5EF4-FFF2-40B4-BE49-F238E27FC236}">
                <a16:creationId xmlns:a16="http://schemas.microsoft.com/office/drawing/2014/main" id="{A3AE5A72-3C9C-460C-B05B-3B6E196178DA}"/>
              </a:ext>
            </a:extLst>
          </p:cNvPr>
          <p:cNvSpPr/>
          <p:nvPr/>
        </p:nvSpPr>
        <p:spPr>
          <a:xfrm>
            <a:off x="596172" y="2049919"/>
            <a:ext cx="765866" cy="765866"/>
          </a:xfrm>
          <a:prstGeom prst="ellipse">
            <a:avLst/>
          </a:prstGeom>
          <a:solidFill>
            <a:schemeClr val="bg1"/>
          </a:solidFill>
          <a:ln w="381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4">
            <a:extLst>
              <a:ext uri="{FF2B5EF4-FFF2-40B4-BE49-F238E27FC236}">
                <a16:creationId xmlns:a16="http://schemas.microsoft.com/office/drawing/2014/main" id="{7E0541F7-EA6B-43A5-99CA-6219BC16E1AA}"/>
              </a:ext>
            </a:extLst>
          </p:cNvPr>
          <p:cNvSpPr/>
          <p:nvPr/>
        </p:nvSpPr>
        <p:spPr>
          <a:xfrm>
            <a:off x="596172" y="3276634"/>
            <a:ext cx="765866" cy="765866"/>
          </a:xfrm>
          <a:prstGeom prst="ellipse">
            <a:avLst/>
          </a:prstGeom>
          <a:solidFill>
            <a:schemeClr val="bg1"/>
          </a:solidFill>
          <a:ln w="381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2">
            <a:extLst>
              <a:ext uri="{FF2B5EF4-FFF2-40B4-BE49-F238E27FC236}">
                <a16:creationId xmlns:a16="http://schemas.microsoft.com/office/drawing/2014/main" id="{17E09C2C-CAAF-4E33-A6C5-4CDA347137FC}"/>
              </a:ext>
            </a:extLst>
          </p:cNvPr>
          <p:cNvSpPr/>
          <p:nvPr/>
        </p:nvSpPr>
        <p:spPr>
          <a:xfrm>
            <a:off x="596172" y="4503353"/>
            <a:ext cx="765866" cy="765866"/>
          </a:xfrm>
          <a:prstGeom prst="ellipse">
            <a:avLst/>
          </a:prstGeom>
          <a:solidFill>
            <a:schemeClr val="bg1"/>
          </a:solidFill>
          <a:ln w="381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37431D3-6A09-451B-9321-28292E0F72D6}"/>
              </a:ext>
            </a:extLst>
          </p:cNvPr>
          <p:cNvSpPr txBox="1"/>
          <p:nvPr/>
        </p:nvSpPr>
        <p:spPr>
          <a:xfrm>
            <a:off x="1651577" y="1003166"/>
            <a:ext cx="4766718" cy="607539"/>
          </a:xfrm>
          <a:prstGeom prst="rect">
            <a:avLst/>
          </a:prstGeom>
          <a:noFill/>
        </p:spPr>
        <p:txBody>
          <a:bodyPr wrap="square" rtlCol="0" anchor="ctr">
            <a:spAutoFit/>
          </a:bodyPr>
          <a:lstStyle/>
          <a:p>
            <a:pPr marR="0" lvl="0">
              <a:lnSpc>
                <a:spcPct val="107000"/>
              </a:lnSpc>
              <a:spcBef>
                <a:spcPts val="0"/>
              </a:spcBef>
              <a:spcAft>
                <a:spcPts val="0"/>
              </a:spcAft>
            </a:pPr>
            <a:r>
              <a:rPr lang="en-US" sz="1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Prepare for the adoption by the Ministers Responsible for Air Transport</a:t>
            </a:r>
          </a:p>
        </p:txBody>
      </p:sp>
      <p:sp>
        <p:nvSpPr>
          <p:cNvPr id="42" name="TextBox 41">
            <a:extLst>
              <a:ext uri="{FF2B5EF4-FFF2-40B4-BE49-F238E27FC236}">
                <a16:creationId xmlns:a16="http://schemas.microsoft.com/office/drawing/2014/main" id="{71090924-4801-49FA-84A9-A12DEDA39F89}"/>
              </a:ext>
            </a:extLst>
          </p:cNvPr>
          <p:cNvSpPr txBox="1"/>
          <p:nvPr/>
        </p:nvSpPr>
        <p:spPr>
          <a:xfrm>
            <a:off x="1651576" y="1803227"/>
            <a:ext cx="5596791" cy="1146211"/>
          </a:xfrm>
          <a:prstGeom prst="rect">
            <a:avLst/>
          </a:prstGeom>
          <a:noFill/>
        </p:spPr>
        <p:txBody>
          <a:bodyPr wrap="square" rtlCol="0" anchor="ctr">
            <a:spAutoFit/>
          </a:bodyPr>
          <a:lstStyle/>
          <a:p>
            <a:pPr marR="0" lvl="0">
              <a:lnSpc>
                <a:spcPct val="107000"/>
              </a:lnSpc>
              <a:spcBef>
                <a:spcPts val="0"/>
              </a:spcBef>
              <a:spcAft>
                <a:spcPts val="0"/>
              </a:spcAft>
            </a:pPr>
            <a:r>
              <a:rPr lang="en-US" sz="1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Bring to the attention of the Ministers Responsible for Transport, any provision of the Decision that hinders the development of Air Transport in Africa and/or impose difficulties in the application of the YD with recommendation for mitigation</a:t>
            </a:r>
          </a:p>
        </p:txBody>
      </p:sp>
      <p:sp>
        <p:nvSpPr>
          <p:cNvPr id="45" name="TextBox 44">
            <a:extLst>
              <a:ext uri="{FF2B5EF4-FFF2-40B4-BE49-F238E27FC236}">
                <a16:creationId xmlns:a16="http://schemas.microsoft.com/office/drawing/2014/main" id="{31606C2B-BE2D-45E6-8159-9ED7BF2C7F61}"/>
              </a:ext>
            </a:extLst>
          </p:cNvPr>
          <p:cNvSpPr txBox="1"/>
          <p:nvPr/>
        </p:nvSpPr>
        <p:spPr>
          <a:xfrm>
            <a:off x="1651577" y="2976616"/>
            <a:ext cx="5533148" cy="1409681"/>
          </a:xfrm>
          <a:prstGeom prst="rect">
            <a:avLst/>
          </a:prstGeom>
          <a:noFill/>
        </p:spPr>
        <p:txBody>
          <a:bodyPr wrap="square" rtlCol="0" anchor="ctr">
            <a:spAutoFit/>
          </a:bodyPr>
          <a:lstStyle/>
          <a:p>
            <a:pPr marR="0" lvl="0">
              <a:lnSpc>
                <a:spcPct val="107000"/>
              </a:lnSpc>
              <a:spcBef>
                <a:spcPts val="0"/>
              </a:spcBef>
              <a:spcAft>
                <a:spcPts val="0"/>
              </a:spcAft>
            </a:pPr>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Analyze and plan for the Periodic Review of the YD ( Article 11:5) and it read thus “ The Air Transport Sub-Committee shall review this Decision every two years or earlier if requested by two-third of the State Parties. In such reviews, the Monitoring Body shall propose measures to eliminate existing restrictions gradually.</a:t>
            </a:r>
          </a:p>
        </p:txBody>
      </p:sp>
      <p:sp>
        <p:nvSpPr>
          <p:cNvPr id="48" name="TextBox 47">
            <a:extLst>
              <a:ext uri="{FF2B5EF4-FFF2-40B4-BE49-F238E27FC236}">
                <a16:creationId xmlns:a16="http://schemas.microsoft.com/office/drawing/2014/main" id="{B8C67366-1EEC-4E9F-9944-7ED5F281E27D}"/>
              </a:ext>
            </a:extLst>
          </p:cNvPr>
          <p:cNvSpPr txBox="1"/>
          <p:nvPr/>
        </p:nvSpPr>
        <p:spPr>
          <a:xfrm>
            <a:off x="1651577" y="4429006"/>
            <a:ext cx="6195842" cy="1465209"/>
          </a:xfrm>
          <a:prstGeom prst="rect">
            <a:avLst/>
          </a:prstGeom>
          <a:noFill/>
        </p:spPr>
        <p:txBody>
          <a:bodyPr wrap="square" rtlCol="0" anchor="ctr">
            <a:spAutoFit/>
          </a:bodyPr>
          <a:lstStyle/>
          <a:p>
            <a:pPr marR="0" lvl="0">
              <a:lnSpc>
                <a:spcPct val="107000"/>
              </a:lnSpc>
              <a:spcBef>
                <a:spcPts val="0"/>
              </a:spcBef>
              <a:spcAft>
                <a:spcPts val="0"/>
              </a:spcAft>
            </a:pPr>
            <a:r>
              <a:rPr lang="en-US"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Ensure appropriate regulations are in place for the smooth functioning of the Single African Air Transport market Ensure the Implementation of Resolution,</a:t>
            </a:r>
          </a:p>
          <a:p>
            <a:pPr marL="742950" lvl="1" indent="-285750">
              <a:lnSpc>
                <a:spcPct val="107000"/>
              </a:lnSpc>
              <a:buFont typeface="Courier New" panose="02070309020205020404" pitchFamily="49" charset="0"/>
              <a:buChar char="o"/>
            </a:pPr>
            <a:r>
              <a:rPr lang="en-US"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Declaration,</a:t>
            </a:r>
          </a:p>
          <a:p>
            <a:pPr marL="742950" lvl="1" indent="-285750">
              <a:lnSpc>
                <a:spcPct val="107000"/>
              </a:lnSpc>
              <a:buFont typeface="Courier New" panose="02070309020205020404" pitchFamily="49" charset="0"/>
              <a:buChar char="o"/>
            </a:pPr>
            <a:r>
              <a:rPr lang="en-US"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Directives and </a:t>
            </a:r>
          </a:p>
          <a:p>
            <a:pPr marL="742950" lvl="1" indent="-285750">
              <a:lnSpc>
                <a:spcPct val="107000"/>
              </a:lnSpc>
              <a:buFont typeface="Courier New" panose="02070309020205020404" pitchFamily="49" charset="0"/>
              <a:buChar char="o"/>
            </a:pPr>
            <a:r>
              <a:rPr lang="en-US"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Decision of the Ministers Responsible for Air transport, AU Executive Council and Assembly as concerns Air Transport Matters in Africa</a:t>
            </a:r>
          </a:p>
        </p:txBody>
      </p:sp>
      <p:sp>
        <p:nvSpPr>
          <p:cNvPr id="51" name="TextBox 50">
            <a:extLst>
              <a:ext uri="{FF2B5EF4-FFF2-40B4-BE49-F238E27FC236}">
                <a16:creationId xmlns:a16="http://schemas.microsoft.com/office/drawing/2014/main" id="{09B9BBAB-5371-4437-A056-7FFFBB73B3BB}"/>
              </a:ext>
            </a:extLst>
          </p:cNvPr>
          <p:cNvSpPr txBox="1"/>
          <p:nvPr/>
        </p:nvSpPr>
        <p:spPr>
          <a:xfrm>
            <a:off x="1646962" y="5884732"/>
            <a:ext cx="5930777" cy="607539"/>
          </a:xfrm>
          <a:prstGeom prst="rect">
            <a:avLst/>
          </a:prstGeom>
          <a:noFill/>
        </p:spPr>
        <p:txBody>
          <a:bodyPr wrap="square" rtlCol="0" anchor="ctr">
            <a:spAutoFit/>
          </a:bodyPr>
          <a:lstStyle/>
          <a:p>
            <a:pPr>
              <a:lnSpc>
                <a:spcPct val="107000"/>
              </a:lnSpc>
            </a:pPr>
            <a:r>
              <a:rPr lang="en-US" sz="16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Ensure the fair and equal application of the Yamoussoukro Regulatory text on Competition and Consumer Protection</a:t>
            </a:r>
          </a:p>
        </p:txBody>
      </p:sp>
      <p:sp>
        <p:nvSpPr>
          <p:cNvPr id="55" name="TextBox 18">
            <a:extLst>
              <a:ext uri="{FF2B5EF4-FFF2-40B4-BE49-F238E27FC236}">
                <a16:creationId xmlns:a16="http://schemas.microsoft.com/office/drawing/2014/main" id="{3D655075-1D1D-1815-4305-A85CAEE58D4B}"/>
              </a:ext>
            </a:extLst>
          </p:cNvPr>
          <p:cNvSpPr txBox="1"/>
          <p:nvPr/>
        </p:nvSpPr>
        <p:spPr>
          <a:xfrm>
            <a:off x="526283" y="1022573"/>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1"/>
                </a:solidFill>
              </a:rPr>
              <a:t>01</a:t>
            </a:r>
          </a:p>
        </p:txBody>
      </p:sp>
      <p:sp>
        <p:nvSpPr>
          <p:cNvPr id="56" name="TextBox 18">
            <a:extLst>
              <a:ext uri="{FF2B5EF4-FFF2-40B4-BE49-F238E27FC236}">
                <a16:creationId xmlns:a16="http://schemas.microsoft.com/office/drawing/2014/main" id="{3D655075-1D1D-1815-4305-A85CAEE58D4B}"/>
              </a:ext>
            </a:extLst>
          </p:cNvPr>
          <p:cNvSpPr txBox="1"/>
          <p:nvPr/>
        </p:nvSpPr>
        <p:spPr>
          <a:xfrm>
            <a:off x="513881" y="2121937"/>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2"/>
                </a:solidFill>
              </a:rPr>
              <a:t>02</a:t>
            </a:r>
          </a:p>
        </p:txBody>
      </p:sp>
      <p:sp>
        <p:nvSpPr>
          <p:cNvPr id="57" name="TextBox 18">
            <a:extLst>
              <a:ext uri="{FF2B5EF4-FFF2-40B4-BE49-F238E27FC236}">
                <a16:creationId xmlns:a16="http://schemas.microsoft.com/office/drawing/2014/main" id="{3D655075-1D1D-1815-4305-A85CAEE58D4B}"/>
              </a:ext>
            </a:extLst>
          </p:cNvPr>
          <p:cNvSpPr txBox="1"/>
          <p:nvPr/>
        </p:nvSpPr>
        <p:spPr>
          <a:xfrm>
            <a:off x="513876" y="3329624"/>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lumMod val="50000"/>
                  </a:schemeClr>
                </a:solidFill>
              </a:rPr>
              <a:t>03</a:t>
            </a:r>
          </a:p>
        </p:txBody>
      </p:sp>
      <p:sp>
        <p:nvSpPr>
          <p:cNvPr id="58" name="TextBox 18">
            <a:extLst>
              <a:ext uri="{FF2B5EF4-FFF2-40B4-BE49-F238E27FC236}">
                <a16:creationId xmlns:a16="http://schemas.microsoft.com/office/drawing/2014/main" id="{3D655075-1D1D-1815-4305-A85CAEE58D4B}"/>
              </a:ext>
            </a:extLst>
          </p:cNvPr>
          <p:cNvSpPr txBox="1"/>
          <p:nvPr/>
        </p:nvSpPr>
        <p:spPr>
          <a:xfrm>
            <a:off x="496621" y="4545939"/>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4"/>
                </a:solidFill>
              </a:rPr>
              <a:t>04</a:t>
            </a:r>
          </a:p>
        </p:txBody>
      </p:sp>
      <p:sp>
        <p:nvSpPr>
          <p:cNvPr id="59" name="TextBox 18">
            <a:extLst>
              <a:ext uri="{FF2B5EF4-FFF2-40B4-BE49-F238E27FC236}">
                <a16:creationId xmlns:a16="http://schemas.microsoft.com/office/drawing/2014/main" id="{3D655075-1D1D-1815-4305-A85CAEE58D4B}"/>
              </a:ext>
            </a:extLst>
          </p:cNvPr>
          <p:cNvSpPr txBox="1"/>
          <p:nvPr/>
        </p:nvSpPr>
        <p:spPr>
          <a:xfrm>
            <a:off x="505252" y="5719126"/>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1">
                    <a:lumMod val="60000"/>
                    <a:lumOff val="40000"/>
                  </a:schemeClr>
                </a:solidFill>
              </a:rPr>
              <a:t>05</a:t>
            </a:r>
          </a:p>
        </p:txBody>
      </p:sp>
      <p:sp>
        <p:nvSpPr>
          <p:cNvPr id="60" name="TextBox 18">
            <a:extLst>
              <a:ext uri="{FF2B5EF4-FFF2-40B4-BE49-F238E27FC236}">
                <a16:creationId xmlns:a16="http://schemas.microsoft.com/office/drawing/2014/main" id="{3D655075-1D1D-1815-4305-A85CAEE58D4B}"/>
              </a:ext>
            </a:extLst>
          </p:cNvPr>
          <p:cNvSpPr txBox="1"/>
          <p:nvPr/>
        </p:nvSpPr>
        <p:spPr>
          <a:xfrm>
            <a:off x="10003814" y="2082003"/>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1"/>
                </a:solidFill>
              </a:rPr>
              <a:t>01</a:t>
            </a:r>
          </a:p>
        </p:txBody>
      </p:sp>
      <p:sp>
        <p:nvSpPr>
          <p:cNvPr id="61" name="TextBox 18">
            <a:extLst>
              <a:ext uri="{FF2B5EF4-FFF2-40B4-BE49-F238E27FC236}">
                <a16:creationId xmlns:a16="http://schemas.microsoft.com/office/drawing/2014/main" id="{3D655075-1D1D-1815-4305-A85CAEE58D4B}"/>
              </a:ext>
            </a:extLst>
          </p:cNvPr>
          <p:cNvSpPr txBox="1"/>
          <p:nvPr/>
        </p:nvSpPr>
        <p:spPr>
          <a:xfrm>
            <a:off x="10733279" y="4051351"/>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2"/>
                </a:solidFill>
              </a:rPr>
              <a:t>02</a:t>
            </a:r>
          </a:p>
        </p:txBody>
      </p:sp>
      <p:sp>
        <p:nvSpPr>
          <p:cNvPr id="62" name="TextBox 18">
            <a:extLst>
              <a:ext uri="{FF2B5EF4-FFF2-40B4-BE49-F238E27FC236}">
                <a16:creationId xmlns:a16="http://schemas.microsoft.com/office/drawing/2014/main" id="{3D655075-1D1D-1815-4305-A85CAEE58D4B}"/>
              </a:ext>
            </a:extLst>
          </p:cNvPr>
          <p:cNvSpPr txBox="1"/>
          <p:nvPr/>
        </p:nvSpPr>
        <p:spPr>
          <a:xfrm>
            <a:off x="9051130" y="5233177"/>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lumMod val="50000"/>
                  </a:schemeClr>
                </a:solidFill>
              </a:rPr>
              <a:t>03</a:t>
            </a:r>
          </a:p>
        </p:txBody>
      </p:sp>
      <p:sp>
        <p:nvSpPr>
          <p:cNvPr id="63" name="TextBox 18">
            <a:extLst>
              <a:ext uri="{FF2B5EF4-FFF2-40B4-BE49-F238E27FC236}">
                <a16:creationId xmlns:a16="http://schemas.microsoft.com/office/drawing/2014/main" id="{3D655075-1D1D-1815-4305-A85CAEE58D4B}"/>
              </a:ext>
            </a:extLst>
          </p:cNvPr>
          <p:cNvSpPr txBox="1"/>
          <p:nvPr/>
        </p:nvSpPr>
        <p:spPr>
          <a:xfrm>
            <a:off x="7420733" y="4059993"/>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4"/>
                </a:solidFill>
              </a:rPr>
              <a:t>04</a:t>
            </a:r>
          </a:p>
        </p:txBody>
      </p:sp>
      <p:sp>
        <p:nvSpPr>
          <p:cNvPr id="64" name="TextBox 18">
            <a:extLst>
              <a:ext uri="{FF2B5EF4-FFF2-40B4-BE49-F238E27FC236}">
                <a16:creationId xmlns:a16="http://schemas.microsoft.com/office/drawing/2014/main" id="{3D655075-1D1D-1815-4305-A85CAEE58D4B}"/>
              </a:ext>
            </a:extLst>
          </p:cNvPr>
          <p:cNvSpPr txBox="1"/>
          <p:nvPr/>
        </p:nvSpPr>
        <p:spPr>
          <a:xfrm>
            <a:off x="7990079" y="2084546"/>
            <a:ext cx="960608" cy="64633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accent1">
                    <a:lumMod val="60000"/>
                    <a:lumOff val="40000"/>
                  </a:schemeClr>
                </a:solidFill>
              </a:rPr>
              <a:t>05</a:t>
            </a:r>
          </a:p>
        </p:txBody>
      </p:sp>
    </p:spTree>
    <p:extLst>
      <p:ext uri="{BB962C8B-B14F-4D97-AF65-F5344CB8AC3E}">
        <p14:creationId xmlns:p14="http://schemas.microsoft.com/office/powerpoint/2010/main" val="2222406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down)">
                                      <p:cBhvr>
                                        <p:cTn id="37" dur="500"/>
                                        <p:tgtEl>
                                          <p:spTgt spid="6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down)">
                                      <p:cBhvr>
                                        <p:cTn id="43" dur="500"/>
                                        <p:tgtEl>
                                          <p:spTgt spid="6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down)">
                                      <p:cBhvr>
                                        <p:cTn id="46" dur="500"/>
                                        <p:tgtEl>
                                          <p:spTgt spid="6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down)">
                                      <p:cBhvr>
                                        <p:cTn id="49" dur="500"/>
                                        <p:tgtEl>
                                          <p:spTgt spid="64"/>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ppt_x"/>
                                          </p:val>
                                        </p:tav>
                                        <p:tav tm="100000">
                                          <p:val>
                                            <p:strVal val="#ppt_x"/>
                                          </p:val>
                                        </p:tav>
                                      </p:tavLst>
                                    </p:anim>
                                    <p:anim calcmode="lin" valueType="num">
                                      <p:cBhvr additive="base">
                                        <p:cTn id="77" dur="500" fill="hold"/>
                                        <p:tgtEl>
                                          <p:spTgt spid="3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500" fill="hold"/>
                                        <p:tgtEl>
                                          <p:spTgt spid="42"/>
                                        </p:tgtEl>
                                        <p:attrNameLst>
                                          <p:attrName>ppt_x</p:attrName>
                                        </p:attrNameLst>
                                      </p:cBhvr>
                                      <p:tavLst>
                                        <p:tav tm="0">
                                          <p:val>
                                            <p:strVal val="#ppt_x"/>
                                          </p:val>
                                        </p:tav>
                                        <p:tav tm="100000">
                                          <p:val>
                                            <p:strVal val="#ppt_x"/>
                                          </p:val>
                                        </p:tav>
                                      </p:tavLst>
                                    </p:anim>
                                    <p:anim calcmode="lin" valueType="num">
                                      <p:cBhvr additive="base">
                                        <p:cTn id="81" dur="500" fill="hold"/>
                                        <p:tgtEl>
                                          <p:spTgt spid="4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ppt_x"/>
                                          </p:val>
                                        </p:tav>
                                        <p:tav tm="100000">
                                          <p:val>
                                            <p:strVal val="#ppt_x"/>
                                          </p:val>
                                        </p:tav>
                                      </p:tavLst>
                                    </p:anim>
                                    <p:anim calcmode="lin" valueType="num">
                                      <p:cBhvr additive="base">
                                        <p:cTn id="85" dur="500" fill="hold"/>
                                        <p:tgtEl>
                                          <p:spTgt spid="4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additive="base">
                                        <p:cTn id="88" dur="500" fill="hold"/>
                                        <p:tgtEl>
                                          <p:spTgt spid="48"/>
                                        </p:tgtEl>
                                        <p:attrNameLst>
                                          <p:attrName>ppt_x</p:attrName>
                                        </p:attrNameLst>
                                      </p:cBhvr>
                                      <p:tavLst>
                                        <p:tav tm="0">
                                          <p:val>
                                            <p:strVal val="#ppt_x"/>
                                          </p:val>
                                        </p:tav>
                                        <p:tav tm="100000">
                                          <p:val>
                                            <p:strVal val="#ppt_x"/>
                                          </p:val>
                                        </p:tav>
                                      </p:tavLst>
                                    </p:anim>
                                    <p:anim calcmode="lin" valueType="num">
                                      <p:cBhvr additive="base">
                                        <p:cTn id="89" dur="500" fill="hold"/>
                                        <p:tgtEl>
                                          <p:spTgt spid="48"/>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additive="base">
                                        <p:cTn id="96" dur="500" fill="hold"/>
                                        <p:tgtEl>
                                          <p:spTgt spid="56"/>
                                        </p:tgtEl>
                                        <p:attrNameLst>
                                          <p:attrName>ppt_x</p:attrName>
                                        </p:attrNameLst>
                                      </p:cBhvr>
                                      <p:tavLst>
                                        <p:tav tm="0">
                                          <p:val>
                                            <p:strVal val="#ppt_x"/>
                                          </p:val>
                                        </p:tav>
                                        <p:tav tm="100000">
                                          <p:val>
                                            <p:strVal val="#ppt_x"/>
                                          </p:val>
                                        </p:tav>
                                      </p:tavLst>
                                    </p:anim>
                                    <p:anim calcmode="lin" valueType="num">
                                      <p:cBhvr additive="base">
                                        <p:cTn id="97" dur="500" fill="hold"/>
                                        <p:tgtEl>
                                          <p:spTgt spid="5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500" fill="hold"/>
                                        <p:tgtEl>
                                          <p:spTgt spid="57"/>
                                        </p:tgtEl>
                                        <p:attrNameLst>
                                          <p:attrName>ppt_x</p:attrName>
                                        </p:attrNameLst>
                                      </p:cBhvr>
                                      <p:tavLst>
                                        <p:tav tm="0">
                                          <p:val>
                                            <p:strVal val="#ppt_x"/>
                                          </p:val>
                                        </p:tav>
                                        <p:tav tm="100000">
                                          <p:val>
                                            <p:strVal val="#ppt_x"/>
                                          </p:val>
                                        </p:tav>
                                      </p:tavLst>
                                    </p:anim>
                                    <p:anim calcmode="lin" valueType="num">
                                      <p:cBhvr additive="base">
                                        <p:cTn id="101" dur="500" fill="hold"/>
                                        <p:tgtEl>
                                          <p:spTgt spid="57"/>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500" fill="hold"/>
                                        <p:tgtEl>
                                          <p:spTgt spid="58"/>
                                        </p:tgtEl>
                                        <p:attrNameLst>
                                          <p:attrName>ppt_x</p:attrName>
                                        </p:attrNameLst>
                                      </p:cBhvr>
                                      <p:tavLst>
                                        <p:tav tm="0">
                                          <p:val>
                                            <p:strVal val="#ppt_x"/>
                                          </p:val>
                                        </p:tav>
                                        <p:tav tm="100000">
                                          <p:val>
                                            <p:strVal val="#ppt_x"/>
                                          </p:val>
                                        </p:tav>
                                      </p:tavLst>
                                    </p:anim>
                                    <p:anim calcmode="lin" valueType="num">
                                      <p:cBhvr additive="base">
                                        <p:cTn id="105" dur="500" fill="hold"/>
                                        <p:tgtEl>
                                          <p:spTgt spid="58"/>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additive="base">
                                        <p:cTn id="112" dur="500" fill="hold"/>
                                        <p:tgtEl>
                                          <p:spTgt spid="51"/>
                                        </p:tgtEl>
                                        <p:attrNameLst>
                                          <p:attrName>ppt_x</p:attrName>
                                        </p:attrNameLst>
                                      </p:cBhvr>
                                      <p:tavLst>
                                        <p:tav tm="0">
                                          <p:val>
                                            <p:strVal val="#ppt_x"/>
                                          </p:val>
                                        </p:tav>
                                        <p:tav tm="100000">
                                          <p:val>
                                            <p:strVal val="#ppt_x"/>
                                          </p:val>
                                        </p:tav>
                                      </p:tavLst>
                                    </p:anim>
                                    <p:anim calcmode="lin" valueType="num">
                                      <p:cBhvr additive="base">
                                        <p:cTn id="11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2" grpId="0" animBg="1"/>
      <p:bldP spid="13" grpId="0" animBg="1"/>
      <p:bldP spid="14" grpId="0" animBg="1"/>
      <p:bldP spid="15" grpId="0" animBg="1"/>
      <p:bldP spid="16" grpId="0" animBg="1"/>
      <p:bldP spid="17" grpId="0" animBg="1"/>
      <p:bldP spid="18" grpId="0" animBg="1"/>
      <p:bldP spid="19" grpId="0" animBg="1"/>
      <p:bldP spid="20" grpId="0" animBg="1"/>
      <p:bldP spid="27" grpId="0" animBg="1"/>
      <p:bldP spid="28" grpId="0" animBg="1"/>
      <p:bldP spid="29" grpId="0" animBg="1"/>
      <p:bldP spid="30" grpId="0" animBg="1"/>
      <p:bldP spid="31" grpId="0" animBg="1"/>
      <p:bldP spid="32" grpId="0" animBg="1"/>
      <p:bldP spid="39" grpId="0"/>
      <p:bldP spid="42" grpId="0"/>
      <p:bldP spid="45" grpId="0"/>
      <p:bldP spid="48" grpId="0"/>
      <p:bldP spid="51" grpId="0"/>
      <p:bldP spid="55" grpId="0"/>
      <p:bldP spid="56" grpId="0"/>
      <p:bldP spid="57" grpId="0"/>
      <p:bldP spid="58" grpId="0"/>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17892"/>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80706"/>
            <a:ext cx="8296315" cy="619272"/>
          </a:xfrm>
          <a:prstGeom prst="rect">
            <a:avLst/>
          </a:prstGeom>
          <a:solidFill>
            <a:schemeClr val="accent6">
              <a:lumMod val="50000"/>
            </a:schemeClr>
          </a:solidFill>
        </p:spPr>
        <p:txBody>
          <a:bodyPr wrap="square">
            <a:spAutoFit/>
          </a:bodyPr>
          <a:lstStyle/>
          <a:p>
            <a:pPr>
              <a:lnSpc>
                <a:spcPct val="107000"/>
              </a:lnSpc>
              <a:spcAft>
                <a:spcPts val="800"/>
              </a:spcAft>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SUPERVISORY BODY</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27983"/>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4258" y="-10465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53822"/>
            <a:ext cx="308071" cy="11589947"/>
          </a:xfrm>
          <a:prstGeom prst="rect">
            <a:avLst/>
          </a:prstGeom>
          <a:noFill/>
          <a:ln>
            <a:noFill/>
          </a:ln>
        </p:spPr>
      </p:pic>
      <p:sp>
        <p:nvSpPr>
          <p:cNvPr id="16" name="Rectangle 15"/>
          <p:cNvSpPr/>
          <p:nvPr/>
        </p:nvSpPr>
        <p:spPr>
          <a:xfrm>
            <a:off x="3816880" y="1108988"/>
            <a:ext cx="4565545" cy="52322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srgbClr val="23550F"/>
                </a:solidFill>
                <a:latin typeface="Arial Black" panose="020B0A04020102020204" pitchFamily="34" charset="0"/>
              </a:rPr>
              <a:t>Ministers of Transport</a:t>
            </a:r>
            <a:endParaRPr lang="en-US" sz="2800" dirty="0">
              <a:solidFill>
                <a:srgbClr val="23550F"/>
              </a:solidFill>
            </a:endParaRPr>
          </a:p>
        </p:txBody>
      </p:sp>
      <p:grpSp>
        <p:nvGrpSpPr>
          <p:cNvPr id="35" name="Group 95">
            <a:extLst>
              <a:ext uri="{FF2B5EF4-FFF2-40B4-BE49-F238E27FC236}">
                <a16:creationId xmlns:a16="http://schemas.microsoft.com/office/drawing/2014/main" id="{C6463705-8AEF-4C50-AFA9-EAA9DCF38DE0}"/>
              </a:ext>
            </a:extLst>
          </p:cNvPr>
          <p:cNvGrpSpPr/>
          <p:nvPr/>
        </p:nvGrpSpPr>
        <p:grpSpPr>
          <a:xfrm>
            <a:off x="4539653" y="1840284"/>
            <a:ext cx="3588944" cy="3613869"/>
            <a:chOff x="2742732" y="3743607"/>
            <a:chExt cx="2669152" cy="2687690"/>
          </a:xfrm>
          <a:scene3d>
            <a:camera prst="isometricTopUp"/>
            <a:lightRig rig="balanced" dir="t">
              <a:rot lat="0" lon="0" rev="1200000"/>
            </a:lightRig>
          </a:scene3d>
        </p:grpSpPr>
        <p:sp>
          <p:nvSpPr>
            <p:cNvPr id="36" name="Graphic 173">
              <a:extLst>
                <a:ext uri="{FF2B5EF4-FFF2-40B4-BE49-F238E27FC236}">
                  <a16:creationId xmlns:a16="http://schemas.microsoft.com/office/drawing/2014/main" id="{03E6573E-C0D1-4202-87F6-A560909E7FDB}"/>
                </a:ext>
              </a:extLst>
            </p:cNvPr>
            <p:cNvSpPr/>
            <p:nvPr/>
          </p:nvSpPr>
          <p:spPr>
            <a:xfrm>
              <a:off x="2743028" y="3743607"/>
              <a:ext cx="1241291" cy="1645034"/>
            </a:xfrm>
            <a:custGeom>
              <a:avLst/>
              <a:gdLst>
                <a:gd name="connsiteX0" fmla="*/ 467 w 1241291"/>
                <a:gd name="connsiteY0" fmla="*/ 1212134 h 1645034"/>
                <a:gd name="connsiteX1" fmla="*/ 28631 w 1241291"/>
                <a:gd name="connsiteY1" fmla="*/ 1239686 h 1645034"/>
                <a:gd name="connsiteX2" fmla="*/ 380040 w 1241291"/>
                <a:gd name="connsiteY2" fmla="*/ 1241138 h 1645034"/>
                <a:gd name="connsiteX3" fmla="*/ 490897 w 1241291"/>
                <a:gd name="connsiteY3" fmla="*/ 1260474 h 1645034"/>
                <a:gd name="connsiteX4" fmla="*/ 502093 w 1241291"/>
                <a:gd name="connsiteY4" fmla="*/ 1348747 h 1645034"/>
                <a:gd name="connsiteX5" fmla="*/ 436022 w 1241291"/>
                <a:gd name="connsiteY5" fmla="*/ 1452381 h 1645034"/>
                <a:gd name="connsiteX6" fmla="*/ 489101 w 1241291"/>
                <a:gd name="connsiteY6" fmla="*/ 1614978 h 1645034"/>
                <a:gd name="connsiteX7" fmla="*/ 760377 w 1241291"/>
                <a:gd name="connsiteY7" fmla="*/ 1511688 h 1645034"/>
                <a:gd name="connsiteX8" fmla="*/ 735309 w 1241291"/>
                <a:gd name="connsiteY8" fmla="*/ 1415047 h 1645034"/>
                <a:gd name="connsiteX9" fmla="*/ 684485 w 1241291"/>
                <a:gd name="connsiteY9" fmla="*/ 1278816 h 1645034"/>
                <a:gd name="connsiteX10" fmla="*/ 773675 w 1241291"/>
                <a:gd name="connsiteY10" fmla="*/ 1239877 h 1645034"/>
                <a:gd name="connsiteX11" fmla="*/ 1201817 w 1241291"/>
                <a:gd name="connsiteY11" fmla="*/ 1240183 h 1645034"/>
                <a:gd name="connsiteX12" fmla="*/ 1240336 w 1241291"/>
                <a:gd name="connsiteY12" fmla="*/ 1198148 h 1645034"/>
                <a:gd name="connsiteX13" fmla="*/ 1240412 w 1241291"/>
                <a:gd name="connsiteY13" fmla="*/ 875781 h 1645034"/>
                <a:gd name="connsiteX14" fmla="*/ 1235139 w 1241291"/>
                <a:gd name="connsiteY14" fmla="*/ 802831 h 1645034"/>
                <a:gd name="connsiteX15" fmla="*/ 1175985 w 1241291"/>
                <a:gd name="connsiteY15" fmla="*/ 784183 h 1645034"/>
                <a:gd name="connsiteX16" fmla="*/ 1121645 w 1241291"/>
                <a:gd name="connsiteY16" fmla="*/ 822320 h 1645034"/>
                <a:gd name="connsiteX17" fmla="*/ 858509 w 1241291"/>
                <a:gd name="connsiteY17" fmla="*/ 774324 h 1645034"/>
                <a:gd name="connsiteX18" fmla="*/ 836383 w 1241291"/>
                <a:gd name="connsiteY18" fmla="*/ 629229 h 1645034"/>
                <a:gd name="connsiteX19" fmla="*/ 848917 w 1241291"/>
                <a:gd name="connsiteY19" fmla="*/ 584939 h 1645034"/>
                <a:gd name="connsiteX20" fmla="*/ 974066 w 1241291"/>
                <a:gd name="connsiteY20" fmla="*/ 481572 h 1645034"/>
                <a:gd name="connsiteX21" fmla="*/ 1101392 w 1241291"/>
                <a:gd name="connsiteY21" fmla="*/ 503239 h 1645034"/>
                <a:gd name="connsiteX22" fmla="*/ 1172584 w 1241291"/>
                <a:gd name="connsiteY22" fmla="*/ 556432 h 1645034"/>
                <a:gd name="connsiteX23" fmla="*/ 1241291 w 1241291"/>
                <a:gd name="connsiteY23" fmla="*/ 521964 h 1645034"/>
                <a:gd name="connsiteX24" fmla="*/ 1240259 w 1241291"/>
                <a:gd name="connsiteY24" fmla="*/ 22058 h 1645034"/>
                <a:gd name="connsiteX25" fmla="*/ 1220427 w 1241291"/>
                <a:gd name="connsiteY25" fmla="*/ 2683 h 1645034"/>
                <a:gd name="connsiteX26" fmla="*/ 15600 w 1241291"/>
                <a:gd name="connsiteY26" fmla="*/ 123 h 1645034"/>
                <a:gd name="connsiteX27" fmla="*/ 9 w 1241291"/>
                <a:gd name="connsiteY27" fmla="*/ 15676 h 1645034"/>
                <a:gd name="connsiteX28" fmla="*/ 467 w 1241291"/>
                <a:gd name="connsiteY28" fmla="*/ 1212134 h 16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1291" h="1645034">
                  <a:moveTo>
                    <a:pt x="467" y="1212134"/>
                  </a:moveTo>
                  <a:cubicBezTo>
                    <a:pt x="467" y="1239648"/>
                    <a:pt x="544" y="1239571"/>
                    <a:pt x="28631" y="1239686"/>
                  </a:cubicBezTo>
                  <a:cubicBezTo>
                    <a:pt x="145754" y="1240068"/>
                    <a:pt x="262916" y="1240030"/>
                    <a:pt x="380040" y="1241138"/>
                  </a:cubicBezTo>
                  <a:cubicBezTo>
                    <a:pt x="416954" y="1241482"/>
                    <a:pt x="457689" y="1241788"/>
                    <a:pt x="490897" y="1260474"/>
                  </a:cubicBezTo>
                  <a:cubicBezTo>
                    <a:pt x="524524" y="1279428"/>
                    <a:pt x="517722" y="1318252"/>
                    <a:pt x="502093" y="1348747"/>
                  </a:cubicBezTo>
                  <a:cubicBezTo>
                    <a:pt x="483216" y="1385622"/>
                    <a:pt x="448900" y="1411951"/>
                    <a:pt x="436022" y="1452381"/>
                  </a:cubicBezTo>
                  <a:cubicBezTo>
                    <a:pt x="417833" y="1509624"/>
                    <a:pt x="438774" y="1581160"/>
                    <a:pt x="489101" y="1614978"/>
                  </a:cubicBezTo>
                  <a:cubicBezTo>
                    <a:pt x="586010" y="1680056"/>
                    <a:pt x="743296" y="1636684"/>
                    <a:pt x="760377" y="1511688"/>
                  </a:cubicBezTo>
                  <a:cubicBezTo>
                    <a:pt x="765077" y="1477449"/>
                    <a:pt x="756364" y="1442560"/>
                    <a:pt x="735309" y="1415047"/>
                  </a:cubicBezTo>
                  <a:cubicBezTo>
                    <a:pt x="709821" y="1381725"/>
                    <a:pt x="650055" y="1321577"/>
                    <a:pt x="684485" y="1278816"/>
                  </a:cubicBezTo>
                  <a:cubicBezTo>
                    <a:pt x="707910" y="1249774"/>
                    <a:pt x="741194" y="1239877"/>
                    <a:pt x="773675" y="1239877"/>
                  </a:cubicBezTo>
                  <a:cubicBezTo>
                    <a:pt x="859770" y="1239877"/>
                    <a:pt x="1192187" y="1240221"/>
                    <a:pt x="1201817" y="1240183"/>
                  </a:cubicBezTo>
                  <a:cubicBezTo>
                    <a:pt x="1239992" y="1237355"/>
                    <a:pt x="1240298" y="1237355"/>
                    <a:pt x="1240336" y="1198148"/>
                  </a:cubicBezTo>
                  <a:cubicBezTo>
                    <a:pt x="1240489" y="1090692"/>
                    <a:pt x="1240259" y="983236"/>
                    <a:pt x="1240412" y="875781"/>
                  </a:cubicBezTo>
                  <a:cubicBezTo>
                    <a:pt x="1240450" y="849948"/>
                    <a:pt x="1244348" y="826600"/>
                    <a:pt x="1235139" y="802831"/>
                  </a:cubicBezTo>
                  <a:cubicBezTo>
                    <a:pt x="1224974" y="776617"/>
                    <a:pt x="1201396" y="770885"/>
                    <a:pt x="1175985" y="784183"/>
                  </a:cubicBezTo>
                  <a:cubicBezTo>
                    <a:pt x="1156228" y="794539"/>
                    <a:pt x="1137198" y="806920"/>
                    <a:pt x="1121645" y="822320"/>
                  </a:cubicBezTo>
                  <a:cubicBezTo>
                    <a:pt x="1045219" y="897868"/>
                    <a:pt x="903677" y="861604"/>
                    <a:pt x="858509" y="774324"/>
                  </a:cubicBezTo>
                  <a:cubicBezTo>
                    <a:pt x="833899" y="726711"/>
                    <a:pt x="828855" y="679861"/>
                    <a:pt x="836383" y="629229"/>
                  </a:cubicBezTo>
                  <a:cubicBezTo>
                    <a:pt x="837988" y="613752"/>
                    <a:pt x="843720" y="599422"/>
                    <a:pt x="848917" y="584939"/>
                  </a:cubicBezTo>
                  <a:cubicBezTo>
                    <a:pt x="872380" y="528422"/>
                    <a:pt x="916287" y="494909"/>
                    <a:pt x="974066" y="481572"/>
                  </a:cubicBezTo>
                  <a:cubicBezTo>
                    <a:pt x="1018240" y="471408"/>
                    <a:pt x="1062568" y="476108"/>
                    <a:pt x="1101392" y="503239"/>
                  </a:cubicBezTo>
                  <a:cubicBezTo>
                    <a:pt x="1125658" y="520206"/>
                    <a:pt x="1148891" y="538625"/>
                    <a:pt x="1172584" y="556432"/>
                  </a:cubicBezTo>
                  <a:cubicBezTo>
                    <a:pt x="1202657" y="580239"/>
                    <a:pt x="1241291" y="546802"/>
                    <a:pt x="1241291" y="521964"/>
                  </a:cubicBezTo>
                  <a:cubicBezTo>
                    <a:pt x="1241291" y="452225"/>
                    <a:pt x="1240489" y="42425"/>
                    <a:pt x="1240259" y="22058"/>
                  </a:cubicBezTo>
                  <a:cubicBezTo>
                    <a:pt x="1240145" y="8798"/>
                    <a:pt x="1234336" y="2722"/>
                    <a:pt x="1220427" y="2683"/>
                  </a:cubicBezTo>
                  <a:cubicBezTo>
                    <a:pt x="1192378" y="2683"/>
                    <a:pt x="21255" y="620"/>
                    <a:pt x="15600" y="123"/>
                  </a:cubicBezTo>
                  <a:cubicBezTo>
                    <a:pt x="3983" y="-870"/>
                    <a:pt x="-220" y="4135"/>
                    <a:pt x="9" y="15676"/>
                  </a:cubicBezTo>
                  <a:cubicBezTo>
                    <a:pt x="467" y="37916"/>
                    <a:pt x="467" y="844446"/>
                    <a:pt x="467" y="1212134"/>
                  </a:cubicBezTo>
                  <a:close/>
                </a:path>
              </a:pathLst>
            </a:custGeom>
            <a:solidFill>
              <a:schemeClr val="accent2"/>
            </a:solidFill>
            <a:ln w="3812" cap="flat">
              <a:noFill/>
              <a:prstDash val="solid"/>
              <a:miter/>
            </a:ln>
            <a:sp3d extrusionH="298450" prstMaterial="metal"/>
          </p:spPr>
          <p:txBody>
            <a:bodyPr rtlCol="0" anchor="ctr"/>
            <a:lstStyle/>
            <a:p>
              <a:endParaRPr lang="en-US"/>
            </a:p>
          </p:txBody>
        </p:sp>
        <p:sp>
          <p:nvSpPr>
            <p:cNvPr id="37" name="Graphic 173">
              <a:extLst>
                <a:ext uri="{FF2B5EF4-FFF2-40B4-BE49-F238E27FC236}">
                  <a16:creationId xmlns:a16="http://schemas.microsoft.com/office/drawing/2014/main" id="{889D5444-90DD-4FCD-B9C5-87D1DA733238}"/>
                </a:ext>
              </a:extLst>
            </p:cNvPr>
            <p:cNvSpPr/>
            <p:nvPr/>
          </p:nvSpPr>
          <p:spPr>
            <a:xfrm rot="20242093">
              <a:off x="3798681" y="4656538"/>
              <a:ext cx="1613203" cy="1774759"/>
            </a:xfrm>
            <a:custGeom>
              <a:avLst/>
              <a:gdLst>
                <a:gd name="connsiteX0" fmla="*/ 1603222 w 1613203"/>
                <a:gd name="connsiteY0" fmla="*/ 631413 h 1774759"/>
                <a:gd name="connsiteX1" fmla="*/ 1184137 w 1613203"/>
                <a:gd name="connsiteY1" fmla="*/ 457771 h 1774759"/>
                <a:gd name="connsiteX2" fmla="*/ 1101252 w 1613203"/>
                <a:gd name="connsiteY2" fmla="*/ 382262 h 1774759"/>
                <a:gd name="connsiteX3" fmla="*/ 1125403 w 1613203"/>
                <a:gd name="connsiteY3" fmla="*/ 333846 h 1774759"/>
                <a:gd name="connsiteX4" fmla="*/ 1193231 w 1613203"/>
                <a:gd name="connsiteY4" fmla="*/ 287951 h 1774759"/>
                <a:gd name="connsiteX5" fmla="*/ 1193231 w 1613203"/>
                <a:gd name="connsiteY5" fmla="*/ 287951 h 1774759"/>
                <a:gd name="connsiteX6" fmla="*/ 1193231 w 1613203"/>
                <a:gd name="connsiteY6" fmla="*/ 287951 h 1774759"/>
                <a:gd name="connsiteX7" fmla="*/ 1267098 w 1613203"/>
                <a:gd name="connsiteY7" fmla="*/ 195590 h 1774759"/>
                <a:gd name="connsiteX8" fmla="*/ 1266639 w 1613203"/>
                <a:gd name="connsiteY8" fmla="*/ 120119 h 1774759"/>
                <a:gd name="connsiteX9" fmla="*/ 1217955 w 1613203"/>
                <a:gd name="connsiteY9" fmla="*/ 49577 h 1774759"/>
                <a:gd name="connsiteX10" fmla="*/ 1135224 w 1613203"/>
                <a:gd name="connsiteY10" fmla="*/ 5785 h 1774759"/>
                <a:gd name="connsiteX11" fmla="*/ 1043244 w 1613203"/>
                <a:gd name="connsiteY11" fmla="*/ 7504 h 1774759"/>
                <a:gd name="connsiteX12" fmla="*/ 946030 w 1613203"/>
                <a:gd name="connsiteY12" fmla="*/ 104031 h 1774759"/>
                <a:gd name="connsiteX13" fmla="*/ 953902 w 1613203"/>
                <a:gd name="connsiteY13" fmla="*/ 207245 h 1774759"/>
                <a:gd name="connsiteX14" fmla="*/ 963187 w 1613203"/>
                <a:gd name="connsiteY14" fmla="*/ 292652 h 1774759"/>
                <a:gd name="connsiteX15" fmla="*/ 919892 w 1613203"/>
                <a:gd name="connsiteY15" fmla="*/ 328763 h 1774759"/>
                <a:gd name="connsiteX16" fmla="*/ 864559 w 1613203"/>
                <a:gd name="connsiteY16" fmla="*/ 323375 h 1774759"/>
                <a:gd name="connsiteX17" fmla="*/ 487967 w 1613203"/>
                <a:gd name="connsiteY17" fmla="*/ 177248 h 1774759"/>
                <a:gd name="connsiteX18" fmla="*/ 454989 w 1613203"/>
                <a:gd name="connsiteY18" fmla="*/ 191883 h 1774759"/>
                <a:gd name="connsiteX19" fmla="*/ 292582 w 1613203"/>
                <a:gd name="connsiteY19" fmla="*/ 595033 h 1774759"/>
                <a:gd name="connsiteX20" fmla="*/ 277641 w 1613203"/>
                <a:gd name="connsiteY20" fmla="*/ 653805 h 1774759"/>
                <a:gd name="connsiteX21" fmla="*/ 321548 w 1613203"/>
                <a:gd name="connsiteY21" fmla="*/ 692286 h 1774759"/>
                <a:gd name="connsiteX22" fmla="*/ 438137 w 1613203"/>
                <a:gd name="connsiteY22" fmla="*/ 667753 h 1774759"/>
                <a:gd name="connsiteX23" fmla="*/ 558814 w 1613203"/>
                <a:gd name="connsiteY23" fmla="*/ 717851 h 1774759"/>
                <a:gd name="connsiteX24" fmla="*/ 600658 w 1613203"/>
                <a:gd name="connsiteY24" fmla="*/ 914000 h 1774759"/>
                <a:gd name="connsiteX25" fmla="*/ 523773 w 1613203"/>
                <a:gd name="connsiteY25" fmla="*/ 1017864 h 1774759"/>
                <a:gd name="connsiteX26" fmla="*/ 523773 w 1613203"/>
                <a:gd name="connsiteY26" fmla="*/ 1017864 h 1774759"/>
                <a:gd name="connsiteX27" fmla="*/ 384524 w 1613203"/>
                <a:gd name="connsiteY27" fmla="*/ 1044078 h 1774759"/>
                <a:gd name="connsiteX28" fmla="*/ 270763 w 1613203"/>
                <a:gd name="connsiteY28" fmla="*/ 959779 h 1774759"/>
                <a:gd name="connsiteX29" fmla="*/ 240612 w 1613203"/>
                <a:gd name="connsiteY29" fmla="*/ 896192 h 1774759"/>
                <a:gd name="connsiteX30" fmla="*/ 180426 w 1613203"/>
                <a:gd name="connsiteY30" fmla="*/ 901619 h 1774759"/>
                <a:gd name="connsiteX31" fmla="*/ 1588 w 1613203"/>
                <a:gd name="connsiteY31" fmla="*/ 1301750 h 1774759"/>
                <a:gd name="connsiteX32" fmla="*/ 10759 w 1613203"/>
                <a:gd name="connsiteY32" fmla="*/ 1321162 h 1774759"/>
                <a:gd name="connsiteX33" fmla="*/ 1113022 w 1613203"/>
                <a:gd name="connsiteY33" fmla="*/ 1771162 h 1774759"/>
                <a:gd name="connsiteX34" fmla="*/ 1157617 w 1613203"/>
                <a:gd name="connsiteY34" fmla="*/ 1753164 h 1774759"/>
                <a:gd name="connsiteX35" fmla="*/ 1610291 w 1613203"/>
                <a:gd name="connsiteY35" fmla="*/ 654761 h 1774759"/>
                <a:gd name="connsiteX36" fmla="*/ 1603222 w 1613203"/>
                <a:gd name="connsiteY36" fmla="*/ 631413 h 177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3203" h="1774759">
                  <a:moveTo>
                    <a:pt x="1603222" y="631413"/>
                  </a:moveTo>
                  <a:cubicBezTo>
                    <a:pt x="1582281" y="625642"/>
                    <a:pt x="1237597" y="483221"/>
                    <a:pt x="1184137" y="457771"/>
                  </a:cubicBezTo>
                  <a:cubicBezTo>
                    <a:pt x="1149019" y="441034"/>
                    <a:pt x="1115162" y="422615"/>
                    <a:pt x="1101252" y="382262"/>
                  </a:cubicBezTo>
                  <a:cubicBezTo>
                    <a:pt x="1099074" y="361741"/>
                    <a:pt x="1113175" y="346532"/>
                    <a:pt x="1125403" y="333846"/>
                  </a:cubicBezTo>
                  <a:cubicBezTo>
                    <a:pt x="1144624" y="313822"/>
                    <a:pt x="1168393" y="299950"/>
                    <a:pt x="1193231" y="287951"/>
                  </a:cubicBezTo>
                  <a:cubicBezTo>
                    <a:pt x="1193231" y="287951"/>
                    <a:pt x="1193231" y="287951"/>
                    <a:pt x="1193231" y="287951"/>
                  </a:cubicBezTo>
                  <a:cubicBezTo>
                    <a:pt x="1193231" y="287951"/>
                    <a:pt x="1193231" y="287951"/>
                    <a:pt x="1193231" y="287951"/>
                  </a:cubicBezTo>
                  <a:cubicBezTo>
                    <a:pt x="1234043" y="270106"/>
                    <a:pt x="1257009" y="236516"/>
                    <a:pt x="1267098" y="195590"/>
                  </a:cubicBezTo>
                  <a:cubicBezTo>
                    <a:pt x="1273021" y="171477"/>
                    <a:pt x="1272983" y="144461"/>
                    <a:pt x="1266639" y="120119"/>
                  </a:cubicBezTo>
                  <a:cubicBezTo>
                    <a:pt x="1259226" y="91650"/>
                    <a:pt x="1239431" y="70289"/>
                    <a:pt x="1217955" y="49577"/>
                  </a:cubicBezTo>
                  <a:cubicBezTo>
                    <a:pt x="1193958" y="26458"/>
                    <a:pt x="1165603" y="13695"/>
                    <a:pt x="1135224" y="5785"/>
                  </a:cubicBezTo>
                  <a:cubicBezTo>
                    <a:pt x="1105150" y="-2011"/>
                    <a:pt x="1073815" y="-2393"/>
                    <a:pt x="1043244" y="7504"/>
                  </a:cubicBezTo>
                  <a:cubicBezTo>
                    <a:pt x="994408" y="23286"/>
                    <a:pt x="965366" y="58710"/>
                    <a:pt x="946030" y="104031"/>
                  </a:cubicBezTo>
                  <a:cubicBezTo>
                    <a:pt x="937737" y="139302"/>
                    <a:pt x="942208" y="172777"/>
                    <a:pt x="953902" y="207245"/>
                  </a:cubicBezTo>
                  <a:cubicBezTo>
                    <a:pt x="963035" y="234147"/>
                    <a:pt x="971212" y="263036"/>
                    <a:pt x="963187" y="292652"/>
                  </a:cubicBezTo>
                  <a:cubicBezTo>
                    <a:pt x="956615" y="316841"/>
                    <a:pt x="919892" y="328763"/>
                    <a:pt x="919892" y="328763"/>
                  </a:cubicBezTo>
                  <a:cubicBezTo>
                    <a:pt x="896467" y="331667"/>
                    <a:pt x="875373" y="325171"/>
                    <a:pt x="864559" y="323375"/>
                  </a:cubicBezTo>
                  <a:cubicBezTo>
                    <a:pt x="830549" y="317720"/>
                    <a:pt x="579717" y="219091"/>
                    <a:pt x="487967" y="177248"/>
                  </a:cubicBezTo>
                  <a:cubicBezTo>
                    <a:pt x="467179" y="167771"/>
                    <a:pt x="462899" y="170178"/>
                    <a:pt x="454989" y="191883"/>
                  </a:cubicBezTo>
                  <a:cubicBezTo>
                    <a:pt x="446429" y="215384"/>
                    <a:pt x="307142" y="566526"/>
                    <a:pt x="292582" y="595033"/>
                  </a:cubicBezTo>
                  <a:cubicBezTo>
                    <a:pt x="279781" y="620140"/>
                    <a:pt x="279361" y="635616"/>
                    <a:pt x="277641" y="653805"/>
                  </a:cubicBezTo>
                  <a:cubicBezTo>
                    <a:pt x="275004" y="682236"/>
                    <a:pt x="299843" y="696490"/>
                    <a:pt x="321548" y="692286"/>
                  </a:cubicBezTo>
                  <a:cubicBezTo>
                    <a:pt x="360640" y="684758"/>
                    <a:pt x="398204" y="668212"/>
                    <a:pt x="438137" y="667753"/>
                  </a:cubicBezTo>
                  <a:cubicBezTo>
                    <a:pt x="484566" y="667218"/>
                    <a:pt x="524996" y="684032"/>
                    <a:pt x="558814" y="717851"/>
                  </a:cubicBezTo>
                  <a:cubicBezTo>
                    <a:pt x="615676" y="774674"/>
                    <a:pt x="623013" y="842617"/>
                    <a:pt x="600658" y="914000"/>
                  </a:cubicBezTo>
                  <a:cubicBezTo>
                    <a:pt x="587627" y="955614"/>
                    <a:pt x="565540" y="995203"/>
                    <a:pt x="523773" y="1017864"/>
                  </a:cubicBezTo>
                  <a:cubicBezTo>
                    <a:pt x="523773" y="1017864"/>
                    <a:pt x="523773" y="1017864"/>
                    <a:pt x="523773" y="1017864"/>
                  </a:cubicBezTo>
                  <a:cubicBezTo>
                    <a:pt x="482197" y="1051950"/>
                    <a:pt x="433131" y="1052791"/>
                    <a:pt x="384524" y="1044078"/>
                  </a:cubicBezTo>
                  <a:cubicBezTo>
                    <a:pt x="334082" y="1035059"/>
                    <a:pt x="292659" y="1009075"/>
                    <a:pt x="270763" y="959779"/>
                  </a:cubicBezTo>
                  <a:cubicBezTo>
                    <a:pt x="260865" y="937539"/>
                    <a:pt x="253796" y="916140"/>
                    <a:pt x="240612" y="896192"/>
                  </a:cubicBezTo>
                  <a:cubicBezTo>
                    <a:pt x="227887" y="876971"/>
                    <a:pt x="192616" y="881901"/>
                    <a:pt x="180426" y="901619"/>
                  </a:cubicBezTo>
                  <a:cubicBezTo>
                    <a:pt x="166937" y="923477"/>
                    <a:pt x="22949" y="1251232"/>
                    <a:pt x="1588" y="1301750"/>
                  </a:cubicBezTo>
                  <a:cubicBezTo>
                    <a:pt x="-2921" y="1312450"/>
                    <a:pt x="2811" y="1317761"/>
                    <a:pt x="10759" y="1321162"/>
                  </a:cubicBezTo>
                  <a:cubicBezTo>
                    <a:pt x="59519" y="1341874"/>
                    <a:pt x="1108512" y="1768946"/>
                    <a:pt x="1113022" y="1771162"/>
                  </a:cubicBezTo>
                  <a:cubicBezTo>
                    <a:pt x="1140497" y="1784651"/>
                    <a:pt x="1156356" y="1756068"/>
                    <a:pt x="1157617" y="1753164"/>
                  </a:cubicBezTo>
                  <a:cubicBezTo>
                    <a:pt x="1173208" y="1717549"/>
                    <a:pt x="1594509" y="689229"/>
                    <a:pt x="1610291" y="654761"/>
                  </a:cubicBezTo>
                  <a:cubicBezTo>
                    <a:pt x="1614915" y="644634"/>
                    <a:pt x="1615030" y="634661"/>
                    <a:pt x="1603222" y="631413"/>
                  </a:cubicBezTo>
                  <a:close/>
                </a:path>
              </a:pathLst>
            </a:custGeom>
            <a:solidFill>
              <a:schemeClr val="accent4"/>
            </a:solidFill>
            <a:ln w="3812" cap="flat">
              <a:noFill/>
              <a:prstDash val="solid"/>
              <a:miter/>
            </a:ln>
            <a:sp3d extrusionH="298450" prstMaterial="metal"/>
          </p:spPr>
          <p:txBody>
            <a:bodyPr rtlCol="0" anchor="ctr"/>
            <a:lstStyle/>
            <a:p>
              <a:endParaRPr lang="en-US"/>
            </a:p>
          </p:txBody>
        </p:sp>
        <p:sp>
          <p:nvSpPr>
            <p:cNvPr id="38" name="Graphic 173">
              <a:extLst>
                <a:ext uri="{FF2B5EF4-FFF2-40B4-BE49-F238E27FC236}">
                  <a16:creationId xmlns:a16="http://schemas.microsoft.com/office/drawing/2014/main" id="{9F531B52-5870-4F89-A6D5-8CBAED0F277B}"/>
                </a:ext>
              </a:extLst>
            </p:cNvPr>
            <p:cNvSpPr/>
            <p:nvPr/>
          </p:nvSpPr>
          <p:spPr>
            <a:xfrm>
              <a:off x="3602708" y="3746137"/>
              <a:ext cx="1648963" cy="1239216"/>
            </a:xfrm>
            <a:custGeom>
              <a:avLst/>
              <a:gdLst>
                <a:gd name="connsiteX0" fmla="*/ 405188 w 1648963"/>
                <a:gd name="connsiteY0" fmla="*/ 499066 h 1239216"/>
                <a:gd name="connsiteX1" fmla="*/ 381535 w 1648963"/>
                <a:gd name="connsiteY1" fmla="*/ 574881 h 1239216"/>
                <a:gd name="connsiteX2" fmla="*/ 305528 w 1648963"/>
                <a:gd name="connsiteY2" fmla="*/ 578282 h 1239216"/>
                <a:gd name="connsiteX3" fmla="*/ 241597 w 1648963"/>
                <a:gd name="connsiteY3" fmla="*/ 534757 h 1239216"/>
                <a:gd name="connsiteX4" fmla="*/ 74949 w 1648963"/>
                <a:gd name="connsiteY4" fmla="*/ 523446 h 1239216"/>
                <a:gd name="connsiteX5" fmla="*/ 30545 w 1648963"/>
                <a:gd name="connsiteY5" fmla="*/ 563723 h 1239216"/>
                <a:gd name="connsiteX6" fmla="*/ 10254 w 1648963"/>
                <a:gd name="connsiteY6" fmla="*/ 603388 h 1239216"/>
                <a:gd name="connsiteX7" fmla="*/ 9719 w 1648963"/>
                <a:gd name="connsiteY7" fmla="*/ 730562 h 1239216"/>
                <a:gd name="connsiteX8" fmla="*/ 147707 w 1648963"/>
                <a:gd name="connsiteY8" fmla="*/ 830834 h 1239216"/>
                <a:gd name="connsiteX9" fmla="*/ 251648 w 1648963"/>
                <a:gd name="connsiteY9" fmla="*/ 793270 h 1239216"/>
                <a:gd name="connsiteX10" fmla="*/ 311604 w 1648963"/>
                <a:gd name="connsiteY10" fmla="*/ 753108 h 1239216"/>
                <a:gd name="connsiteX11" fmla="*/ 387763 w 1648963"/>
                <a:gd name="connsiteY11" fmla="*/ 765986 h 1239216"/>
                <a:gd name="connsiteX12" fmla="*/ 407176 w 1648963"/>
                <a:gd name="connsiteY12" fmla="*/ 872792 h 1239216"/>
                <a:gd name="connsiteX13" fmla="*/ 408666 w 1648963"/>
                <a:gd name="connsiteY13" fmla="*/ 1212546 h 1239216"/>
                <a:gd name="connsiteX14" fmla="*/ 431517 w 1648963"/>
                <a:gd name="connsiteY14" fmla="*/ 1236009 h 1239216"/>
                <a:gd name="connsiteX15" fmla="*/ 802072 w 1648963"/>
                <a:gd name="connsiteY15" fmla="*/ 1235016 h 1239216"/>
                <a:gd name="connsiteX16" fmla="*/ 888587 w 1648963"/>
                <a:gd name="connsiteY16" fmla="*/ 1222864 h 1239216"/>
                <a:gd name="connsiteX17" fmla="*/ 894089 w 1648963"/>
                <a:gd name="connsiteY17" fmla="*/ 1165314 h 1239216"/>
                <a:gd name="connsiteX18" fmla="*/ 836693 w 1648963"/>
                <a:gd name="connsiteY18" fmla="*/ 1109982 h 1239216"/>
                <a:gd name="connsiteX19" fmla="*/ 892293 w 1648963"/>
                <a:gd name="connsiteY19" fmla="*/ 854640 h 1239216"/>
                <a:gd name="connsiteX20" fmla="*/ 1126311 w 1648963"/>
                <a:gd name="connsiteY20" fmla="*/ 872945 h 1239216"/>
                <a:gd name="connsiteX21" fmla="*/ 1146603 w 1648963"/>
                <a:gd name="connsiteY21" fmla="*/ 1119955 h 1239216"/>
                <a:gd name="connsiteX22" fmla="*/ 1099486 w 1648963"/>
                <a:gd name="connsiteY22" fmla="*/ 1172002 h 1239216"/>
                <a:gd name="connsiteX23" fmla="*/ 1117637 w 1648963"/>
                <a:gd name="connsiteY23" fmla="*/ 1230277 h 1239216"/>
                <a:gd name="connsiteX24" fmla="*/ 1208394 w 1648963"/>
                <a:gd name="connsiteY24" fmla="*/ 1237270 h 1239216"/>
                <a:gd name="connsiteX25" fmla="*/ 1631415 w 1648963"/>
                <a:gd name="connsiteY25" fmla="*/ 1235818 h 1239216"/>
                <a:gd name="connsiteX26" fmla="*/ 1647273 w 1648963"/>
                <a:gd name="connsiteY26" fmla="*/ 1220647 h 1239216"/>
                <a:gd name="connsiteX27" fmla="*/ 1647617 w 1648963"/>
                <a:gd name="connsiteY27" fmla="*/ 20215 h 1239216"/>
                <a:gd name="connsiteX28" fmla="*/ 1627097 w 1648963"/>
                <a:gd name="connsiteY28" fmla="*/ 38 h 1239216"/>
                <a:gd name="connsiteX29" fmla="*/ 431403 w 1648963"/>
                <a:gd name="connsiteY29" fmla="*/ 0 h 1239216"/>
                <a:gd name="connsiteX30" fmla="*/ 408590 w 1648963"/>
                <a:gd name="connsiteY30" fmla="*/ 23578 h 1239216"/>
                <a:gd name="connsiteX31" fmla="*/ 405188 w 1648963"/>
                <a:gd name="connsiteY31" fmla="*/ 499066 h 123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8963" h="1239216">
                  <a:moveTo>
                    <a:pt x="405188" y="499066"/>
                  </a:moveTo>
                  <a:cubicBezTo>
                    <a:pt x="404692" y="531509"/>
                    <a:pt x="401979" y="547176"/>
                    <a:pt x="381535" y="574881"/>
                  </a:cubicBezTo>
                  <a:cubicBezTo>
                    <a:pt x="370797" y="589440"/>
                    <a:pt x="335258" y="594943"/>
                    <a:pt x="305528" y="578282"/>
                  </a:cubicBezTo>
                  <a:cubicBezTo>
                    <a:pt x="282142" y="566818"/>
                    <a:pt x="261010" y="551762"/>
                    <a:pt x="241597" y="534757"/>
                  </a:cubicBezTo>
                  <a:cubicBezTo>
                    <a:pt x="194060" y="493028"/>
                    <a:pt x="126002" y="494862"/>
                    <a:pt x="74949" y="523446"/>
                  </a:cubicBezTo>
                  <a:cubicBezTo>
                    <a:pt x="57180" y="533381"/>
                    <a:pt x="42392" y="547023"/>
                    <a:pt x="30545" y="563723"/>
                  </a:cubicBezTo>
                  <a:cubicBezTo>
                    <a:pt x="23858" y="576983"/>
                    <a:pt x="14458" y="588867"/>
                    <a:pt x="10254" y="603388"/>
                  </a:cubicBezTo>
                  <a:cubicBezTo>
                    <a:pt x="-2165" y="645728"/>
                    <a:pt x="-4420" y="688222"/>
                    <a:pt x="9719" y="730562"/>
                  </a:cubicBezTo>
                  <a:cubicBezTo>
                    <a:pt x="27297" y="783258"/>
                    <a:pt x="82859" y="832973"/>
                    <a:pt x="147707" y="830834"/>
                  </a:cubicBezTo>
                  <a:cubicBezTo>
                    <a:pt x="188443" y="829496"/>
                    <a:pt x="221268" y="819446"/>
                    <a:pt x="251648" y="793270"/>
                  </a:cubicBezTo>
                  <a:cubicBezTo>
                    <a:pt x="269722" y="777679"/>
                    <a:pt x="289746" y="763731"/>
                    <a:pt x="311604" y="753108"/>
                  </a:cubicBezTo>
                  <a:cubicBezTo>
                    <a:pt x="341143" y="738739"/>
                    <a:pt x="370300" y="738128"/>
                    <a:pt x="387763" y="765986"/>
                  </a:cubicBezTo>
                  <a:cubicBezTo>
                    <a:pt x="406908" y="796556"/>
                    <a:pt x="406488" y="838362"/>
                    <a:pt x="407176" y="872792"/>
                  </a:cubicBezTo>
                  <a:cubicBezTo>
                    <a:pt x="409430" y="986018"/>
                    <a:pt x="409086" y="1099282"/>
                    <a:pt x="408666" y="1212546"/>
                  </a:cubicBezTo>
                  <a:cubicBezTo>
                    <a:pt x="408590" y="1230506"/>
                    <a:pt x="412755" y="1236162"/>
                    <a:pt x="431517" y="1236009"/>
                  </a:cubicBezTo>
                  <a:cubicBezTo>
                    <a:pt x="555023" y="1235130"/>
                    <a:pt x="678566" y="1238340"/>
                    <a:pt x="802072" y="1235016"/>
                  </a:cubicBezTo>
                  <a:cubicBezTo>
                    <a:pt x="842349" y="1234328"/>
                    <a:pt x="866920" y="1232570"/>
                    <a:pt x="888587" y="1222864"/>
                  </a:cubicBezTo>
                  <a:cubicBezTo>
                    <a:pt x="909031" y="1213731"/>
                    <a:pt x="905744" y="1184039"/>
                    <a:pt x="894089" y="1165314"/>
                  </a:cubicBezTo>
                  <a:cubicBezTo>
                    <a:pt x="879721" y="1142272"/>
                    <a:pt x="853851" y="1131152"/>
                    <a:pt x="836693" y="1109982"/>
                  </a:cubicBezTo>
                  <a:cubicBezTo>
                    <a:pt x="771960" y="1030154"/>
                    <a:pt x="805052" y="903362"/>
                    <a:pt x="892293" y="854640"/>
                  </a:cubicBezTo>
                  <a:cubicBezTo>
                    <a:pt x="965243" y="813905"/>
                    <a:pt x="1060776" y="819446"/>
                    <a:pt x="1126311" y="872945"/>
                  </a:cubicBezTo>
                  <a:cubicBezTo>
                    <a:pt x="1196433" y="930188"/>
                    <a:pt x="1216457" y="1048611"/>
                    <a:pt x="1146603" y="1119955"/>
                  </a:cubicBezTo>
                  <a:cubicBezTo>
                    <a:pt x="1130057" y="1136846"/>
                    <a:pt x="1110797" y="1151558"/>
                    <a:pt x="1099486" y="1172002"/>
                  </a:cubicBezTo>
                  <a:cubicBezTo>
                    <a:pt x="1087525" y="1193592"/>
                    <a:pt x="1093754" y="1222443"/>
                    <a:pt x="1117637" y="1230277"/>
                  </a:cubicBezTo>
                  <a:cubicBezTo>
                    <a:pt x="1146756" y="1239792"/>
                    <a:pt x="1165901" y="1235398"/>
                    <a:pt x="1208394" y="1237270"/>
                  </a:cubicBezTo>
                  <a:cubicBezTo>
                    <a:pt x="1325403" y="1242467"/>
                    <a:pt x="1614907" y="1235589"/>
                    <a:pt x="1631415" y="1235818"/>
                  </a:cubicBezTo>
                  <a:cubicBezTo>
                    <a:pt x="1642649" y="1235971"/>
                    <a:pt x="1647350" y="1232341"/>
                    <a:pt x="1647273" y="1220647"/>
                  </a:cubicBezTo>
                  <a:cubicBezTo>
                    <a:pt x="1647120" y="1200929"/>
                    <a:pt x="1650904" y="170966"/>
                    <a:pt x="1647617" y="20215"/>
                  </a:cubicBezTo>
                  <a:cubicBezTo>
                    <a:pt x="1647273" y="4815"/>
                    <a:pt x="1643070" y="38"/>
                    <a:pt x="1627097" y="38"/>
                  </a:cubicBezTo>
                  <a:cubicBezTo>
                    <a:pt x="1360941" y="38"/>
                    <a:pt x="563812" y="382"/>
                    <a:pt x="431403" y="0"/>
                  </a:cubicBezTo>
                  <a:cubicBezTo>
                    <a:pt x="412334" y="-38"/>
                    <a:pt x="407405" y="5770"/>
                    <a:pt x="408590" y="23578"/>
                  </a:cubicBezTo>
                  <a:cubicBezTo>
                    <a:pt x="409889" y="42532"/>
                    <a:pt x="407137" y="366924"/>
                    <a:pt x="405188" y="499066"/>
                  </a:cubicBezTo>
                  <a:close/>
                </a:path>
              </a:pathLst>
            </a:custGeom>
            <a:solidFill>
              <a:schemeClr val="accent3"/>
            </a:solidFill>
            <a:ln w="3812" cap="flat">
              <a:noFill/>
              <a:prstDash val="solid"/>
              <a:miter/>
            </a:ln>
            <a:sp3d extrusionH="298450" prstMaterial="metal"/>
          </p:spPr>
          <p:txBody>
            <a:bodyPr rtlCol="0" anchor="ctr"/>
            <a:lstStyle/>
            <a:p>
              <a:endParaRPr lang="en-US"/>
            </a:p>
          </p:txBody>
        </p:sp>
        <p:sp>
          <p:nvSpPr>
            <p:cNvPr id="39" name="Graphic 173">
              <a:extLst>
                <a:ext uri="{FF2B5EF4-FFF2-40B4-BE49-F238E27FC236}">
                  <a16:creationId xmlns:a16="http://schemas.microsoft.com/office/drawing/2014/main" id="{E3FC3C02-36D5-4A41-B4B4-10CEE266246F}"/>
                </a:ext>
              </a:extLst>
            </p:cNvPr>
            <p:cNvSpPr/>
            <p:nvPr/>
          </p:nvSpPr>
          <p:spPr>
            <a:xfrm>
              <a:off x="2742732" y="5009729"/>
              <a:ext cx="1649438" cy="1237048"/>
            </a:xfrm>
            <a:custGeom>
              <a:avLst/>
              <a:gdLst>
                <a:gd name="connsiteX0" fmla="*/ 1287062 w 1649438"/>
                <a:gd name="connsiteY0" fmla="*/ 736301 h 1237048"/>
                <a:gd name="connsiteX1" fmla="*/ 1326574 w 1649438"/>
                <a:gd name="connsiteY1" fmla="*/ 733932 h 1237048"/>
                <a:gd name="connsiteX2" fmla="*/ 1406440 w 1649438"/>
                <a:gd name="connsiteY2" fmla="*/ 784488 h 1237048"/>
                <a:gd name="connsiteX3" fmla="*/ 1544390 w 1649438"/>
                <a:gd name="connsiteY3" fmla="*/ 807264 h 1237048"/>
                <a:gd name="connsiteX4" fmla="*/ 1630294 w 1649438"/>
                <a:gd name="connsiteY4" fmla="*/ 734773 h 1237048"/>
                <a:gd name="connsiteX5" fmla="*/ 1621161 w 1649438"/>
                <a:gd name="connsiteY5" fmla="*/ 553871 h 1237048"/>
                <a:gd name="connsiteX6" fmla="*/ 1404224 w 1649438"/>
                <a:gd name="connsiteY6" fmla="*/ 519976 h 1237048"/>
                <a:gd name="connsiteX7" fmla="*/ 1330281 w 1649438"/>
                <a:gd name="connsiteY7" fmla="*/ 569768 h 1237048"/>
                <a:gd name="connsiteX8" fmla="*/ 1261191 w 1649438"/>
                <a:gd name="connsiteY8" fmla="*/ 548483 h 1237048"/>
                <a:gd name="connsiteX9" fmla="*/ 1241550 w 1649438"/>
                <a:gd name="connsiteY9" fmla="*/ 455396 h 1237048"/>
                <a:gd name="connsiteX10" fmla="*/ 1240594 w 1649438"/>
                <a:gd name="connsiteY10" fmla="*/ 41011 h 1237048"/>
                <a:gd name="connsiteX11" fmla="*/ 1218240 w 1649438"/>
                <a:gd name="connsiteY11" fmla="*/ 619 h 1237048"/>
                <a:gd name="connsiteX12" fmla="*/ 815089 w 1649438"/>
                <a:gd name="connsiteY12" fmla="*/ 581 h 1237048"/>
                <a:gd name="connsiteX13" fmla="*/ 737708 w 1649438"/>
                <a:gd name="connsiteY13" fmla="*/ 4364 h 1237048"/>
                <a:gd name="connsiteX14" fmla="*/ 703812 w 1649438"/>
                <a:gd name="connsiteY14" fmla="*/ 54767 h 1237048"/>
                <a:gd name="connsiteX15" fmla="*/ 778023 w 1649438"/>
                <a:gd name="connsiteY15" fmla="*/ 171012 h 1237048"/>
                <a:gd name="connsiteX16" fmla="*/ 766673 w 1649438"/>
                <a:gd name="connsiteY16" fmla="*/ 313089 h 1237048"/>
                <a:gd name="connsiteX17" fmla="*/ 673891 w 1649438"/>
                <a:gd name="connsiteY17" fmla="*/ 391235 h 1237048"/>
                <a:gd name="connsiteX18" fmla="*/ 542514 w 1649438"/>
                <a:gd name="connsiteY18" fmla="*/ 399604 h 1237048"/>
                <a:gd name="connsiteX19" fmla="*/ 461502 w 1649438"/>
                <a:gd name="connsiteY19" fmla="*/ 359480 h 1237048"/>
                <a:gd name="connsiteX20" fmla="*/ 399902 w 1649438"/>
                <a:gd name="connsiteY20" fmla="*/ 223861 h 1237048"/>
                <a:gd name="connsiteX21" fmla="*/ 455693 w 1649438"/>
                <a:gd name="connsiteY21" fmla="*/ 98331 h 1237048"/>
                <a:gd name="connsiteX22" fmla="*/ 488710 w 1649438"/>
                <a:gd name="connsiteY22" fmla="*/ 43189 h 1237048"/>
                <a:gd name="connsiteX23" fmla="*/ 458789 w 1649438"/>
                <a:gd name="connsiteY23" fmla="*/ 7765 h 1237048"/>
                <a:gd name="connsiteX24" fmla="*/ 365013 w 1649438"/>
                <a:gd name="connsiteY24" fmla="*/ 1192 h 1237048"/>
                <a:gd name="connsiteX25" fmla="*/ 17922 w 1649438"/>
                <a:gd name="connsiteY25" fmla="*/ 1727 h 1237048"/>
                <a:gd name="connsiteX26" fmla="*/ 0 w 1649438"/>
                <a:gd name="connsiteY26" fmla="*/ 12504 h 1237048"/>
                <a:gd name="connsiteX27" fmla="*/ 1223 w 1649438"/>
                <a:gd name="connsiteY27" fmla="*/ 1215267 h 1237048"/>
                <a:gd name="connsiteX28" fmla="*/ 11617 w 1649438"/>
                <a:gd name="connsiteY28" fmla="*/ 1237048 h 1237048"/>
                <a:gd name="connsiteX29" fmla="*/ 1214189 w 1649438"/>
                <a:gd name="connsiteY29" fmla="*/ 1234985 h 1237048"/>
                <a:gd name="connsiteX30" fmla="*/ 1239486 w 1649438"/>
                <a:gd name="connsiteY30" fmla="*/ 1212439 h 1237048"/>
                <a:gd name="connsiteX31" fmla="*/ 1241856 w 1649438"/>
                <a:gd name="connsiteY31" fmla="*/ 922553 h 1237048"/>
                <a:gd name="connsiteX32" fmla="*/ 1246174 w 1649438"/>
                <a:gd name="connsiteY32" fmla="*/ 810206 h 1237048"/>
                <a:gd name="connsiteX33" fmla="*/ 1287062 w 1649438"/>
                <a:gd name="connsiteY33" fmla="*/ 736301 h 12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9438" h="1237048">
                  <a:moveTo>
                    <a:pt x="1287062" y="736301"/>
                  </a:moveTo>
                  <a:cubicBezTo>
                    <a:pt x="1300284" y="728277"/>
                    <a:pt x="1312970" y="728239"/>
                    <a:pt x="1326574" y="733932"/>
                  </a:cubicBezTo>
                  <a:cubicBezTo>
                    <a:pt x="1356037" y="746275"/>
                    <a:pt x="1381563" y="765267"/>
                    <a:pt x="1406440" y="784488"/>
                  </a:cubicBezTo>
                  <a:cubicBezTo>
                    <a:pt x="1445341" y="814562"/>
                    <a:pt x="1497464" y="820141"/>
                    <a:pt x="1544390" y="807264"/>
                  </a:cubicBezTo>
                  <a:cubicBezTo>
                    <a:pt x="1583215" y="796602"/>
                    <a:pt x="1612983" y="770846"/>
                    <a:pt x="1630294" y="734773"/>
                  </a:cubicBezTo>
                  <a:cubicBezTo>
                    <a:pt x="1659565" y="673784"/>
                    <a:pt x="1654291" y="614095"/>
                    <a:pt x="1621161" y="553871"/>
                  </a:cubicBezTo>
                  <a:cubicBezTo>
                    <a:pt x="1584552" y="487380"/>
                    <a:pt x="1467963" y="461166"/>
                    <a:pt x="1404224" y="519976"/>
                  </a:cubicBezTo>
                  <a:cubicBezTo>
                    <a:pt x="1382442" y="540076"/>
                    <a:pt x="1357642" y="557081"/>
                    <a:pt x="1330281" y="569768"/>
                  </a:cubicBezTo>
                  <a:cubicBezTo>
                    <a:pt x="1306359" y="580850"/>
                    <a:pt x="1271700" y="572252"/>
                    <a:pt x="1261191" y="548483"/>
                  </a:cubicBezTo>
                  <a:cubicBezTo>
                    <a:pt x="1246823" y="516116"/>
                    <a:pt x="1241015" y="491927"/>
                    <a:pt x="1241550" y="455396"/>
                  </a:cubicBezTo>
                  <a:cubicBezTo>
                    <a:pt x="1242352" y="398840"/>
                    <a:pt x="1240480" y="45367"/>
                    <a:pt x="1240594" y="41011"/>
                  </a:cubicBezTo>
                  <a:cubicBezTo>
                    <a:pt x="1241550" y="3944"/>
                    <a:pt x="1238072" y="46"/>
                    <a:pt x="1218240" y="619"/>
                  </a:cubicBezTo>
                  <a:cubicBezTo>
                    <a:pt x="1208113" y="466"/>
                    <a:pt x="927704" y="1651"/>
                    <a:pt x="815089" y="581"/>
                  </a:cubicBezTo>
                  <a:cubicBezTo>
                    <a:pt x="780239" y="237"/>
                    <a:pt x="771335" y="-1750"/>
                    <a:pt x="737708" y="4364"/>
                  </a:cubicBezTo>
                  <a:cubicBezTo>
                    <a:pt x="710653" y="9255"/>
                    <a:pt x="699341" y="29776"/>
                    <a:pt x="703812" y="54767"/>
                  </a:cubicBezTo>
                  <a:cubicBezTo>
                    <a:pt x="727390" y="94738"/>
                    <a:pt x="760750" y="127220"/>
                    <a:pt x="778023" y="171012"/>
                  </a:cubicBezTo>
                  <a:cubicBezTo>
                    <a:pt x="796136" y="216945"/>
                    <a:pt x="792467" y="270864"/>
                    <a:pt x="766673" y="313089"/>
                  </a:cubicBezTo>
                  <a:cubicBezTo>
                    <a:pt x="745121" y="348398"/>
                    <a:pt x="711531" y="374804"/>
                    <a:pt x="673891" y="391235"/>
                  </a:cubicBezTo>
                  <a:cubicBezTo>
                    <a:pt x="630022" y="410342"/>
                    <a:pt x="588637" y="412406"/>
                    <a:pt x="542514" y="399604"/>
                  </a:cubicBezTo>
                  <a:cubicBezTo>
                    <a:pt x="512593" y="391312"/>
                    <a:pt x="485538" y="378931"/>
                    <a:pt x="461502" y="359480"/>
                  </a:cubicBezTo>
                  <a:cubicBezTo>
                    <a:pt x="418321" y="324515"/>
                    <a:pt x="399711" y="277283"/>
                    <a:pt x="399902" y="223861"/>
                  </a:cubicBezTo>
                  <a:cubicBezTo>
                    <a:pt x="400093" y="176400"/>
                    <a:pt x="428906" y="135168"/>
                    <a:pt x="455693" y="98331"/>
                  </a:cubicBezTo>
                  <a:cubicBezTo>
                    <a:pt x="467234" y="82434"/>
                    <a:pt x="486532" y="63671"/>
                    <a:pt x="488710" y="43189"/>
                  </a:cubicBezTo>
                  <a:cubicBezTo>
                    <a:pt x="490735" y="24350"/>
                    <a:pt x="474227" y="11242"/>
                    <a:pt x="458789" y="7765"/>
                  </a:cubicBezTo>
                  <a:cubicBezTo>
                    <a:pt x="428791" y="1040"/>
                    <a:pt x="396310" y="1154"/>
                    <a:pt x="365013" y="1192"/>
                  </a:cubicBezTo>
                  <a:cubicBezTo>
                    <a:pt x="251749" y="1345"/>
                    <a:pt x="142574" y="696"/>
                    <a:pt x="17922" y="1727"/>
                  </a:cubicBezTo>
                  <a:cubicBezTo>
                    <a:pt x="10547" y="1727"/>
                    <a:pt x="0" y="657"/>
                    <a:pt x="0" y="12504"/>
                  </a:cubicBezTo>
                  <a:cubicBezTo>
                    <a:pt x="573" y="37686"/>
                    <a:pt x="994" y="848572"/>
                    <a:pt x="1223" y="1215267"/>
                  </a:cubicBezTo>
                  <a:cubicBezTo>
                    <a:pt x="1223" y="1223368"/>
                    <a:pt x="-4471" y="1235902"/>
                    <a:pt x="11617" y="1237048"/>
                  </a:cubicBezTo>
                  <a:cubicBezTo>
                    <a:pt x="19833" y="1236513"/>
                    <a:pt x="981279" y="1234794"/>
                    <a:pt x="1214189" y="1234985"/>
                  </a:cubicBezTo>
                  <a:cubicBezTo>
                    <a:pt x="1231156" y="1234985"/>
                    <a:pt x="1238760" y="1231775"/>
                    <a:pt x="1239486" y="1212439"/>
                  </a:cubicBezTo>
                  <a:cubicBezTo>
                    <a:pt x="1243117" y="1115798"/>
                    <a:pt x="1240633" y="1019156"/>
                    <a:pt x="1241856" y="922553"/>
                  </a:cubicBezTo>
                  <a:cubicBezTo>
                    <a:pt x="1242314" y="885104"/>
                    <a:pt x="1239983" y="847464"/>
                    <a:pt x="1246174" y="810206"/>
                  </a:cubicBezTo>
                  <a:cubicBezTo>
                    <a:pt x="1255039" y="782960"/>
                    <a:pt x="1259090" y="753306"/>
                    <a:pt x="1287062" y="736301"/>
                  </a:cubicBezTo>
                  <a:close/>
                </a:path>
              </a:pathLst>
            </a:custGeom>
            <a:solidFill>
              <a:schemeClr val="accent1"/>
            </a:solidFill>
            <a:ln w="3812" cap="flat">
              <a:noFill/>
              <a:prstDash val="solid"/>
              <a:miter/>
            </a:ln>
            <a:sp3d extrusionH="298450" prstMaterial="metal"/>
          </p:spPr>
          <p:txBody>
            <a:bodyPr rtlCol="0" anchor="ctr"/>
            <a:lstStyle/>
            <a:p>
              <a:endParaRPr lang="en-US"/>
            </a:p>
          </p:txBody>
        </p:sp>
      </p:grpSp>
      <p:sp>
        <p:nvSpPr>
          <p:cNvPr id="51" name="TextBox 50">
            <a:extLst>
              <a:ext uri="{FF2B5EF4-FFF2-40B4-BE49-F238E27FC236}">
                <a16:creationId xmlns:a16="http://schemas.microsoft.com/office/drawing/2014/main" id="{4D65B707-B0F2-461A-9B05-F243344EFA54}"/>
              </a:ext>
            </a:extLst>
          </p:cNvPr>
          <p:cNvSpPr txBox="1"/>
          <p:nvPr/>
        </p:nvSpPr>
        <p:spPr>
          <a:xfrm>
            <a:off x="1104178" y="1773088"/>
            <a:ext cx="3795622" cy="830997"/>
          </a:xfrm>
          <a:prstGeom prst="rect">
            <a:avLst/>
          </a:prstGeom>
          <a:noFill/>
        </p:spPr>
        <p:txBody>
          <a:bodyPr wrap="square" rtlCol="0">
            <a:spAutoFit/>
          </a:bodyPr>
          <a:lstStyle/>
          <a:p>
            <a:pPr defTabSz="2438339"/>
            <a:r>
              <a:rPr lang="en-US" altLang="zh-CN" sz="2400" dirty="0">
                <a:solidFill>
                  <a:schemeClr val="bg1">
                    <a:lumMod val="50000"/>
                  </a:schemeClr>
                </a:solidFill>
                <a:cs typeface="+mn-ea"/>
                <a:sym typeface="+mn-lt"/>
              </a:rPr>
              <a:t>Shall Approve the members of the Administrative Council</a:t>
            </a:r>
            <a:endParaRPr lang="zh-CN" altLang="en-US" sz="2400" dirty="0">
              <a:solidFill>
                <a:schemeClr val="bg1">
                  <a:lumMod val="50000"/>
                </a:schemeClr>
              </a:solidFill>
              <a:cs typeface="+mn-ea"/>
              <a:sym typeface="+mn-lt"/>
            </a:endParaRPr>
          </a:p>
        </p:txBody>
      </p:sp>
      <p:sp>
        <p:nvSpPr>
          <p:cNvPr id="59" name="TextBox 34"/>
          <p:cNvSpPr txBox="1"/>
          <p:nvPr/>
        </p:nvSpPr>
        <p:spPr>
          <a:xfrm>
            <a:off x="8194437" y="2485634"/>
            <a:ext cx="3658257"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38339"/>
            <a:r>
              <a:rPr lang="en-US" altLang="zh-CN" sz="2400" dirty="0">
                <a:solidFill>
                  <a:schemeClr val="accent4"/>
                </a:solidFill>
                <a:cs typeface="+mn-ea"/>
                <a:sym typeface="+mn-lt"/>
              </a:rPr>
              <a:t>Shall Approve the scales for the arbitrators, conciliators, and mediators fees  </a:t>
            </a:r>
            <a:endParaRPr lang="zh-CN" altLang="en-US" sz="2400" dirty="0">
              <a:solidFill>
                <a:schemeClr val="accent4"/>
              </a:solidFill>
              <a:cs typeface="+mn-ea"/>
              <a:sym typeface="+mn-lt"/>
            </a:endParaRPr>
          </a:p>
        </p:txBody>
      </p:sp>
      <p:sp>
        <p:nvSpPr>
          <p:cNvPr id="60" name="TextBox 34"/>
          <p:cNvSpPr txBox="1"/>
          <p:nvPr/>
        </p:nvSpPr>
        <p:spPr>
          <a:xfrm>
            <a:off x="491696" y="4605882"/>
            <a:ext cx="4528868"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38339"/>
            <a:r>
              <a:rPr lang="en-US" altLang="zh-CN" sz="2400" dirty="0">
                <a:solidFill>
                  <a:schemeClr val="accent2"/>
                </a:solidFill>
                <a:cs typeface="+mn-ea"/>
                <a:sym typeface="+mn-lt"/>
              </a:rPr>
              <a:t>Approve the expenses of the Secretariat and the Administrative Council </a:t>
            </a:r>
            <a:endParaRPr lang="zh-CN" altLang="en-US" sz="2400" dirty="0">
              <a:solidFill>
                <a:schemeClr val="accent2"/>
              </a:solidFill>
              <a:cs typeface="+mn-ea"/>
              <a:sym typeface="+mn-lt"/>
            </a:endParaRPr>
          </a:p>
        </p:txBody>
      </p:sp>
      <p:sp>
        <p:nvSpPr>
          <p:cNvPr id="61" name="TextBox 34"/>
          <p:cNvSpPr txBox="1"/>
          <p:nvPr/>
        </p:nvSpPr>
        <p:spPr>
          <a:xfrm>
            <a:off x="7252377" y="5071487"/>
            <a:ext cx="3418509"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38339"/>
            <a:r>
              <a:rPr lang="en-US" altLang="zh-CN" sz="2400" dirty="0">
                <a:solidFill>
                  <a:schemeClr val="accent1"/>
                </a:solidFill>
                <a:cs typeface="+mn-ea"/>
                <a:sym typeface="+mn-lt"/>
              </a:rPr>
              <a:t>Approve the report of the Administrative Council</a:t>
            </a:r>
            <a:endParaRPr lang="zh-CN" altLang="en-US" sz="2400" dirty="0">
              <a:solidFill>
                <a:schemeClr val="accent1"/>
              </a:solidFill>
              <a:cs typeface="+mn-ea"/>
              <a:sym typeface="+mn-lt"/>
            </a:endParaRPr>
          </a:p>
        </p:txBody>
      </p:sp>
      <p:sp>
        <p:nvSpPr>
          <p:cNvPr id="62" name="Oval 18">
            <a:extLst>
              <a:ext uri="{FF2B5EF4-FFF2-40B4-BE49-F238E27FC236}">
                <a16:creationId xmlns:a16="http://schemas.microsoft.com/office/drawing/2014/main" id="{B06BA336-DB1E-4BCB-97AA-E67BB3614129}"/>
              </a:ext>
            </a:extLst>
          </p:cNvPr>
          <p:cNvSpPr/>
          <p:nvPr/>
        </p:nvSpPr>
        <p:spPr>
          <a:xfrm>
            <a:off x="6022172" y="4376323"/>
            <a:ext cx="512978" cy="512064"/>
          </a:xfrm>
          <a:prstGeom prst="ellipse">
            <a:avLst/>
          </a:prstGeom>
          <a:solidFill>
            <a:schemeClr val="bg1"/>
          </a:solidFill>
          <a:ln w="381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3</a:t>
            </a:r>
            <a:endParaRPr lang="en-US" dirty="0">
              <a:solidFill>
                <a:schemeClr val="accent1"/>
              </a:solidFill>
            </a:endParaRPr>
          </a:p>
        </p:txBody>
      </p:sp>
      <p:sp>
        <p:nvSpPr>
          <p:cNvPr id="64" name="Oval 18">
            <a:extLst>
              <a:ext uri="{FF2B5EF4-FFF2-40B4-BE49-F238E27FC236}">
                <a16:creationId xmlns:a16="http://schemas.microsoft.com/office/drawing/2014/main" id="{B06BA336-DB1E-4BCB-97AA-E67BB3614129}"/>
              </a:ext>
            </a:extLst>
          </p:cNvPr>
          <p:cNvSpPr/>
          <p:nvPr/>
        </p:nvSpPr>
        <p:spPr>
          <a:xfrm>
            <a:off x="5688422" y="2728981"/>
            <a:ext cx="512978" cy="512064"/>
          </a:xfrm>
          <a:prstGeom prst="ellipse">
            <a:avLst/>
          </a:prstGeom>
          <a:solidFill>
            <a:schemeClr val="bg1"/>
          </a:solidFill>
          <a:ln w="38100">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rPr>
              <a:t>1</a:t>
            </a:r>
            <a:endParaRPr lang="en-US" sz="2200" b="1" dirty="0">
              <a:solidFill>
                <a:schemeClr val="bg1">
                  <a:lumMod val="50000"/>
                </a:schemeClr>
              </a:solidFill>
            </a:endParaRPr>
          </a:p>
        </p:txBody>
      </p:sp>
      <p:sp>
        <p:nvSpPr>
          <p:cNvPr id="65" name="Oval 18">
            <a:extLst>
              <a:ext uri="{FF2B5EF4-FFF2-40B4-BE49-F238E27FC236}">
                <a16:creationId xmlns:a16="http://schemas.microsoft.com/office/drawing/2014/main" id="{B06BA336-DB1E-4BCB-97AA-E67BB3614129}"/>
              </a:ext>
            </a:extLst>
          </p:cNvPr>
          <p:cNvSpPr/>
          <p:nvPr/>
        </p:nvSpPr>
        <p:spPr>
          <a:xfrm>
            <a:off x="4386822" y="3660437"/>
            <a:ext cx="512978" cy="512064"/>
          </a:xfrm>
          <a:prstGeom prst="ellipse">
            <a:avLst/>
          </a:prstGeom>
          <a:solidFill>
            <a:schemeClr val="bg1"/>
          </a:solidFill>
          <a:ln w="381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75000"/>
                  </a:schemeClr>
                </a:solidFill>
              </a:rPr>
              <a:t>4</a:t>
            </a:r>
            <a:endParaRPr lang="en-US" dirty="0">
              <a:solidFill>
                <a:schemeClr val="accent2">
                  <a:lumMod val="75000"/>
                </a:schemeClr>
              </a:solidFill>
            </a:endParaRPr>
          </a:p>
        </p:txBody>
      </p:sp>
      <p:sp>
        <p:nvSpPr>
          <p:cNvPr id="66" name="Oval 18">
            <a:extLst>
              <a:ext uri="{FF2B5EF4-FFF2-40B4-BE49-F238E27FC236}">
                <a16:creationId xmlns:a16="http://schemas.microsoft.com/office/drawing/2014/main" id="{B06BA336-DB1E-4BCB-97AA-E67BB3614129}"/>
              </a:ext>
            </a:extLst>
          </p:cNvPr>
          <p:cNvSpPr/>
          <p:nvPr/>
        </p:nvSpPr>
        <p:spPr>
          <a:xfrm>
            <a:off x="7241370" y="3404405"/>
            <a:ext cx="512978" cy="512064"/>
          </a:xfrm>
          <a:prstGeom prst="ellipse">
            <a:avLst/>
          </a:prstGeom>
          <a:solidFill>
            <a:schemeClr val="bg1"/>
          </a:solidFill>
          <a:ln w="381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rPr>
              <a:t>2</a:t>
            </a:r>
          </a:p>
        </p:txBody>
      </p:sp>
    </p:spTree>
    <p:extLst>
      <p:ext uri="{BB962C8B-B14F-4D97-AF65-F5344CB8AC3E}">
        <p14:creationId xmlns:p14="http://schemas.microsoft.com/office/powerpoint/2010/main" val="1322372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fltVal val="0"/>
                                          </p:val>
                                        </p:tav>
                                        <p:tav tm="100000">
                                          <p:val>
                                            <p:strVal val="#ppt_w"/>
                                          </p:val>
                                        </p:tav>
                                      </p:tavLst>
                                    </p:anim>
                                    <p:anim calcmode="lin" valueType="num">
                                      <p:cBhvr>
                                        <p:cTn id="14" dur="1000" fill="hold"/>
                                        <p:tgtEl>
                                          <p:spTgt spid="64"/>
                                        </p:tgtEl>
                                        <p:attrNameLst>
                                          <p:attrName>ppt_h</p:attrName>
                                        </p:attrNameLst>
                                      </p:cBhvr>
                                      <p:tavLst>
                                        <p:tav tm="0">
                                          <p:val>
                                            <p:fltVal val="0"/>
                                          </p:val>
                                        </p:tav>
                                        <p:tav tm="100000">
                                          <p:val>
                                            <p:strVal val="#ppt_h"/>
                                          </p:val>
                                        </p:tav>
                                      </p:tavLst>
                                    </p:anim>
                                    <p:anim calcmode="lin" valueType="num">
                                      <p:cBhvr>
                                        <p:cTn id="15" dur="1000" fill="hold"/>
                                        <p:tgtEl>
                                          <p:spTgt spid="64"/>
                                        </p:tgtEl>
                                        <p:attrNameLst>
                                          <p:attrName>style.rotation</p:attrName>
                                        </p:attrNameLst>
                                      </p:cBhvr>
                                      <p:tavLst>
                                        <p:tav tm="0">
                                          <p:val>
                                            <p:fltVal val="90"/>
                                          </p:val>
                                        </p:tav>
                                        <p:tav tm="100000">
                                          <p:val>
                                            <p:fltVal val="0"/>
                                          </p:val>
                                        </p:tav>
                                      </p:tavLst>
                                    </p:anim>
                                    <p:animEffect transition="in" filter="fade">
                                      <p:cBhvr>
                                        <p:cTn id="16" dur="1000"/>
                                        <p:tgtEl>
                                          <p:spTgt spid="6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1000" fill="hold"/>
                                        <p:tgtEl>
                                          <p:spTgt spid="65"/>
                                        </p:tgtEl>
                                        <p:attrNameLst>
                                          <p:attrName>ppt_w</p:attrName>
                                        </p:attrNameLst>
                                      </p:cBhvr>
                                      <p:tavLst>
                                        <p:tav tm="0">
                                          <p:val>
                                            <p:fltVal val="0"/>
                                          </p:val>
                                        </p:tav>
                                        <p:tav tm="100000">
                                          <p:val>
                                            <p:strVal val="#ppt_w"/>
                                          </p:val>
                                        </p:tav>
                                      </p:tavLst>
                                    </p:anim>
                                    <p:anim calcmode="lin" valueType="num">
                                      <p:cBhvr>
                                        <p:cTn id="20" dur="1000" fill="hold"/>
                                        <p:tgtEl>
                                          <p:spTgt spid="65"/>
                                        </p:tgtEl>
                                        <p:attrNameLst>
                                          <p:attrName>ppt_h</p:attrName>
                                        </p:attrNameLst>
                                      </p:cBhvr>
                                      <p:tavLst>
                                        <p:tav tm="0">
                                          <p:val>
                                            <p:fltVal val="0"/>
                                          </p:val>
                                        </p:tav>
                                        <p:tav tm="100000">
                                          <p:val>
                                            <p:strVal val="#ppt_h"/>
                                          </p:val>
                                        </p:tav>
                                      </p:tavLst>
                                    </p:anim>
                                    <p:anim calcmode="lin" valueType="num">
                                      <p:cBhvr>
                                        <p:cTn id="21" dur="1000" fill="hold"/>
                                        <p:tgtEl>
                                          <p:spTgt spid="65"/>
                                        </p:tgtEl>
                                        <p:attrNameLst>
                                          <p:attrName>style.rotation</p:attrName>
                                        </p:attrNameLst>
                                      </p:cBhvr>
                                      <p:tavLst>
                                        <p:tav tm="0">
                                          <p:val>
                                            <p:fltVal val="90"/>
                                          </p:val>
                                        </p:tav>
                                        <p:tav tm="100000">
                                          <p:val>
                                            <p:fltVal val="0"/>
                                          </p:val>
                                        </p:tav>
                                      </p:tavLst>
                                    </p:anim>
                                    <p:animEffect transition="in" filter="fade">
                                      <p:cBhvr>
                                        <p:cTn id="22" dur="1000"/>
                                        <p:tgtEl>
                                          <p:spTgt spid="6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1000" fill="hold"/>
                                        <p:tgtEl>
                                          <p:spTgt spid="62"/>
                                        </p:tgtEl>
                                        <p:attrNameLst>
                                          <p:attrName>ppt_w</p:attrName>
                                        </p:attrNameLst>
                                      </p:cBhvr>
                                      <p:tavLst>
                                        <p:tav tm="0">
                                          <p:val>
                                            <p:fltVal val="0"/>
                                          </p:val>
                                        </p:tav>
                                        <p:tav tm="100000">
                                          <p:val>
                                            <p:strVal val="#ppt_w"/>
                                          </p:val>
                                        </p:tav>
                                      </p:tavLst>
                                    </p:anim>
                                    <p:anim calcmode="lin" valueType="num">
                                      <p:cBhvr>
                                        <p:cTn id="26" dur="1000" fill="hold"/>
                                        <p:tgtEl>
                                          <p:spTgt spid="62"/>
                                        </p:tgtEl>
                                        <p:attrNameLst>
                                          <p:attrName>ppt_h</p:attrName>
                                        </p:attrNameLst>
                                      </p:cBhvr>
                                      <p:tavLst>
                                        <p:tav tm="0">
                                          <p:val>
                                            <p:fltVal val="0"/>
                                          </p:val>
                                        </p:tav>
                                        <p:tav tm="100000">
                                          <p:val>
                                            <p:strVal val="#ppt_h"/>
                                          </p:val>
                                        </p:tav>
                                      </p:tavLst>
                                    </p:anim>
                                    <p:anim calcmode="lin" valueType="num">
                                      <p:cBhvr>
                                        <p:cTn id="27" dur="1000" fill="hold"/>
                                        <p:tgtEl>
                                          <p:spTgt spid="62"/>
                                        </p:tgtEl>
                                        <p:attrNameLst>
                                          <p:attrName>style.rotation</p:attrName>
                                        </p:attrNameLst>
                                      </p:cBhvr>
                                      <p:tavLst>
                                        <p:tav tm="0">
                                          <p:val>
                                            <p:fltVal val="90"/>
                                          </p:val>
                                        </p:tav>
                                        <p:tav tm="100000">
                                          <p:val>
                                            <p:fltVal val="0"/>
                                          </p:val>
                                        </p:tav>
                                      </p:tavLst>
                                    </p:anim>
                                    <p:animEffect transition="in" filter="fade">
                                      <p:cBhvr>
                                        <p:cTn id="28" dur="1000"/>
                                        <p:tgtEl>
                                          <p:spTgt spid="6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1000" fill="hold"/>
                                        <p:tgtEl>
                                          <p:spTgt spid="66"/>
                                        </p:tgtEl>
                                        <p:attrNameLst>
                                          <p:attrName>ppt_w</p:attrName>
                                        </p:attrNameLst>
                                      </p:cBhvr>
                                      <p:tavLst>
                                        <p:tav tm="0">
                                          <p:val>
                                            <p:fltVal val="0"/>
                                          </p:val>
                                        </p:tav>
                                        <p:tav tm="100000">
                                          <p:val>
                                            <p:strVal val="#ppt_w"/>
                                          </p:val>
                                        </p:tav>
                                      </p:tavLst>
                                    </p:anim>
                                    <p:anim calcmode="lin" valueType="num">
                                      <p:cBhvr>
                                        <p:cTn id="32" dur="1000" fill="hold"/>
                                        <p:tgtEl>
                                          <p:spTgt spid="66"/>
                                        </p:tgtEl>
                                        <p:attrNameLst>
                                          <p:attrName>ppt_h</p:attrName>
                                        </p:attrNameLst>
                                      </p:cBhvr>
                                      <p:tavLst>
                                        <p:tav tm="0">
                                          <p:val>
                                            <p:fltVal val="0"/>
                                          </p:val>
                                        </p:tav>
                                        <p:tav tm="100000">
                                          <p:val>
                                            <p:strVal val="#ppt_h"/>
                                          </p:val>
                                        </p:tav>
                                      </p:tavLst>
                                    </p:anim>
                                    <p:anim calcmode="lin" valueType="num">
                                      <p:cBhvr>
                                        <p:cTn id="33" dur="1000" fill="hold"/>
                                        <p:tgtEl>
                                          <p:spTgt spid="66"/>
                                        </p:tgtEl>
                                        <p:attrNameLst>
                                          <p:attrName>style.rotation</p:attrName>
                                        </p:attrNameLst>
                                      </p:cBhvr>
                                      <p:tavLst>
                                        <p:tav tm="0">
                                          <p:val>
                                            <p:fltVal val="90"/>
                                          </p:val>
                                        </p:tav>
                                        <p:tav tm="100000">
                                          <p:val>
                                            <p:fltVal val="0"/>
                                          </p:val>
                                        </p:tav>
                                      </p:tavLst>
                                    </p:anim>
                                    <p:animEffect transition="in" filter="fade">
                                      <p:cBhvr>
                                        <p:cTn id="34" dur="10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1000" fill="hold"/>
                                        <p:tgtEl>
                                          <p:spTgt spid="51"/>
                                        </p:tgtEl>
                                        <p:attrNameLst>
                                          <p:attrName>ppt_w</p:attrName>
                                        </p:attrNameLst>
                                      </p:cBhvr>
                                      <p:tavLst>
                                        <p:tav tm="0">
                                          <p:val>
                                            <p:fltVal val="0"/>
                                          </p:val>
                                        </p:tav>
                                        <p:tav tm="100000">
                                          <p:val>
                                            <p:strVal val="#ppt_w"/>
                                          </p:val>
                                        </p:tav>
                                      </p:tavLst>
                                    </p:anim>
                                    <p:anim calcmode="lin" valueType="num">
                                      <p:cBhvr>
                                        <p:cTn id="40" dur="1000" fill="hold"/>
                                        <p:tgtEl>
                                          <p:spTgt spid="51"/>
                                        </p:tgtEl>
                                        <p:attrNameLst>
                                          <p:attrName>ppt_h</p:attrName>
                                        </p:attrNameLst>
                                      </p:cBhvr>
                                      <p:tavLst>
                                        <p:tav tm="0">
                                          <p:val>
                                            <p:fltVal val="0"/>
                                          </p:val>
                                        </p:tav>
                                        <p:tav tm="100000">
                                          <p:val>
                                            <p:strVal val="#ppt_h"/>
                                          </p:val>
                                        </p:tav>
                                      </p:tavLst>
                                    </p:anim>
                                    <p:anim calcmode="lin" valueType="num">
                                      <p:cBhvr>
                                        <p:cTn id="41" dur="1000" fill="hold"/>
                                        <p:tgtEl>
                                          <p:spTgt spid="51"/>
                                        </p:tgtEl>
                                        <p:attrNameLst>
                                          <p:attrName>style.rotation</p:attrName>
                                        </p:attrNameLst>
                                      </p:cBhvr>
                                      <p:tavLst>
                                        <p:tav tm="0">
                                          <p:val>
                                            <p:fltVal val="90"/>
                                          </p:val>
                                        </p:tav>
                                        <p:tav tm="100000">
                                          <p:val>
                                            <p:fltVal val="0"/>
                                          </p:val>
                                        </p:tav>
                                      </p:tavLst>
                                    </p:anim>
                                    <p:animEffect transition="in" filter="fade">
                                      <p:cBhvr>
                                        <p:cTn id="42" dur="1000"/>
                                        <p:tgtEl>
                                          <p:spTgt spid="51"/>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1000" fill="hold"/>
                                        <p:tgtEl>
                                          <p:spTgt spid="60"/>
                                        </p:tgtEl>
                                        <p:attrNameLst>
                                          <p:attrName>ppt_w</p:attrName>
                                        </p:attrNameLst>
                                      </p:cBhvr>
                                      <p:tavLst>
                                        <p:tav tm="0">
                                          <p:val>
                                            <p:fltVal val="0"/>
                                          </p:val>
                                        </p:tav>
                                        <p:tav tm="100000">
                                          <p:val>
                                            <p:strVal val="#ppt_w"/>
                                          </p:val>
                                        </p:tav>
                                      </p:tavLst>
                                    </p:anim>
                                    <p:anim calcmode="lin" valueType="num">
                                      <p:cBhvr>
                                        <p:cTn id="46" dur="1000" fill="hold"/>
                                        <p:tgtEl>
                                          <p:spTgt spid="60"/>
                                        </p:tgtEl>
                                        <p:attrNameLst>
                                          <p:attrName>ppt_h</p:attrName>
                                        </p:attrNameLst>
                                      </p:cBhvr>
                                      <p:tavLst>
                                        <p:tav tm="0">
                                          <p:val>
                                            <p:fltVal val="0"/>
                                          </p:val>
                                        </p:tav>
                                        <p:tav tm="100000">
                                          <p:val>
                                            <p:strVal val="#ppt_h"/>
                                          </p:val>
                                        </p:tav>
                                      </p:tavLst>
                                    </p:anim>
                                    <p:anim calcmode="lin" valueType="num">
                                      <p:cBhvr>
                                        <p:cTn id="47" dur="1000" fill="hold"/>
                                        <p:tgtEl>
                                          <p:spTgt spid="60"/>
                                        </p:tgtEl>
                                        <p:attrNameLst>
                                          <p:attrName>style.rotation</p:attrName>
                                        </p:attrNameLst>
                                      </p:cBhvr>
                                      <p:tavLst>
                                        <p:tav tm="0">
                                          <p:val>
                                            <p:fltVal val="90"/>
                                          </p:val>
                                        </p:tav>
                                        <p:tav tm="100000">
                                          <p:val>
                                            <p:fltVal val="0"/>
                                          </p:val>
                                        </p:tav>
                                      </p:tavLst>
                                    </p:anim>
                                    <p:animEffect transition="in" filter="fade">
                                      <p:cBhvr>
                                        <p:cTn id="48" dur="1000"/>
                                        <p:tgtEl>
                                          <p:spTgt spid="6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1000" fill="hold"/>
                                        <p:tgtEl>
                                          <p:spTgt spid="59"/>
                                        </p:tgtEl>
                                        <p:attrNameLst>
                                          <p:attrName>ppt_w</p:attrName>
                                        </p:attrNameLst>
                                      </p:cBhvr>
                                      <p:tavLst>
                                        <p:tav tm="0">
                                          <p:val>
                                            <p:fltVal val="0"/>
                                          </p:val>
                                        </p:tav>
                                        <p:tav tm="100000">
                                          <p:val>
                                            <p:strVal val="#ppt_w"/>
                                          </p:val>
                                        </p:tav>
                                      </p:tavLst>
                                    </p:anim>
                                    <p:anim calcmode="lin" valueType="num">
                                      <p:cBhvr>
                                        <p:cTn id="52" dur="1000" fill="hold"/>
                                        <p:tgtEl>
                                          <p:spTgt spid="59"/>
                                        </p:tgtEl>
                                        <p:attrNameLst>
                                          <p:attrName>ppt_h</p:attrName>
                                        </p:attrNameLst>
                                      </p:cBhvr>
                                      <p:tavLst>
                                        <p:tav tm="0">
                                          <p:val>
                                            <p:fltVal val="0"/>
                                          </p:val>
                                        </p:tav>
                                        <p:tav tm="100000">
                                          <p:val>
                                            <p:strVal val="#ppt_h"/>
                                          </p:val>
                                        </p:tav>
                                      </p:tavLst>
                                    </p:anim>
                                    <p:anim calcmode="lin" valueType="num">
                                      <p:cBhvr>
                                        <p:cTn id="53" dur="1000" fill="hold"/>
                                        <p:tgtEl>
                                          <p:spTgt spid="59"/>
                                        </p:tgtEl>
                                        <p:attrNameLst>
                                          <p:attrName>style.rotation</p:attrName>
                                        </p:attrNameLst>
                                      </p:cBhvr>
                                      <p:tavLst>
                                        <p:tav tm="0">
                                          <p:val>
                                            <p:fltVal val="90"/>
                                          </p:val>
                                        </p:tav>
                                        <p:tav tm="100000">
                                          <p:val>
                                            <p:fltVal val="0"/>
                                          </p:val>
                                        </p:tav>
                                      </p:tavLst>
                                    </p:anim>
                                    <p:animEffect transition="in" filter="fade">
                                      <p:cBhvr>
                                        <p:cTn id="54" dur="1000"/>
                                        <p:tgtEl>
                                          <p:spTgt spid="59"/>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1000" fill="hold"/>
                                        <p:tgtEl>
                                          <p:spTgt spid="61"/>
                                        </p:tgtEl>
                                        <p:attrNameLst>
                                          <p:attrName>ppt_w</p:attrName>
                                        </p:attrNameLst>
                                      </p:cBhvr>
                                      <p:tavLst>
                                        <p:tav tm="0">
                                          <p:val>
                                            <p:fltVal val="0"/>
                                          </p:val>
                                        </p:tav>
                                        <p:tav tm="100000">
                                          <p:val>
                                            <p:strVal val="#ppt_w"/>
                                          </p:val>
                                        </p:tav>
                                      </p:tavLst>
                                    </p:anim>
                                    <p:anim calcmode="lin" valueType="num">
                                      <p:cBhvr>
                                        <p:cTn id="58" dur="1000" fill="hold"/>
                                        <p:tgtEl>
                                          <p:spTgt spid="61"/>
                                        </p:tgtEl>
                                        <p:attrNameLst>
                                          <p:attrName>ppt_h</p:attrName>
                                        </p:attrNameLst>
                                      </p:cBhvr>
                                      <p:tavLst>
                                        <p:tav tm="0">
                                          <p:val>
                                            <p:fltVal val="0"/>
                                          </p:val>
                                        </p:tav>
                                        <p:tav tm="100000">
                                          <p:val>
                                            <p:strVal val="#ppt_h"/>
                                          </p:val>
                                        </p:tav>
                                      </p:tavLst>
                                    </p:anim>
                                    <p:anim calcmode="lin" valueType="num">
                                      <p:cBhvr>
                                        <p:cTn id="59" dur="1000" fill="hold"/>
                                        <p:tgtEl>
                                          <p:spTgt spid="61"/>
                                        </p:tgtEl>
                                        <p:attrNameLst>
                                          <p:attrName>style.rotation</p:attrName>
                                        </p:attrNameLst>
                                      </p:cBhvr>
                                      <p:tavLst>
                                        <p:tav tm="0">
                                          <p:val>
                                            <p:fltVal val="90"/>
                                          </p:val>
                                        </p:tav>
                                        <p:tav tm="100000">
                                          <p:val>
                                            <p:fltVal val="0"/>
                                          </p:val>
                                        </p:tav>
                                      </p:tavLst>
                                    </p:anim>
                                    <p:animEffect transition="in" filter="fade">
                                      <p:cBhvr>
                                        <p:cTn id="6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0" grpId="0"/>
      <p:bldP spid="61" grpId="0"/>
      <p:bldP spid="62" grpId="0" animBg="1"/>
      <p:bldP spid="64"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17892"/>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92804"/>
            <a:ext cx="8296315" cy="658835"/>
          </a:xfrm>
          <a:prstGeom prst="rect">
            <a:avLst/>
          </a:prstGeom>
          <a:solidFill>
            <a:schemeClr val="accent6">
              <a:lumMod val="50000"/>
            </a:schemeClr>
          </a:solidFill>
        </p:spPr>
        <p:txBody>
          <a:bodyPr wrap="square">
            <a:spAutoFit/>
          </a:bodyPr>
          <a:lstStyle/>
          <a:p>
            <a:pPr>
              <a:lnSpc>
                <a:spcPct val="107000"/>
              </a:lnSpc>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ROLES OF MEMBER STATES IN THE IMPLEMENTATION OF ANNEX 3</a:t>
            </a:r>
            <a:endParaRPr lang="en-US"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27983"/>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4258" y="-10465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42575"/>
            <a:ext cx="308071" cy="11589947"/>
          </a:xfrm>
          <a:prstGeom prst="rect">
            <a:avLst/>
          </a:prstGeom>
          <a:noFill/>
          <a:ln>
            <a:noFill/>
          </a:ln>
        </p:spPr>
      </p:pic>
      <p:sp>
        <p:nvSpPr>
          <p:cNvPr id="32" name="TextBox 31">
            <a:extLst>
              <a:ext uri="{FF2B5EF4-FFF2-40B4-BE49-F238E27FC236}">
                <a16:creationId xmlns:a16="http://schemas.microsoft.com/office/drawing/2014/main" id="{B86476EE-9FD2-4CEA-A6D9-0AD39ADF3D03}"/>
              </a:ext>
            </a:extLst>
          </p:cNvPr>
          <p:cNvSpPr txBox="1"/>
          <p:nvPr/>
        </p:nvSpPr>
        <p:spPr>
          <a:xfrm>
            <a:off x="0" y="6625639"/>
            <a:ext cx="12192000" cy="246221"/>
          </a:xfrm>
          <a:prstGeom prst="rect">
            <a:avLst/>
          </a:prstGeom>
          <a:noFill/>
        </p:spPr>
        <p:txBody>
          <a:bodyPr wrap="square" rtlCol="0">
            <a:spAutoFit/>
          </a:bodyPr>
          <a:lstStyle/>
          <a:p>
            <a:pPr algn="ctr"/>
            <a:r>
              <a:rPr lang="en-US" altLang="ko-KR" sz="1000" dirty="0">
                <a:solidFill>
                  <a:schemeClr val="bg1"/>
                </a:solidFill>
                <a:hlinkClick r:id="rId6"/>
              </a:rPr>
              <a:t>www.free-powerpoint-templates-design.com</a:t>
            </a:r>
            <a:endParaRPr lang="ko-KR" altLang="en-US" sz="1000" dirty="0">
              <a:solidFill>
                <a:schemeClr val="bg1"/>
              </a:solidFill>
            </a:endParaRPr>
          </a:p>
        </p:txBody>
      </p:sp>
      <p:grpSp>
        <p:nvGrpSpPr>
          <p:cNvPr id="33" name="Group 6">
            <a:extLst>
              <a:ext uri="{FF2B5EF4-FFF2-40B4-BE49-F238E27FC236}">
                <a16:creationId xmlns:a16="http://schemas.microsoft.com/office/drawing/2014/main" id="{4882FF81-4B8D-40F3-BCB8-3F955CD9F035}"/>
              </a:ext>
            </a:extLst>
          </p:cNvPr>
          <p:cNvGrpSpPr/>
          <p:nvPr/>
        </p:nvGrpSpPr>
        <p:grpSpPr>
          <a:xfrm>
            <a:off x="330502" y="914116"/>
            <a:ext cx="6505575" cy="960823"/>
            <a:chOff x="942975" y="1628775"/>
            <a:chExt cx="7305675" cy="1078992"/>
          </a:xfrm>
        </p:grpSpPr>
        <p:sp>
          <p:nvSpPr>
            <p:cNvPr id="34" name="Rectangle: Rounded Corners 1">
              <a:extLst>
                <a:ext uri="{FF2B5EF4-FFF2-40B4-BE49-F238E27FC236}">
                  <a16:creationId xmlns:a16="http://schemas.microsoft.com/office/drawing/2014/main" id="{9DF5B624-1AD7-484C-B533-54894723B4EE}"/>
                </a:ext>
              </a:extLst>
            </p:cNvPr>
            <p:cNvSpPr/>
            <p:nvPr/>
          </p:nvSpPr>
          <p:spPr>
            <a:xfrm>
              <a:off x="942975" y="1631442"/>
              <a:ext cx="7305675" cy="1076325"/>
            </a:xfrm>
            <a:prstGeom prst="roundRect">
              <a:avLst>
                <a:gd name="adj" fmla="val 50000"/>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2">
              <a:extLst>
                <a:ext uri="{FF2B5EF4-FFF2-40B4-BE49-F238E27FC236}">
                  <a16:creationId xmlns:a16="http://schemas.microsoft.com/office/drawing/2014/main" id="{E7FCFCF8-8E1F-433F-82A0-3B0ABD22197E}"/>
                </a:ext>
              </a:extLst>
            </p:cNvPr>
            <p:cNvSpPr/>
            <p:nvPr/>
          </p:nvSpPr>
          <p:spPr>
            <a:xfrm>
              <a:off x="942975" y="1628775"/>
              <a:ext cx="1109662" cy="1078992"/>
            </a:xfrm>
            <a:prstGeom prst="teardrop">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4">
              <a:extLst>
                <a:ext uri="{FF2B5EF4-FFF2-40B4-BE49-F238E27FC236}">
                  <a16:creationId xmlns:a16="http://schemas.microsoft.com/office/drawing/2014/main" id="{8BB58F8D-0BA5-4A48-89C0-C75FA2571CA0}"/>
                </a:ext>
              </a:extLst>
            </p:cNvPr>
            <p:cNvSpPr/>
            <p:nvPr/>
          </p:nvSpPr>
          <p:spPr>
            <a:xfrm>
              <a:off x="1026318" y="1696783"/>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
            <a:extLst>
              <a:ext uri="{FF2B5EF4-FFF2-40B4-BE49-F238E27FC236}">
                <a16:creationId xmlns:a16="http://schemas.microsoft.com/office/drawing/2014/main" id="{4E30FBA0-A1F5-4BBB-B5E5-D0232EABF348}"/>
              </a:ext>
            </a:extLst>
          </p:cNvPr>
          <p:cNvGrpSpPr/>
          <p:nvPr/>
        </p:nvGrpSpPr>
        <p:grpSpPr>
          <a:xfrm>
            <a:off x="3347461" y="2053143"/>
            <a:ext cx="6505575" cy="960823"/>
            <a:chOff x="942975" y="1628775"/>
            <a:chExt cx="7305675" cy="1078992"/>
          </a:xfrm>
        </p:grpSpPr>
        <p:sp>
          <p:nvSpPr>
            <p:cNvPr id="38" name="Rectangle: Rounded Corners 8">
              <a:extLst>
                <a:ext uri="{FF2B5EF4-FFF2-40B4-BE49-F238E27FC236}">
                  <a16:creationId xmlns:a16="http://schemas.microsoft.com/office/drawing/2014/main" id="{CFC6BA78-577B-48FB-B6F0-25522D6C82FB}"/>
                </a:ext>
              </a:extLst>
            </p:cNvPr>
            <p:cNvSpPr/>
            <p:nvPr/>
          </p:nvSpPr>
          <p:spPr>
            <a:xfrm>
              <a:off x="942975" y="1631442"/>
              <a:ext cx="7305675" cy="1076325"/>
            </a:xfrm>
            <a:prstGeom prst="roundRect">
              <a:avLst>
                <a:gd name="adj" fmla="val 50000"/>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9">
              <a:extLst>
                <a:ext uri="{FF2B5EF4-FFF2-40B4-BE49-F238E27FC236}">
                  <a16:creationId xmlns:a16="http://schemas.microsoft.com/office/drawing/2014/main" id="{D139F998-3B71-46B8-B3A9-C10FBD2D2EBD}"/>
                </a:ext>
              </a:extLst>
            </p:cNvPr>
            <p:cNvSpPr/>
            <p:nvPr/>
          </p:nvSpPr>
          <p:spPr>
            <a:xfrm>
              <a:off x="942975" y="1628775"/>
              <a:ext cx="1109662" cy="1078992"/>
            </a:xfrm>
            <a:prstGeom prst="teardrop">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0">
              <a:extLst>
                <a:ext uri="{FF2B5EF4-FFF2-40B4-BE49-F238E27FC236}">
                  <a16:creationId xmlns:a16="http://schemas.microsoft.com/office/drawing/2014/main" id="{8C31C13C-CC0D-4B73-B615-7B1DD9725C60}"/>
                </a:ext>
              </a:extLst>
            </p:cNvPr>
            <p:cNvSpPr/>
            <p:nvPr/>
          </p:nvSpPr>
          <p:spPr>
            <a:xfrm>
              <a:off x="1026318" y="1696783"/>
              <a:ext cx="942975" cy="942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a:extLst>
              <a:ext uri="{FF2B5EF4-FFF2-40B4-BE49-F238E27FC236}">
                <a16:creationId xmlns:a16="http://schemas.microsoft.com/office/drawing/2014/main" id="{92C0D9BD-80FF-4720-8362-435956E4E881}"/>
              </a:ext>
            </a:extLst>
          </p:cNvPr>
          <p:cNvGrpSpPr/>
          <p:nvPr/>
        </p:nvGrpSpPr>
        <p:grpSpPr>
          <a:xfrm>
            <a:off x="2359327" y="3216773"/>
            <a:ext cx="6505575" cy="960823"/>
            <a:chOff x="942975" y="1628775"/>
            <a:chExt cx="7305675" cy="1078992"/>
          </a:xfrm>
        </p:grpSpPr>
        <p:sp>
          <p:nvSpPr>
            <p:cNvPr id="42" name="Rectangle: Rounded Corners 12">
              <a:extLst>
                <a:ext uri="{FF2B5EF4-FFF2-40B4-BE49-F238E27FC236}">
                  <a16:creationId xmlns:a16="http://schemas.microsoft.com/office/drawing/2014/main" id="{8078696A-C234-4524-B239-9EEA491F0036}"/>
                </a:ext>
              </a:extLst>
            </p:cNvPr>
            <p:cNvSpPr/>
            <p:nvPr/>
          </p:nvSpPr>
          <p:spPr>
            <a:xfrm>
              <a:off x="942975" y="1631442"/>
              <a:ext cx="7305675" cy="1076325"/>
            </a:xfrm>
            <a:prstGeom prst="roundRect">
              <a:avLst>
                <a:gd name="adj" fmla="val 50000"/>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13">
              <a:extLst>
                <a:ext uri="{FF2B5EF4-FFF2-40B4-BE49-F238E27FC236}">
                  <a16:creationId xmlns:a16="http://schemas.microsoft.com/office/drawing/2014/main" id="{0EDC72F2-66D6-4ABE-9128-82C02FA39DE0}"/>
                </a:ext>
              </a:extLst>
            </p:cNvPr>
            <p:cNvSpPr/>
            <p:nvPr/>
          </p:nvSpPr>
          <p:spPr>
            <a:xfrm>
              <a:off x="942975" y="1628775"/>
              <a:ext cx="1109662" cy="1078992"/>
            </a:xfrm>
            <a:prstGeom prst="teardrop">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4">
              <a:extLst>
                <a:ext uri="{FF2B5EF4-FFF2-40B4-BE49-F238E27FC236}">
                  <a16:creationId xmlns:a16="http://schemas.microsoft.com/office/drawing/2014/main" id="{157999BA-76AF-446C-BF32-EE5F3C04C10D}"/>
                </a:ext>
              </a:extLst>
            </p:cNvPr>
            <p:cNvSpPr/>
            <p:nvPr/>
          </p:nvSpPr>
          <p:spPr>
            <a:xfrm>
              <a:off x="1026318" y="1696783"/>
              <a:ext cx="942975" cy="942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5">
            <a:extLst>
              <a:ext uri="{FF2B5EF4-FFF2-40B4-BE49-F238E27FC236}">
                <a16:creationId xmlns:a16="http://schemas.microsoft.com/office/drawing/2014/main" id="{09EC636B-86FF-483B-A43F-1A13E16A2B79}"/>
              </a:ext>
            </a:extLst>
          </p:cNvPr>
          <p:cNvGrpSpPr/>
          <p:nvPr/>
        </p:nvGrpSpPr>
        <p:grpSpPr>
          <a:xfrm>
            <a:off x="4553130" y="4379553"/>
            <a:ext cx="6505575" cy="960823"/>
            <a:chOff x="942975" y="1628775"/>
            <a:chExt cx="7305675" cy="1078992"/>
          </a:xfrm>
        </p:grpSpPr>
        <p:sp>
          <p:nvSpPr>
            <p:cNvPr id="46" name="Rectangle: Rounded Corners 16">
              <a:extLst>
                <a:ext uri="{FF2B5EF4-FFF2-40B4-BE49-F238E27FC236}">
                  <a16:creationId xmlns:a16="http://schemas.microsoft.com/office/drawing/2014/main" id="{E3D3F672-DEDD-444B-A795-1D9CEF086FBA}"/>
                </a:ext>
              </a:extLst>
            </p:cNvPr>
            <p:cNvSpPr/>
            <p:nvPr/>
          </p:nvSpPr>
          <p:spPr>
            <a:xfrm>
              <a:off x="942975" y="1631442"/>
              <a:ext cx="7305675" cy="1076325"/>
            </a:xfrm>
            <a:prstGeom prst="roundRect">
              <a:avLst>
                <a:gd name="adj" fmla="val 50000"/>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17">
              <a:extLst>
                <a:ext uri="{FF2B5EF4-FFF2-40B4-BE49-F238E27FC236}">
                  <a16:creationId xmlns:a16="http://schemas.microsoft.com/office/drawing/2014/main" id="{AABAF5EB-E349-45E8-9DF2-BD691EC27EFC}"/>
                </a:ext>
              </a:extLst>
            </p:cNvPr>
            <p:cNvSpPr/>
            <p:nvPr/>
          </p:nvSpPr>
          <p:spPr>
            <a:xfrm>
              <a:off x="942975" y="1628775"/>
              <a:ext cx="1109662" cy="1078992"/>
            </a:xfrm>
            <a:prstGeom prst="teardrop">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8">
              <a:extLst>
                <a:ext uri="{FF2B5EF4-FFF2-40B4-BE49-F238E27FC236}">
                  <a16:creationId xmlns:a16="http://schemas.microsoft.com/office/drawing/2014/main" id="{BB6CEF53-C8C9-48D8-88E2-7FC1F8EBC868}"/>
                </a:ext>
              </a:extLst>
            </p:cNvPr>
            <p:cNvSpPr/>
            <p:nvPr/>
          </p:nvSpPr>
          <p:spPr>
            <a:xfrm>
              <a:off x="1026318" y="1696783"/>
              <a:ext cx="942975" cy="942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CEE73A03-6401-4352-BEE1-D099CB10B8F8}"/>
              </a:ext>
            </a:extLst>
          </p:cNvPr>
          <p:cNvSpPr txBox="1"/>
          <p:nvPr/>
        </p:nvSpPr>
        <p:spPr>
          <a:xfrm>
            <a:off x="470178" y="1132917"/>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50" name="TextBox 49">
            <a:extLst>
              <a:ext uri="{FF2B5EF4-FFF2-40B4-BE49-F238E27FC236}">
                <a16:creationId xmlns:a16="http://schemas.microsoft.com/office/drawing/2014/main" id="{4BD8DB8F-947A-4DA3-B3DC-3CA11B79AA46}"/>
              </a:ext>
            </a:extLst>
          </p:cNvPr>
          <p:cNvSpPr txBox="1"/>
          <p:nvPr/>
        </p:nvSpPr>
        <p:spPr>
          <a:xfrm>
            <a:off x="3489603" y="2297185"/>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51" name="TextBox 50">
            <a:extLst>
              <a:ext uri="{FF2B5EF4-FFF2-40B4-BE49-F238E27FC236}">
                <a16:creationId xmlns:a16="http://schemas.microsoft.com/office/drawing/2014/main" id="{610E8E44-2880-4F5A-B66D-DBCC1382D1CA}"/>
              </a:ext>
            </a:extLst>
          </p:cNvPr>
          <p:cNvSpPr txBox="1"/>
          <p:nvPr/>
        </p:nvSpPr>
        <p:spPr>
          <a:xfrm>
            <a:off x="2499003" y="3461453"/>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52" name="TextBox 51">
            <a:extLst>
              <a:ext uri="{FF2B5EF4-FFF2-40B4-BE49-F238E27FC236}">
                <a16:creationId xmlns:a16="http://schemas.microsoft.com/office/drawing/2014/main" id="{5B1937C6-D3C4-4E8C-834A-7F198D246D63}"/>
              </a:ext>
            </a:extLst>
          </p:cNvPr>
          <p:cNvSpPr txBox="1"/>
          <p:nvPr/>
        </p:nvSpPr>
        <p:spPr>
          <a:xfrm>
            <a:off x="4627345" y="4625106"/>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55" name="TextBox 54">
            <a:extLst>
              <a:ext uri="{FF2B5EF4-FFF2-40B4-BE49-F238E27FC236}">
                <a16:creationId xmlns:a16="http://schemas.microsoft.com/office/drawing/2014/main" id="{D6328B13-798B-4CD6-9D78-2F0D1AED796B}"/>
              </a:ext>
            </a:extLst>
          </p:cNvPr>
          <p:cNvSpPr txBox="1"/>
          <p:nvPr/>
        </p:nvSpPr>
        <p:spPr>
          <a:xfrm>
            <a:off x="1415459" y="1154600"/>
            <a:ext cx="4979025" cy="407035"/>
          </a:xfrm>
          <a:prstGeom prst="rect">
            <a:avLst/>
          </a:prstGeom>
          <a:noFill/>
        </p:spPr>
        <p:txBody>
          <a:bodyPr wrap="square" rtlCol="0">
            <a:spAutoFit/>
          </a:bodyPr>
          <a:lstStyle/>
          <a:p>
            <a:pPr>
              <a:lnSpc>
                <a:spcPct val="107000"/>
              </a:lnSpc>
              <a:spcAft>
                <a:spcPts val="800"/>
              </a:spcAft>
            </a:pP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Nomination of Panel Members</a:t>
            </a:r>
          </a:p>
        </p:txBody>
      </p:sp>
      <p:sp>
        <p:nvSpPr>
          <p:cNvPr id="58" name="TextBox 57">
            <a:extLst>
              <a:ext uri="{FF2B5EF4-FFF2-40B4-BE49-F238E27FC236}">
                <a16:creationId xmlns:a16="http://schemas.microsoft.com/office/drawing/2014/main" id="{418710C7-2463-4D90-B489-8EAD827EEE98}"/>
              </a:ext>
            </a:extLst>
          </p:cNvPr>
          <p:cNvSpPr txBox="1"/>
          <p:nvPr/>
        </p:nvSpPr>
        <p:spPr>
          <a:xfrm>
            <a:off x="4567142" y="2345696"/>
            <a:ext cx="4979025" cy="407035"/>
          </a:xfrm>
          <a:prstGeom prst="rect">
            <a:avLst/>
          </a:prstGeom>
          <a:noFill/>
        </p:spPr>
        <p:txBody>
          <a:bodyPr wrap="square" rtlCol="0">
            <a:spAutoFit/>
          </a:bodyPr>
          <a:lstStyle/>
          <a:p>
            <a:pPr>
              <a:lnSpc>
                <a:spcPct val="107000"/>
              </a:lnSpc>
              <a:spcAft>
                <a:spcPts val="800"/>
              </a:spcAft>
            </a:pPr>
            <a:r>
              <a:rPr lang="en-US" sz="2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Appointment to the Administrative council</a:t>
            </a:r>
          </a:p>
        </p:txBody>
      </p:sp>
      <p:sp>
        <p:nvSpPr>
          <p:cNvPr id="61" name="TextBox 60">
            <a:extLst>
              <a:ext uri="{FF2B5EF4-FFF2-40B4-BE49-F238E27FC236}">
                <a16:creationId xmlns:a16="http://schemas.microsoft.com/office/drawing/2014/main" id="{41091B9F-49E9-4740-A432-CF52A9A7F23B}"/>
              </a:ext>
            </a:extLst>
          </p:cNvPr>
          <p:cNvSpPr txBox="1"/>
          <p:nvPr/>
        </p:nvSpPr>
        <p:spPr>
          <a:xfrm>
            <a:off x="3444141" y="3262460"/>
            <a:ext cx="5434466" cy="882742"/>
          </a:xfrm>
          <a:prstGeom prst="rect">
            <a:avLst/>
          </a:prstGeom>
          <a:noFill/>
        </p:spPr>
        <p:txBody>
          <a:bodyPr wrap="square" rtlCol="0">
            <a:spAutoFit/>
          </a:bodyPr>
          <a:lstStyle/>
          <a:p>
            <a:pPr>
              <a:lnSpc>
                <a:spcPct val="107000"/>
              </a:lnSpc>
              <a:spcAft>
                <a:spcPts val="800"/>
              </a:spcAft>
            </a:pPr>
            <a:r>
              <a:rPr lang="en-US" sz="16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Consumer Protection In the Complaints Procedure of the State YD Annex 3 should be included in relation to complaints of cross country or regions.</a:t>
            </a:r>
          </a:p>
        </p:txBody>
      </p:sp>
      <p:sp>
        <p:nvSpPr>
          <p:cNvPr id="64" name="TextBox 63">
            <a:extLst>
              <a:ext uri="{FF2B5EF4-FFF2-40B4-BE49-F238E27FC236}">
                <a16:creationId xmlns:a16="http://schemas.microsoft.com/office/drawing/2014/main" id="{785CDA18-36A4-4F84-A8BA-8D7296246122}"/>
              </a:ext>
            </a:extLst>
          </p:cNvPr>
          <p:cNvSpPr txBox="1"/>
          <p:nvPr/>
        </p:nvSpPr>
        <p:spPr>
          <a:xfrm>
            <a:off x="5750265" y="4648355"/>
            <a:ext cx="4979025" cy="407035"/>
          </a:xfrm>
          <a:prstGeom prst="rect">
            <a:avLst/>
          </a:prstGeom>
          <a:noFill/>
        </p:spPr>
        <p:txBody>
          <a:bodyPr wrap="square" rtlCol="0">
            <a:spAutoFit/>
          </a:bodyPr>
          <a:lstStyle/>
          <a:p>
            <a:pPr>
              <a:lnSpc>
                <a:spcPct val="107000"/>
              </a:lnSpc>
              <a:spcAft>
                <a:spcPts val="800"/>
              </a:spcAft>
            </a:pPr>
            <a:r>
              <a:rPr lang="en-US" sz="20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Anti Competitive practices</a:t>
            </a:r>
          </a:p>
        </p:txBody>
      </p:sp>
      <p:grpSp>
        <p:nvGrpSpPr>
          <p:cNvPr id="65" name="Group 7">
            <a:extLst>
              <a:ext uri="{FF2B5EF4-FFF2-40B4-BE49-F238E27FC236}">
                <a16:creationId xmlns:a16="http://schemas.microsoft.com/office/drawing/2014/main" id="{4E30FBA0-A1F5-4BBB-B5E5-D0232EABF348}"/>
              </a:ext>
            </a:extLst>
          </p:cNvPr>
          <p:cNvGrpSpPr/>
          <p:nvPr/>
        </p:nvGrpSpPr>
        <p:grpSpPr>
          <a:xfrm>
            <a:off x="1291503" y="5483571"/>
            <a:ext cx="6869086" cy="960823"/>
            <a:chOff x="942975" y="1628775"/>
            <a:chExt cx="7305675" cy="1078992"/>
          </a:xfrm>
        </p:grpSpPr>
        <p:sp>
          <p:nvSpPr>
            <p:cNvPr id="66" name="Rectangle: Rounded Corners 8">
              <a:extLst>
                <a:ext uri="{FF2B5EF4-FFF2-40B4-BE49-F238E27FC236}">
                  <a16:creationId xmlns:a16="http://schemas.microsoft.com/office/drawing/2014/main" id="{CFC6BA78-577B-48FB-B6F0-25522D6C82FB}"/>
                </a:ext>
              </a:extLst>
            </p:cNvPr>
            <p:cNvSpPr/>
            <p:nvPr/>
          </p:nvSpPr>
          <p:spPr>
            <a:xfrm>
              <a:off x="942975" y="1631442"/>
              <a:ext cx="7305675" cy="1076325"/>
            </a:xfrm>
            <a:prstGeom prst="roundRect">
              <a:avLst>
                <a:gd name="adj" fmla="val 50000"/>
              </a:avLst>
            </a:prstGeom>
            <a:solidFill>
              <a:schemeClr val="bg1"/>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9">
              <a:extLst>
                <a:ext uri="{FF2B5EF4-FFF2-40B4-BE49-F238E27FC236}">
                  <a16:creationId xmlns:a16="http://schemas.microsoft.com/office/drawing/2014/main" id="{D139F998-3B71-46B8-B3A9-C10FBD2D2EBD}"/>
                </a:ext>
              </a:extLst>
            </p:cNvPr>
            <p:cNvSpPr/>
            <p:nvPr/>
          </p:nvSpPr>
          <p:spPr>
            <a:xfrm>
              <a:off x="942975" y="1628775"/>
              <a:ext cx="1109662" cy="1078992"/>
            </a:xfrm>
            <a:prstGeom prst="teardrop">
              <a:avLst/>
            </a:prstGeom>
            <a:solidFill>
              <a:schemeClr val="bg1"/>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0">
              <a:extLst>
                <a:ext uri="{FF2B5EF4-FFF2-40B4-BE49-F238E27FC236}">
                  <a16:creationId xmlns:a16="http://schemas.microsoft.com/office/drawing/2014/main" id="{8C31C13C-CC0D-4B73-B615-7B1DD9725C60}"/>
                </a:ext>
              </a:extLst>
            </p:cNvPr>
            <p:cNvSpPr/>
            <p:nvPr/>
          </p:nvSpPr>
          <p:spPr>
            <a:xfrm>
              <a:off x="1026318" y="1696783"/>
              <a:ext cx="942975" cy="94297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5B1937C6-D3C4-4E8C-834A-7F198D246D63}"/>
              </a:ext>
            </a:extLst>
          </p:cNvPr>
          <p:cNvSpPr txBox="1"/>
          <p:nvPr/>
        </p:nvSpPr>
        <p:spPr>
          <a:xfrm>
            <a:off x="1415459" y="5691898"/>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sp>
        <p:nvSpPr>
          <p:cNvPr id="70" name="TextBox 69">
            <a:extLst>
              <a:ext uri="{FF2B5EF4-FFF2-40B4-BE49-F238E27FC236}">
                <a16:creationId xmlns:a16="http://schemas.microsoft.com/office/drawing/2014/main" id="{0166533F-A8E7-47DF-B5E7-5B213F9FD2A7}"/>
              </a:ext>
            </a:extLst>
          </p:cNvPr>
          <p:cNvSpPr txBox="1"/>
          <p:nvPr/>
        </p:nvSpPr>
        <p:spPr>
          <a:xfrm>
            <a:off x="2403644" y="5443352"/>
            <a:ext cx="6153760" cy="1025922"/>
          </a:xfrm>
          <a:prstGeom prst="rect">
            <a:avLst/>
          </a:prstGeom>
          <a:noFill/>
        </p:spPr>
        <p:txBody>
          <a:bodyPr wrap="square" rtlCol="0">
            <a:spAutoFit/>
          </a:bodyPr>
          <a:lstStyle/>
          <a:p>
            <a:pPr>
              <a:spcAft>
                <a:spcPts val="800"/>
              </a:spcAft>
            </a:pPr>
            <a:r>
              <a:rPr lang="en-US"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States to urge Service Providers in their Contractual agreements to be governed by the provisions of YD </a:t>
            </a:r>
          </a:p>
          <a:p>
            <a:pPr>
              <a:spcAft>
                <a:spcPts val="800"/>
              </a:spcAft>
            </a:pPr>
            <a:r>
              <a:rPr lang="en-US"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Annex 3</a:t>
            </a:r>
          </a:p>
        </p:txBody>
      </p:sp>
    </p:spTree>
    <p:extLst>
      <p:ext uri="{BB962C8B-B14F-4D97-AF65-F5344CB8AC3E}">
        <p14:creationId xmlns:p14="http://schemas.microsoft.com/office/powerpoint/2010/main" val="3326697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anim calcmode="lin" valueType="num">
                                      <p:cBhvr>
                                        <p:cTn id="56" dur="500" fill="hold"/>
                                        <p:tgtEl>
                                          <p:spTgt spid="70"/>
                                        </p:tgtEl>
                                        <p:attrNameLst>
                                          <p:attrName>ppt_x</p:attrName>
                                        </p:attrNameLst>
                                      </p:cBhvr>
                                      <p:tavLst>
                                        <p:tav tm="0">
                                          <p:val>
                                            <p:strVal val="#ppt_x"/>
                                          </p:val>
                                        </p:tav>
                                        <p:tav tm="100000">
                                          <p:val>
                                            <p:strVal val="#ppt_x"/>
                                          </p:val>
                                        </p:tav>
                                      </p:tavLst>
                                    </p:anim>
                                    <p:anim calcmode="lin" valueType="num">
                                      <p:cBhvr>
                                        <p:cTn id="57" dur="500" fill="hold"/>
                                        <p:tgtEl>
                                          <p:spTgt spid="70"/>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additive="base">
                                        <p:cTn id="60" dur="500" fill="hold"/>
                                        <p:tgtEl>
                                          <p:spTgt spid="65"/>
                                        </p:tgtEl>
                                        <p:attrNameLst>
                                          <p:attrName>ppt_x</p:attrName>
                                        </p:attrNameLst>
                                      </p:cBhvr>
                                      <p:tavLst>
                                        <p:tav tm="0">
                                          <p:val>
                                            <p:strVal val="#ppt_x"/>
                                          </p:val>
                                        </p:tav>
                                        <p:tav tm="100000">
                                          <p:val>
                                            <p:strVal val="#ppt_x"/>
                                          </p:val>
                                        </p:tav>
                                      </p:tavLst>
                                    </p:anim>
                                    <p:anim calcmode="lin" valueType="num">
                                      <p:cBhvr additive="base">
                                        <p:cTn id="6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8" grpId="0"/>
      <p:bldP spid="61" grpId="0"/>
      <p:bldP spid="64"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17892"/>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27983"/>
            <a:ext cx="8296315" cy="658835"/>
          </a:xfrm>
          <a:prstGeom prst="rect">
            <a:avLst/>
          </a:prstGeom>
          <a:solidFill>
            <a:schemeClr val="accent6">
              <a:lumMod val="50000"/>
            </a:schemeClr>
          </a:solidFill>
        </p:spPr>
        <p:txBody>
          <a:bodyPr wrap="square">
            <a:spAutoFit/>
          </a:bodyPr>
          <a:lstStyle/>
          <a:p>
            <a:pPr>
              <a:lnSpc>
                <a:spcPct val="107000"/>
              </a:lnSpc>
              <a:spcAft>
                <a:spcPts val="800"/>
              </a:spcAft>
            </a:pPr>
            <a:r>
              <a:rPr lang="en-US" sz="3600" b="1" dirty="0">
                <a:solidFill>
                  <a:schemeClr val="bg1"/>
                </a:solidFill>
              </a:rPr>
              <a:t>INQUIRY</a:t>
            </a:r>
            <a:endParaRPr lang="en-US"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27983"/>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4258" y="-10465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42575"/>
            <a:ext cx="308071" cy="11589947"/>
          </a:xfrm>
          <a:prstGeom prst="rect">
            <a:avLst/>
          </a:prstGeom>
          <a:noFill/>
          <a:ln>
            <a:noFill/>
          </a:ln>
        </p:spPr>
      </p:pic>
      <p:sp>
        <p:nvSpPr>
          <p:cNvPr id="32" name="TextBox 31">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6"/>
              </a:rPr>
              <a:t>www.free-powerpoint-templates-design.com</a:t>
            </a:r>
            <a:endParaRPr lang="ko-KR" altLang="en-US" sz="1000" dirty="0">
              <a:solidFill>
                <a:schemeClr val="bg1"/>
              </a:solidFill>
            </a:endParaRPr>
          </a:p>
        </p:txBody>
      </p:sp>
      <p:sp>
        <p:nvSpPr>
          <p:cNvPr id="69" name="TextBox 68">
            <a:extLst>
              <a:ext uri="{FF2B5EF4-FFF2-40B4-BE49-F238E27FC236}">
                <a16:creationId xmlns:a16="http://schemas.microsoft.com/office/drawing/2014/main" id="{5B1937C6-D3C4-4E8C-834A-7F198D246D63}"/>
              </a:ext>
            </a:extLst>
          </p:cNvPr>
          <p:cNvSpPr txBox="1"/>
          <p:nvPr/>
        </p:nvSpPr>
        <p:spPr>
          <a:xfrm>
            <a:off x="1415459" y="5691898"/>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05</a:t>
            </a:r>
            <a:endParaRPr lang="ko-KR" altLang="en-US" sz="2800" b="1" dirty="0">
              <a:solidFill>
                <a:schemeClr val="bg1"/>
              </a:solidFill>
              <a:cs typeface="Arial" pitchFamily="34" charset="0"/>
            </a:endParaRPr>
          </a:p>
        </p:txBody>
      </p:sp>
      <p:sp>
        <p:nvSpPr>
          <p:cNvPr id="53" name="Explosion 2 52"/>
          <p:cNvSpPr/>
          <p:nvPr/>
        </p:nvSpPr>
        <p:spPr>
          <a:xfrm>
            <a:off x="1371605" y="1164569"/>
            <a:ext cx="8997346" cy="3643203"/>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accent6">
                    <a:lumMod val="50000"/>
                  </a:schemeClr>
                </a:solidFill>
              </a:rPr>
              <a:t>For any inquiry</a:t>
            </a:r>
          </a:p>
          <a:p>
            <a:pPr algn="ctr"/>
            <a:r>
              <a:rPr lang="en-US" sz="3200" b="1" dirty="0">
                <a:solidFill>
                  <a:schemeClr val="accent6">
                    <a:lumMod val="50000"/>
                  </a:schemeClr>
                </a:solidFill>
              </a:rPr>
              <a:t>Please email </a:t>
            </a:r>
          </a:p>
          <a:p>
            <a:pPr algn="ctr"/>
            <a:r>
              <a:rPr lang="en-US" sz="2400" dirty="0">
                <a:hlinkClick r:id="rId7"/>
              </a:rPr>
              <a:t>secretariat-DSM@afcac.org</a:t>
            </a:r>
            <a:r>
              <a:rPr lang="en-US" sz="2400" dirty="0"/>
              <a:t>  </a:t>
            </a:r>
          </a:p>
        </p:txBody>
      </p:sp>
      <p:sp>
        <p:nvSpPr>
          <p:cNvPr id="12" name="TextBox 34"/>
          <p:cNvSpPr txBox="1"/>
          <p:nvPr/>
        </p:nvSpPr>
        <p:spPr>
          <a:xfrm>
            <a:off x="491695" y="5249797"/>
            <a:ext cx="1127473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38339"/>
            <a:r>
              <a:rPr lang="en-US" altLang="zh-CN" sz="2000" b="1" dirty="0">
                <a:solidFill>
                  <a:schemeClr val="accent2"/>
                </a:solidFill>
                <a:cs typeface="+mn-ea"/>
                <a:sym typeface="+mn-lt"/>
              </a:rPr>
              <a:t>NOTE:</a:t>
            </a:r>
            <a:r>
              <a:rPr lang="en-US" altLang="zh-CN" sz="2000" dirty="0">
                <a:solidFill>
                  <a:schemeClr val="accent2"/>
                </a:solidFill>
                <a:cs typeface="+mn-ea"/>
                <a:sym typeface="+mn-lt"/>
              </a:rPr>
              <a:t> Operationalization of the DSM Secretariat is supported by the EASA Operationalization of SAATM Support to the AFCAC</a:t>
            </a:r>
            <a:endParaRPr lang="zh-CN" altLang="en-US" sz="2000" dirty="0">
              <a:solidFill>
                <a:schemeClr val="accent2"/>
              </a:solidFill>
              <a:cs typeface="+mn-ea"/>
              <a:sym typeface="+mn-lt"/>
            </a:endParaRPr>
          </a:p>
        </p:txBody>
      </p:sp>
    </p:spTree>
    <p:extLst>
      <p:ext uri="{BB962C8B-B14F-4D97-AF65-F5344CB8AC3E}">
        <p14:creationId xmlns:p14="http://schemas.microsoft.com/office/powerpoint/2010/main" val="4287605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0AB5-31DC-424D-82F3-024C407546E0}"/>
              </a:ext>
            </a:extLst>
          </p:cNvPr>
          <p:cNvSpPr>
            <a:spLocks noGrp="1"/>
          </p:cNvSpPr>
          <p:nvPr>
            <p:ph type="title"/>
          </p:nvPr>
        </p:nvSpPr>
        <p:spPr>
          <a:xfrm>
            <a:off x="0" y="2020364"/>
            <a:ext cx="12192000" cy="2049462"/>
          </a:xfrm>
        </p:spPr>
        <p:txBody>
          <a:bodyPr>
            <a:normAutofit/>
          </a:bodyPr>
          <a:lstStyle/>
          <a:p>
            <a:pPr>
              <a:defRPr/>
            </a:pPr>
            <a:r>
              <a:rPr lang="en-US" sz="2400" b="1" cap="small" dirty="0">
                <a:solidFill>
                  <a:schemeClr val="tx1"/>
                </a:solidFill>
              </a:rPr>
              <a:t>THANK YOU</a:t>
            </a:r>
          </a:p>
        </p:txBody>
      </p:sp>
      <p:pic>
        <p:nvPicPr>
          <p:cNvPr id="5" name="Image 4">
            <a:extLst>
              <a:ext uri="{FF2B5EF4-FFF2-40B4-BE49-F238E27FC236}">
                <a16:creationId xmlns:a16="http://schemas.microsoft.com/office/drawing/2014/main" id="{3CF38755-403E-ADD4-564E-8BB33FFE2F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75249" y="546483"/>
            <a:ext cx="441502" cy="12157988"/>
          </a:xfrm>
          <a:prstGeom prst="rect">
            <a:avLst/>
          </a:prstGeom>
          <a:noFill/>
          <a:ln>
            <a:noFill/>
          </a:ln>
        </p:spPr>
      </p:pic>
      <p:sp>
        <p:nvSpPr>
          <p:cNvPr id="6" name="Signe Moins 5">
            <a:extLst>
              <a:ext uri="{FF2B5EF4-FFF2-40B4-BE49-F238E27FC236}">
                <a16:creationId xmlns:a16="http://schemas.microsoft.com/office/drawing/2014/main" id="{0162D641-4FAF-B3BB-6CEA-98B2DE143897}"/>
              </a:ext>
            </a:extLst>
          </p:cNvPr>
          <p:cNvSpPr/>
          <p:nvPr/>
        </p:nvSpPr>
        <p:spPr>
          <a:xfrm>
            <a:off x="54527" y="-23544"/>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igne Moins 6">
            <a:extLst>
              <a:ext uri="{FF2B5EF4-FFF2-40B4-BE49-F238E27FC236}">
                <a16:creationId xmlns:a16="http://schemas.microsoft.com/office/drawing/2014/main" id="{3E173E13-EB62-69EB-F95A-5B59E2008EF4}"/>
              </a:ext>
            </a:extLst>
          </p:cNvPr>
          <p:cNvSpPr/>
          <p:nvPr/>
        </p:nvSpPr>
        <p:spPr>
          <a:xfrm>
            <a:off x="54527" y="-106061"/>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01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05124"/>
            <a:ext cx="8296315" cy="523220"/>
          </a:xfrm>
          <a:prstGeom prst="rect">
            <a:avLst/>
          </a:prstGeom>
          <a:solidFill>
            <a:schemeClr val="accent6">
              <a:lumMod val="50000"/>
            </a:schemeClr>
          </a:solidFill>
        </p:spPr>
        <p:txBody>
          <a:bodyPr wrap="square">
            <a:spAutoFit/>
          </a:bodyPr>
          <a:lstStyle/>
          <a:p>
            <a:pPr algn="ctr"/>
            <a:r>
              <a:rPr lang="en-US" sz="2800" dirty="0">
                <a:solidFill>
                  <a:schemeClr val="bg1"/>
                </a:solidFill>
                <a:latin typeface="Arial Black" panose="020B0A04020102020204" pitchFamily="34" charset="0"/>
              </a:rPr>
              <a:t>OUTLINE</a:t>
            </a:r>
            <a:endParaRPr lang="en-US" sz="3600" dirty="0">
              <a:solidFill>
                <a:schemeClr val="bg1"/>
              </a:solidFill>
              <a:latin typeface="Arial Black" panose="020B0A04020102020204" pitchFamily="34" charset="0"/>
            </a:endParaRP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51" name="TextBox 50">
            <a:extLst>
              <a:ext uri="{FF2B5EF4-FFF2-40B4-BE49-F238E27FC236}">
                <a16:creationId xmlns:a16="http://schemas.microsoft.com/office/drawing/2014/main" id="{46524D82-9606-49D5-BE63-7588AFCB8589}"/>
              </a:ext>
            </a:extLst>
          </p:cNvPr>
          <p:cNvSpPr txBox="1"/>
          <p:nvPr/>
        </p:nvSpPr>
        <p:spPr>
          <a:xfrm>
            <a:off x="7434512" y="2599058"/>
            <a:ext cx="2911650" cy="400110"/>
          </a:xfrm>
          <a:prstGeom prst="rect">
            <a:avLst/>
          </a:prstGeom>
          <a:noFill/>
        </p:spPr>
        <p:txBody>
          <a:bodyPr wrap="square" rtlCol="0" anchor="ctr">
            <a:spAutoFit/>
          </a:bodyPr>
          <a:lstStyle/>
          <a:p>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ARBITATION</a:t>
            </a:r>
            <a:endParaRPr lang="ko-KR" altLang="en-US" sz="2000" b="1" dirty="0">
              <a:solidFill>
                <a:schemeClr val="accent1"/>
              </a:solidFill>
              <a:cs typeface="Arial" pitchFamily="34" charset="0"/>
            </a:endParaRPr>
          </a:p>
        </p:txBody>
      </p:sp>
      <p:sp>
        <p:nvSpPr>
          <p:cNvPr id="54" name="TextBox 53">
            <a:extLst>
              <a:ext uri="{FF2B5EF4-FFF2-40B4-BE49-F238E27FC236}">
                <a16:creationId xmlns:a16="http://schemas.microsoft.com/office/drawing/2014/main" id="{A1475EC4-2176-478A-B0BB-CCC4C3929038}"/>
              </a:ext>
            </a:extLst>
          </p:cNvPr>
          <p:cNvSpPr txBox="1"/>
          <p:nvPr/>
        </p:nvSpPr>
        <p:spPr>
          <a:xfrm>
            <a:off x="6338293" y="1467553"/>
            <a:ext cx="3642473" cy="421654"/>
          </a:xfrm>
          <a:prstGeom prst="rect">
            <a:avLst/>
          </a:prstGeom>
          <a:noFill/>
        </p:spPr>
        <p:txBody>
          <a:bodyPr wrap="square" rtlCol="0" anchor="ctr">
            <a:spAutoFit/>
          </a:bodyPr>
          <a:lstStyle/>
          <a:p>
            <a:pPr>
              <a:lnSpc>
                <a:spcPct val="107000"/>
              </a:lnSpc>
              <a:spcAft>
                <a:spcPts val="800"/>
              </a:spcAft>
            </a:pP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CONCILIATION AND MEDIATION</a:t>
            </a:r>
          </a:p>
        </p:txBody>
      </p:sp>
      <p:sp>
        <p:nvSpPr>
          <p:cNvPr id="57" name="TextBox 56">
            <a:extLst>
              <a:ext uri="{FF2B5EF4-FFF2-40B4-BE49-F238E27FC236}">
                <a16:creationId xmlns:a16="http://schemas.microsoft.com/office/drawing/2014/main" id="{237EB9E6-852B-4610-9D59-8CA7009E08EF}"/>
              </a:ext>
            </a:extLst>
          </p:cNvPr>
          <p:cNvSpPr txBox="1"/>
          <p:nvPr/>
        </p:nvSpPr>
        <p:spPr>
          <a:xfrm>
            <a:off x="6348173" y="5333780"/>
            <a:ext cx="2911650" cy="400110"/>
          </a:xfrm>
          <a:prstGeom prst="rect">
            <a:avLst/>
          </a:prstGeom>
          <a:noFill/>
        </p:spPr>
        <p:txBody>
          <a:bodyPr wrap="square" rtlCol="0" anchor="ctr">
            <a:spAutoFit/>
          </a:bodyPr>
          <a:lstStyle/>
          <a:p>
            <a:r>
              <a:rPr lang="en-US" sz="20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SUPERVISORY BODY</a:t>
            </a:r>
            <a:endParaRPr lang="ko-KR" altLang="en-US" sz="2000" b="1" dirty="0">
              <a:solidFill>
                <a:schemeClr val="bg1">
                  <a:lumMod val="50000"/>
                </a:schemeClr>
              </a:solidFill>
              <a:cs typeface="Arial" pitchFamily="34" charset="0"/>
            </a:endParaRPr>
          </a:p>
        </p:txBody>
      </p:sp>
      <p:sp>
        <p:nvSpPr>
          <p:cNvPr id="61" name="TextBox 60">
            <a:extLst>
              <a:ext uri="{FF2B5EF4-FFF2-40B4-BE49-F238E27FC236}">
                <a16:creationId xmlns:a16="http://schemas.microsoft.com/office/drawing/2014/main" id="{85330C2E-AFB1-47E1-9234-C4EA719B1A15}"/>
              </a:ext>
            </a:extLst>
          </p:cNvPr>
          <p:cNvSpPr txBox="1"/>
          <p:nvPr/>
        </p:nvSpPr>
        <p:spPr>
          <a:xfrm>
            <a:off x="1224426" y="1474898"/>
            <a:ext cx="2911650" cy="400110"/>
          </a:xfrm>
          <a:prstGeom prst="rect">
            <a:avLst/>
          </a:prstGeom>
          <a:noFill/>
        </p:spPr>
        <p:txBody>
          <a:bodyPr wrap="square" rtlCol="0">
            <a:spAutoFit/>
          </a:bodyPr>
          <a:lstStyle/>
          <a:p>
            <a:pPr algn="r"/>
            <a:r>
              <a:rPr lang="en-US" sz="20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CONTEXT</a:t>
            </a:r>
            <a:endParaRPr lang="ko-KR" altLang="en-US" sz="2000" dirty="0">
              <a:solidFill>
                <a:schemeClr val="bg1">
                  <a:lumMod val="50000"/>
                </a:schemeClr>
              </a:solidFill>
              <a:cs typeface="Arial" pitchFamily="34" charset="0"/>
            </a:endParaRPr>
          </a:p>
        </p:txBody>
      </p:sp>
      <p:sp>
        <p:nvSpPr>
          <p:cNvPr id="63" name="TextBox 62">
            <a:extLst>
              <a:ext uri="{FF2B5EF4-FFF2-40B4-BE49-F238E27FC236}">
                <a16:creationId xmlns:a16="http://schemas.microsoft.com/office/drawing/2014/main" id="{14F44946-256B-4450-B008-A8AEAD7CE1F7}"/>
              </a:ext>
            </a:extLst>
          </p:cNvPr>
          <p:cNvSpPr txBox="1"/>
          <p:nvPr/>
        </p:nvSpPr>
        <p:spPr>
          <a:xfrm>
            <a:off x="729831" y="5299751"/>
            <a:ext cx="3397616" cy="400110"/>
          </a:xfrm>
          <a:prstGeom prst="rect">
            <a:avLst/>
          </a:prstGeom>
          <a:noFill/>
        </p:spPr>
        <p:txBody>
          <a:bodyPr wrap="square" rtlCol="0" anchor="ctr">
            <a:spAutoFit/>
          </a:bodyPr>
          <a:lstStyle/>
          <a:p>
            <a:pPr algn="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REGULATORY FRAMEWORK</a:t>
            </a:r>
            <a:endParaRPr lang="ko-KR" altLang="en-US" sz="2000" b="1" dirty="0">
              <a:solidFill>
                <a:srgbClr val="FFC000"/>
              </a:solidFill>
              <a:cs typeface="Arial" pitchFamily="34" charset="0"/>
            </a:endParaRPr>
          </a:p>
        </p:txBody>
      </p:sp>
      <p:sp>
        <p:nvSpPr>
          <p:cNvPr id="66" name="TextBox 65">
            <a:extLst>
              <a:ext uri="{FF2B5EF4-FFF2-40B4-BE49-F238E27FC236}">
                <a16:creationId xmlns:a16="http://schemas.microsoft.com/office/drawing/2014/main" id="{0B37A5C4-8CBA-4BEE-97DC-43F66642EE35}"/>
              </a:ext>
            </a:extLst>
          </p:cNvPr>
          <p:cNvSpPr txBox="1"/>
          <p:nvPr/>
        </p:nvSpPr>
        <p:spPr>
          <a:xfrm>
            <a:off x="7441044" y="4111692"/>
            <a:ext cx="4118357" cy="400110"/>
          </a:xfrm>
          <a:prstGeom prst="rect">
            <a:avLst/>
          </a:prstGeom>
          <a:noFill/>
        </p:spPr>
        <p:txBody>
          <a:bodyPr wrap="square" rtlCol="0" anchor="ctr">
            <a:spAutoFit/>
          </a:bodyPr>
          <a:lstStyle/>
          <a:p>
            <a:r>
              <a:rPr lang="en-US" sz="2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MANAGEMENT OF THE REGULATION</a:t>
            </a:r>
            <a:endParaRPr lang="ko-KR" altLang="en-US" sz="2000" b="1" dirty="0">
              <a:solidFill>
                <a:schemeClr val="accent2"/>
              </a:solidFill>
              <a:cs typeface="Arial" pitchFamily="34" charset="0"/>
            </a:endParaRPr>
          </a:p>
        </p:txBody>
      </p:sp>
      <p:grpSp>
        <p:nvGrpSpPr>
          <p:cNvPr id="68" name="그룹 521">
            <a:extLst>
              <a:ext uri="{FF2B5EF4-FFF2-40B4-BE49-F238E27FC236}">
                <a16:creationId xmlns:a16="http://schemas.microsoft.com/office/drawing/2014/main" id="{4C0C19D9-0484-4E6C-AD1F-69FA7F5357CE}"/>
              </a:ext>
            </a:extLst>
          </p:cNvPr>
          <p:cNvGrpSpPr/>
          <p:nvPr/>
        </p:nvGrpSpPr>
        <p:grpSpPr>
          <a:xfrm>
            <a:off x="3213001" y="1553120"/>
            <a:ext cx="4061566" cy="4061565"/>
            <a:chOff x="3787283" y="1700579"/>
            <a:chExt cx="4636182" cy="4636181"/>
          </a:xfrm>
        </p:grpSpPr>
        <p:sp>
          <p:nvSpPr>
            <p:cNvPr id="69" name="자유형: 도형 522">
              <a:extLst>
                <a:ext uri="{FF2B5EF4-FFF2-40B4-BE49-F238E27FC236}">
                  <a16:creationId xmlns:a16="http://schemas.microsoft.com/office/drawing/2014/main" id="{B827E0E5-B585-452E-8BAF-34DE59D73159}"/>
                </a:ext>
              </a:extLst>
            </p:cNvPr>
            <p:cNvSpPr/>
            <p:nvPr/>
          </p:nvSpPr>
          <p:spPr>
            <a:xfrm>
              <a:off x="4509224" y="1700579"/>
              <a:ext cx="1535191" cy="1667269"/>
            </a:xfrm>
            <a:custGeom>
              <a:avLst/>
              <a:gdLst>
                <a:gd name="connsiteX0" fmla="*/ 1535191 w 1535191"/>
                <a:gd name="connsiteY0" fmla="*/ 0 h 1667269"/>
                <a:gd name="connsiteX1" fmla="*/ 1535191 w 1535191"/>
                <a:gd name="connsiteY1" fmla="*/ 1455884 h 1667269"/>
                <a:gd name="connsiteX2" fmla="*/ 1507681 w 1535191"/>
                <a:gd name="connsiteY2" fmla="*/ 1457273 h 1667269"/>
                <a:gd name="connsiteX3" fmla="*/ 1112362 w 1535191"/>
                <a:gd name="connsiteY3" fmla="*/ 1600583 h 1667269"/>
                <a:gd name="connsiteX4" fmla="*/ 1031539 w 1535191"/>
                <a:gd name="connsiteY4" fmla="*/ 1667269 h 1667269"/>
                <a:gd name="connsiteX5" fmla="*/ 0 w 1535191"/>
                <a:gd name="connsiteY5" fmla="*/ 635730 h 1667269"/>
                <a:gd name="connsiteX6" fmla="*/ 119672 w 1535191"/>
                <a:gd name="connsiteY6" fmla="*/ 526964 h 1667269"/>
                <a:gd name="connsiteX7" fmla="*/ 1358825 w 1535191"/>
                <a:gd name="connsiteY7" fmla="*/ 8906 h 1667269"/>
                <a:gd name="connsiteX8" fmla="*/ 1535191 w 1535191"/>
                <a:gd name="connsiteY8" fmla="*/ 0 h 166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91" h="1667269">
                  <a:moveTo>
                    <a:pt x="1535191" y="0"/>
                  </a:moveTo>
                  <a:lnTo>
                    <a:pt x="1535191" y="1455884"/>
                  </a:lnTo>
                  <a:lnTo>
                    <a:pt x="1507681" y="1457273"/>
                  </a:lnTo>
                  <a:cubicBezTo>
                    <a:pt x="1362239" y="1472044"/>
                    <a:pt x="1227446" y="1522834"/>
                    <a:pt x="1112362" y="1600583"/>
                  </a:cubicBezTo>
                  <a:lnTo>
                    <a:pt x="1031539" y="1667269"/>
                  </a:lnTo>
                  <a:lnTo>
                    <a:pt x="0" y="635730"/>
                  </a:lnTo>
                  <a:lnTo>
                    <a:pt x="119672" y="526964"/>
                  </a:lnTo>
                  <a:cubicBezTo>
                    <a:pt x="463588" y="243140"/>
                    <a:pt x="890640" y="56453"/>
                    <a:pt x="1358825" y="8906"/>
                  </a:cubicBezTo>
                  <a:lnTo>
                    <a:pt x="153519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0" name="자유형: 도형 523">
              <a:extLst>
                <a:ext uri="{FF2B5EF4-FFF2-40B4-BE49-F238E27FC236}">
                  <a16:creationId xmlns:a16="http://schemas.microsoft.com/office/drawing/2014/main" id="{03A49B15-E325-49FB-982B-F7F60F40FACC}"/>
                </a:ext>
              </a:extLst>
            </p:cNvPr>
            <p:cNvSpPr/>
            <p:nvPr/>
          </p:nvSpPr>
          <p:spPr>
            <a:xfrm>
              <a:off x="6166335" y="1700579"/>
              <a:ext cx="1535191" cy="1667269"/>
            </a:xfrm>
            <a:custGeom>
              <a:avLst/>
              <a:gdLst>
                <a:gd name="connsiteX0" fmla="*/ 0 w 1535191"/>
                <a:gd name="connsiteY0" fmla="*/ 0 h 1667269"/>
                <a:gd name="connsiteX1" fmla="*/ 176366 w 1535191"/>
                <a:gd name="connsiteY1" fmla="*/ 8906 h 1667269"/>
                <a:gd name="connsiteX2" fmla="*/ 1415519 w 1535191"/>
                <a:gd name="connsiteY2" fmla="*/ 526964 h 1667269"/>
                <a:gd name="connsiteX3" fmla="*/ 1535191 w 1535191"/>
                <a:gd name="connsiteY3" fmla="*/ 635730 h 1667269"/>
                <a:gd name="connsiteX4" fmla="*/ 503653 w 1535191"/>
                <a:gd name="connsiteY4" fmla="*/ 1667269 h 1667269"/>
                <a:gd name="connsiteX5" fmla="*/ 422829 w 1535191"/>
                <a:gd name="connsiteY5" fmla="*/ 1600583 h 1667269"/>
                <a:gd name="connsiteX6" fmla="*/ 27510 w 1535191"/>
                <a:gd name="connsiteY6" fmla="*/ 1457273 h 1667269"/>
                <a:gd name="connsiteX7" fmla="*/ 0 w 1535191"/>
                <a:gd name="connsiteY7" fmla="*/ 1455884 h 1667269"/>
                <a:gd name="connsiteX8" fmla="*/ 0 w 1535191"/>
                <a:gd name="connsiteY8" fmla="*/ 0 h 166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91" h="1667269">
                  <a:moveTo>
                    <a:pt x="0" y="0"/>
                  </a:moveTo>
                  <a:lnTo>
                    <a:pt x="176366" y="8906"/>
                  </a:lnTo>
                  <a:cubicBezTo>
                    <a:pt x="644552" y="56453"/>
                    <a:pt x="1071604" y="243140"/>
                    <a:pt x="1415519" y="526964"/>
                  </a:cubicBezTo>
                  <a:lnTo>
                    <a:pt x="1535191" y="635730"/>
                  </a:lnTo>
                  <a:lnTo>
                    <a:pt x="503653" y="1667269"/>
                  </a:lnTo>
                  <a:lnTo>
                    <a:pt x="422829" y="1600583"/>
                  </a:lnTo>
                  <a:cubicBezTo>
                    <a:pt x="307746" y="1522834"/>
                    <a:pt x="172952" y="1472044"/>
                    <a:pt x="27510" y="1457273"/>
                  </a:cubicBezTo>
                  <a:lnTo>
                    <a:pt x="0" y="145588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1" name="자유형: 도형 524">
              <a:extLst>
                <a:ext uri="{FF2B5EF4-FFF2-40B4-BE49-F238E27FC236}">
                  <a16:creationId xmlns:a16="http://schemas.microsoft.com/office/drawing/2014/main" id="{984B502F-72CF-4D57-946E-C192915F3AF3}"/>
                </a:ext>
              </a:extLst>
            </p:cNvPr>
            <p:cNvSpPr/>
            <p:nvPr/>
          </p:nvSpPr>
          <p:spPr>
            <a:xfrm>
              <a:off x="3787283" y="2422519"/>
              <a:ext cx="1667268" cy="1535190"/>
            </a:xfrm>
            <a:custGeom>
              <a:avLst/>
              <a:gdLst>
                <a:gd name="connsiteX0" fmla="*/ 635730 w 1667268"/>
                <a:gd name="connsiteY0" fmla="*/ 0 h 1535190"/>
                <a:gd name="connsiteX1" fmla="*/ 1667268 w 1667268"/>
                <a:gd name="connsiteY1" fmla="*/ 1031538 h 1535190"/>
                <a:gd name="connsiteX2" fmla="*/ 1600583 w 1667268"/>
                <a:gd name="connsiteY2" fmla="*/ 1112361 h 1535190"/>
                <a:gd name="connsiteX3" fmla="*/ 1457273 w 1667268"/>
                <a:gd name="connsiteY3" fmla="*/ 1507680 h 1535190"/>
                <a:gd name="connsiteX4" fmla="*/ 1455884 w 1667268"/>
                <a:gd name="connsiteY4" fmla="*/ 1535190 h 1535190"/>
                <a:gd name="connsiteX5" fmla="*/ 0 w 1667268"/>
                <a:gd name="connsiteY5" fmla="*/ 1535190 h 1535190"/>
                <a:gd name="connsiteX6" fmla="*/ 8906 w 1667268"/>
                <a:gd name="connsiteY6" fmla="*/ 1358824 h 1535190"/>
                <a:gd name="connsiteX7" fmla="*/ 526964 w 1667268"/>
                <a:gd name="connsiteY7" fmla="*/ 119671 h 1535190"/>
                <a:gd name="connsiteX8" fmla="*/ 635730 w 1667268"/>
                <a:gd name="connsiteY8" fmla="*/ 0 h 15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268" h="1535190">
                  <a:moveTo>
                    <a:pt x="635730" y="0"/>
                  </a:moveTo>
                  <a:lnTo>
                    <a:pt x="1667268" y="1031538"/>
                  </a:lnTo>
                  <a:lnTo>
                    <a:pt x="1600583" y="1112361"/>
                  </a:lnTo>
                  <a:cubicBezTo>
                    <a:pt x="1522834" y="1227445"/>
                    <a:pt x="1472044" y="1362238"/>
                    <a:pt x="1457273" y="1507680"/>
                  </a:cubicBezTo>
                  <a:lnTo>
                    <a:pt x="1455884" y="1535190"/>
                  </a:lnTo>
                  <a:lnTo>
                    <a:pt x="0" y="1535190"/>
                  </a:lnTo>
                  <a:lnTo>
                    <a:pt x="8906" y="1358824"/>
                  </a:lnTo>
                  <a:cubicBezTo>
                    <a:pt x="56453" y="890639"/>
                    <a:pt x="243140" y="463587"/>
                    <a:pt x="526964" y="119671"/>
                  </a:cubicBezTo>
                  <a:lnTo>
                    <a:pt x="6357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2" name="자유형: 도형 525">
              <a:extLst>
                <a:ext uri="{FF2B5EF4-FFF2-40B4-BE49-F238E27FC236}">
                  <a16:creationId xmlns:a16="http://schemas.microsoft.com/office/drawing/2014/main" id="{9D63234A-A32C-4079-9FB2-FAB5F3B2D0A8}"/>
                </a:ext>
              </a:extLst>
            </p:cNvPr>
            <p:cNvSpPr/>
            <p:nvPr/>
          </p:nvSpPr>
          <p:spPr>
            <a:xfrm>
              <a:off x="6756197" y="2422519"/>
              <a:ext cx="1667268" cy="1535190"/>
            </a:xfrm>
            <a:custGeom>
              <a:avLst/>
              <a:gdLst>
                <a:gd name="connsiteX0" fmla="*/ 1031539 w 1667268"/>
                <a:gd name="connsiteY0" fmla="*/ 0 h 1535190"/>
                <a:gd name="connsiteX1" fmla="*/ 1140304 w 1667268"/>
                <a:gd name="connsiteY1" fmla="*/ 119671 h 1535190"/>
                <a:gd name="connsiteX2" fmla="*/ 1658362 w 1667268"/>
                <a:gd name="connsiteY2" fmla="*/ 1358824 h 1535190"/>
                <a:gd name="connsiteX3" fmla="*/ 1667268 w 1667268"/>
                <a:gd name="connsiteY3" fmla="*/ 1535190 h 1535190"/>
                <a:gd name="connsiteX4" fmla="*/ 211384 w 1667268"/>
                <a:gd name="connsiteY4" fmla="*/ 1535190 h 1535190"/>
                <a:gd name="connsiteX5" fmla="*/ 209995 w 1667268"/>
                <a:gd name="connsiteY5" fmla="*/ 1507680 h 1535190"/>
                <a:gd name="connsiteX6" fmla="*/ 66685 w 1667268"/>
                <a:gd name="connsiteY6" fmla="*/ 1112361 h 1535190"/>
                <a:gd name="connsiteX7" fmla="*/ 0 w 1667268"/>
                <a:gd name="connsiteY7" fmla="*/ 1031538 h 1535190"/>
                <a:gd name="connsiteX8" fmla="*/ 1031539 w 1667268"/>
                <a:gd name="connsiteY8" fmla="*/ 0 h 15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268" h="1535190">
                  <a:moveTo>
                    <a:pt x="1031539" y="0"/>
                  </a:moveTo>
                  <a:lnTo>
                    <a:pt x="1140304" y="119671"/>
                  </a:lnTo>
                  <a:cubicBezTo>
                    <a:pt x="1424128" y="463587"/>
                    <a:pt x="1610815" y="890639"/>
                    <a:pt x="1658362" y="1358824"/>
                  </a:cubicBezTo>
                  <a:lnTo>
                    <a:pt x="1667268" y="1535190"/>
                  </a:lnTo>
                  <a:lnTo>
                    <a:pt x="211384" y="1535190"/>
                  </a:lnTo>
                  <a:lnTo>
                    <a:pt x="209995" y="1507680"/>
                  </a:lnTo>
                  <a:cubicBezTo>
                    <a:pt x="195224" y="1362238"/>
                    <a:pt x="144434" y="1227445"/>
                    <a:pt x="66685" y="1112361"/>
                  </a:cubicBezTo>
                  <a:lnTo>
                    <a:pt x="0" y="1031538"/>
                  </a:lnTo>
                  <a:lnTo>
                    <a:pt x="10315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3" name="자유형: 도형 526">
              <a:extLst>
                <a:ext uri="{FF2B5EF4-FFF2-40B4-BE49-F238E27FC236}">
                  <a16:creationId xmlns:a16="http://schemas.microsoft.com/office/drawing/2014/main" id="{3BBFE3AC-6D73-4CFC-AE2E-A4650A60F4A4}"/>
                </a:ext>
              </a:extLst>
            </p:cNvPr>
            <p:cNvSpPr/>
            <p:nvPr/>
          </p:nvSpPr>
          <p:spPr>
            <a:xfrm>
              <a:off x="3787283" y="4079630"/>
              <a:ext cx="1667268" cy="1535191"/>
            </a:xfrm>
            <a:custGeom>
              <a:avLst/>
              <a:gdLst>
                <a:gd name="connsiteX0" fmla="*/ 0 w 1667268"/>
                <a:gd name="connsiteY0" fmla="*/ 0 h 1535191"/>
                <a:gd name="connsiteX1" fmla="*/ 1455884 w 1667268"/>
                <a:gd name="connsiteY1" fmla="*/ 0 h 1535191"/>
                <a:gd name="connsiteX2" fmla="*/ 1457273 w 1667268"/>
                <a:gd name="connsiteY2" fmla="*/ 27510 h 1535191"/>
                <a:gd name="connsiteX3" fmla="*/ 1600583 w 1667268"/>
                <a:gd name="connsiteY3" fmla="*/ 422829 h 1535191"/>
                <a:gd name="connsiteX4" fmla="*/ 1667268 w 1667268"/>
                <a:gd name="connsiteY4" fmla="*/ 503652 h 1535191"/>
                <a:gd name="connsiteX5" fmla="*/ 635730 w 1667268"/>
                <a:gd name="connsiteY5" fmla="*/ 1535191 h 1535191"/>
                <a:gd name="connsiteX6" fmla="*/ 526964 w 1667268"/>
                <a:gd name="connsiteY6" fmla="*/ 1415519 h 1535191"/>
                <a:gd name="connsiteX7" fmla="*/ 8906 w 1667268"/>
                <a:gd name="connsiteY7" fmla="*/ 176366 h 1535191"/>
                <a:gd name="connsiteX8" fmla="*/ 0 w 1667268"/>
                <a:gd name="connsiteY8" fmla="*/ 0 h 153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268" h="1535191">
                  <a:moveTo>
                    <a:pt x="0" y="0"/>
                  </a:moveTo>
                  <a:lnTo>
                    <a:pt x="1455884" y="0"/>
                  </a:lnTo>
                  <a:lnTo>
                    <a:pt x="1457273" y="27510"/>
                  </a:lnTo>
                  <a:cubicBezTo>
                    <a:pt x="1472044" y="172952"/>
                    <a:pt x="1522834" y="307746"/>
                    <a:pt x="1600583" y="422829"/>
                  </a:cubicBezTo>
                  <a:lnTo>
                    <a:pt x="1667268" y="503652"/>
                  </a:lnTo>
                  <a:lnTo>
                    <a:pt x="635730" y="1535191"/>
                  </a:lnTo>
                  <a:lnTo>
                    <a:pt x="526964" y="1415519"/>
                  </a:lnTo>
                  <a:cubicBezTo>
                    <a:pt x="243140" y="1071604"/>
                    <a:pt x="56453" y="644552"/>
                    <a:pt x="8906" y="176366"/>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4" name="자유형: 도형 527">
              <a:extLst>
                <a:ext uri="{FF2B5EF4-FFF2-40B4-BE49-F238E27FC236}">
                  <a16:creationId xmlns:a16="http://schemas.microsoft.com/office/drawing/2014/main" id="{9B8AE8C2-C6A9-4D9A-AC61-E7E34E5A7B63}"/>
                </a:ext>
              </a:extLst>
            </p:cNvPr>
            <p:cNvSpPr/>
            <p:nvPr/>
          </p:nvSpPr>
          <p:spPr>
            <a:xfrm>
              <a:off x="6756197" y="4079630"/>
              <a:ext cx="1667268" cy="1535191"/>
            </a:xfrm>
            <a:custGeom>
              <a:avLst/>
              <a:gdLst>
                <a:gd name="connsiteX0" fmla="*/ 211384 w 1667268"/>
                <a:gd name="connsiteY0" fmla="*/ 0 h 1535191"/>
                <a:gd name="connsiteX1" fmla="*/ 1667268 w 1667268"/>
                <a:gd name="connsiteY1" fmla="*/ 0 h 1535191"/>
                <a:gd name="connsiteX2" fmla="*/ 1658362 w 1667268"/>
                <a:gd name="connsiteY2" fmla="*/ 176366 h 1535191"/>
                <a:gd name="connsiteX3" fmla="*/ 1140304 w 1667268"/>
                <a:gd name="connsiteY3" fmla="*/ 1415519 h 1535191"/>
                <a:gd name="connsiteX4" fmla="*/ 1031539 w 1667268"/>
                <a:gd name="connsiteY4" fmla="*/ 1535191 h 1535191"/>
                <a:gd name="connsiteX5" fmla="*/ 0 w 1667268"/>
                <a:gd name="connsiteY5" fmla="*/ 503652 h 1535191"/>
                <a:gd name="connsiteX6" fmla="*/ 66685 w 1667268"/>
                <a:gd name="connsiteY6" fmla="*/ 422829 h 1535191"/>
                <a:gd name="connsiteX7" fmla="*/ 209995 w 1667268"/>
                <a:gd name="connsiteY7" fmla="*/ 27510 h 1535191"/>
                <a:gd name="connsiteX8" fmla="*/ 211384 w 1667268"/>
                <a:gd name="connsiteY8" fmla="*/ 0 h 153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268" h="1535191">
                  <a:moveTo>
                    <a:pt x="211384" y="0"/>
                  </a:moveTo>
                  <a:lnTo>
                    <a:pt x="1667268" y="0"/>
                  </a:lnTo>
                  <a:lnTo>
                    <a:pt x="1658362" y="176366"/>
                  </a:lnTo>
                  <a:cubicBezTo>
                    <a:pt x="1610815" y="644552"/>
                    <a:pt x="1424128" y="1071604"/>
                    <a:pt x="1140304" y="1415519"/>
                  </a:cubicBezTo>
                  <a:lnTo>
                    <a:pt x="1031539" y="1535191"/>
                  </a:lnTo>
                  <a:lnTo>
                    <a:pt x="0" y="503652"/>
                  </a:lnTo>
                  <a:lnTo>
                    <a:pt x="66685" y="422829"/>
                  </a:lnTo>
                  <a:cubicBezTo>
                    <a:pt x="144434" y="307746"/>
                    <a:pt x="195224" y="172952"/>
                    <a:pt x="209995" y="27510"/>
                  </a:cubicBezTo>
                  <a:lnTo>
                    <a:pt x="21138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5" name="자유형: 도형 528">
              <a:extLst>
                <a:ext uri="{FF2B5EF4-FFF2-40B4-BE49-F238E27FC236}">
                  <a16:creationId xmlns:a16="http://schemas.microsoft.com/office/drawing/2014/main" id="{9FAFAD5C-7CCA-4630-9AE7-0E2C1CA0A35F}"/>
                </a:ext>
              </a:extLst>
            </p:cNvPr>
            <p:cNvSpPr/>
            <p:nvPr/>
          </p:nvSpPr>
          <p:spPr>
            <a:xfrm>
              <a:off x="4509224" y="4669492"/>
              <a:ext cx="1535190" cy="1667268"/>
            </a:xfrm>
            <a:custGeom>
              <a:avLst/>
              <a:gdLst>
                <a:gd name="connsiteX0" fmla="*/ 1031538 w 1535190"/>
                <a:gd name="connsiteY0" fmla="*/ 0 h 1667268"/>
                <a:gd name="connsiteX1" fmla="*/ 1112361 w 1535190"/>
                <a:gd name="connsiteY1" fmla="*/ 66685 h 1667268"/>
                <a:gd name="connsiteX2" fmla="*/ 1507680 w 1535190"/>
                <a:gd name="connsiteY2" fmla="*/ 209995 h 1667268"/>
                <a:gd name="connsiteX3" fmla="*/ 1535190 w 1535190"/>
                <a:gd name="connsiteY3" fmla="*/ 211384 h 1667268"/>
                <a:gd name="connsiteX4" fmla="*/ 1535190 w 1535190"/>
                <a:gd name="connsiteY4" fmla="*/ 1667268 h 1667268"/>
                <a:gd name="connsiteX5" fmla="*/ 1358824 w 1535190"/>
                <a:gd name="connsiteY5" fmla="*/ 1658362 h 1667268"/>
                <a:gd name="connsiteX6" fmla="*/ 119671 w 1535190"/>
                <a:gd name="connsiteY6" fmla="*/ 1140304 h 1667268"/>
                <a:gd name="connsiteX7" fmla="*/ 0 w 1535190"/>
                <a:gd name="connsiteY7" fmla="*/ 1031539 h 1667268"/>
                <a:gd name="connsiteX8" fmla="*/ 1031538 w 1535190"/>
                <a:gd name="connsiteY8" fmla="*/ 0 h 16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90" h="1667268">
                  <a:moveTo>
                    <a:pt x="1031538" y="0"/>
                  </a:moveTo>
                  <a:lnTo>
                    <a:pt x="1112361" y="66685"/>
                  </a:lnTo>
                  <a:cubicBezTo>
                    <a:pt x="1227445" y="144434"/>
                    <a:pt x="1362238" y="195224"/>
                    <a:pt x="1507680" y="209995"/>
                  </a:cubicBezTo>
                  <a:lnTo>
                    <a:pt x="1535190" y="211384"/>
                  </a:lnTo>
                  <a:lnTo>
                    <a:pt x="1535190" y="1667268"/>
                  </a:lnTo>
                  <a:lnTo>
                    <a:pt x="1358824" y="1658362"/>
                  </a:lnTo>
                  <a:cubicBezTo>
                    <a:pt x="890639" y="1610815"/>
                    <a:pt x="463587" y="1424128"/>
                    <a:pt x="119671" y="1140304"/>
                  </a:cubicBezTo>
                  <a:lnTo>
                    <a:pt x="0" y="1031539"/>
                  </a:lnTo>
                  <a:lnTo>
                    <a:pt x="103153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sp>
          <p:nvSpPr>
            <p:cNvPr id="79" name="자유형: 도형 529">
              <a:extLst>
                <a:ext uri="{FF2B5EF4-FFF2-40B4-BE49-F238E27FC236}">
                  <a16:creationId xmlns:a16="http://schemas.microsoft.com/office/drawing/2014/main" id="{F8610896-6798-4DAB-B4FD-3BC9FBA21783}"/>
                </a:ext>
              </a:extLst>
            </p:cNvPr>
            <p:cNvSpPr/>
            <p:nvPr/>
          </p:nvSpPr>
          <p:spPr>
            <a:xfrm>
              <a:off x="6166335" y="4669492"/>
              <a:ext cx="1535191" cy="1667268"/>
            </a:xfrm>
            <a:custGeom>
              <a:avLst/>
              <a:gdLst>
                <a:gd name="connsiteX0" fmla="*/ 503652 w 1535191"/>
                <a:gd name="connsiteY0" fmla="*/ 0 h 1667268"/>
                <a:gd name="connsiteX1" fmla="*/ 1535191 w 1535191"/>
                <a:gd name="connsiteY1" fmla="*/ 1031539 h 1667268"/>
                <a:gd name="connsiteX2" fmla="*/ 1415519 w 1535191"/>
                <a:gd name="connsiteY2" fmla="*/ 1140304 h 1667268"/>
                <a:gd name="connsiteX3" fmla="*/ 176366 w 1535191"/>
                <a:gd name="connsiteY3" fmla="*/ 1658362 h 1667268"/>
                <a:gd name="connsiteX4" fmla="*/ 0 w 1535191"/>
                <a:gd name="connsiteY4" fmla="*/ 1667268 h 1667268"/>
                <a:gd name="connsiteX5" fmla="*/ 0 w 1535191"/>
                <a:gd name="connsiteY5" fmla="*/ 211384 h 1667268"/>
                <a:gd name="connsiteX6" fmla="*/ 27510 w 1535191"/>
                <a:gd name="connsiteY6" fmla="*/ 209995 h 1667268"/>
                <a:gd name="connsiteX7" fmla="*/ 422829 w 1535191"/>
                <a:gd name="connsiteY7" fmla="*/ 66685 h 1667268"/>
                <a:gd name="connsiteX8" fmla="*/ 503652 w 1535191"/>
                <a:gd name="connsiteY8" fmla="*/ 0 h 16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91" h="1667268">
                  <a:moveTo>
                    <a:pt x="503652" y="0"/>
                  </a:moveTo>
                  <a:lnTo>
                    <a:pt x="1535191" y="1031539"/>
                  </a:lnTo>
                  <a:lnTo>
                    <a:pt x="1415519" y="1140304"/>
                  </a:lnTo>
                  <a:cubicBezTo>
                    <a:pt x="1071604" y="1424128"/>
                    <a:pt x="644552" y="1610815"/>
                    <a:pt x="176366" y="1658362"/>
                  </a:cubicBezTo>
                  <a:lnTo>
                    <a:pt x="0" y="1667268"/>
                  </a:lnTo>
                  <a:lnTo>
                    <a:pt x="0" y="211384"/>
                  </a:lnTo>
                  <a:lnTo>
                    <a:pt x="27510" y="209995"/>
                  </a:lnTo>
                  <a:cubicBezTo>
                    <a:pt x="172952" y="195224"/>
                    <a:pt x="307746" y="144434"/>
                    <a:pt x="422829" y="66685"/>
                  </a:cubicBezTo>
                  <a:lnTo>
                    <a:pt x="50365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600">
                <a:solidFill>
                  <a:schemeClr val="tx1"/>
                </a:solidFill>
              </a:endParaRPr>
            </a:p>
          </p:txBody>
        </p:sp>
      </p:grpSp>
      <p:sp>
        <p:nvSpPr>
          <p:cNvPr id="80" name="원형: 비어 있음 530">
            <a:extLst>
              <a:ext uri="{FF2B5EF4-FFF2-40B4-BE49-F238E27FC236}">
                <a16:creationId xmlns:a16="http://schemas.microsoft.com/office/drawing/2014/main" id="{A5F804E5-2672-4B71-8287-55B294F166E9}"/>
              </a:ext>
            </a:extLst>
          </p:cNvPr>
          <p:cNvSpPr/>
          <p:nvPr/>
        </p:nvSpPr>
        <p:spPr>
          <a:xfrm>
            <a:off x="4349168" y="2689286"/>
            <a:ext cx="1789232" cy="1789233"/>
          </a:xfrm>
          <a:prstGeom prst="donut">
            <a:avLst>
              <a:gd name="adj" fmla="val 13194"/>
            </a:avLst>
          </a:prstGeom>
          <a:solidFill>
            <a:schemeClr val="accent5"/>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96" name="Block Arc 14">
            <a:extLst>
              <a:ext uri="{FF2B5EF4-FFF2-40B4-BE49-F238E27FC236}">
                <a16:creationId xmlns:a16="http://schemas.microsoft.com/office/drawing/2014/main" id="{293948A3-5D8F-4CB5-B22C-4A71403D2F32}"/>
              </a:ext>
            </a:extLst>
          </p:cNvPr>
          <p:cNvSpPr/>
          <p:nvPr/>
        </p:nvSpPr>
        <p:spPr>
          <a:xfrm rot="16200000">
            <a:off x="4880970" y="3230794"/>
            <a:ext cx="725791" cy="72626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solidFill>
                <a:schemeClr val="tx1">
                  <a:lumMod val="75000"/>
                  <a:lumOff val="25000"/>
                </a:schemeClr>
              </a:solidFill>
            </a:endParaRPr>
          </a:p>
        </p:txBody>
      </p:sp>
      <p:sp>
        <p:nvSpPr>
          <p:cNvPr id="97" name="타원 540">
            <a:extLst>
              <a:ext uri="{FF2B5EF4-FFF2-40B4-BE49-F238E27FC236}">
                <a16:creationId xmlns:a16="http://schemas.microsoft.com/office/drawing/2014/main" id="{E889695F-EF59-4B4A-B3D8-4C73802F4E8E}"/>
              </a:ext>
            </a:extLst>
          </p:cNvPr>
          <p:cNvSpPr/>
          <p:nvPr/>
        </p:nvSpPr>
        <p:spPr>
          <a:xfrm>
            <a:off x="5762478" y="1443476"/>
            <a:ext cx="481597" cy="481597"/>
          </a:xfrm>
          <a:prstGeom prst="ellipse">
            <a:avLst/>
          </a:prstGeom>
          <a:solidFill>
            <a:schemeClr val="accent4"/>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0" name="타원 541">
            <a:extLst>
              <a:ext uri="{FF2B5EF4-FFF2-40B4-BE49-F238E27FC236}">
                <a16:creationId xmlns:a16="http://schemas.microsoft.com/office/drawing/2014/main" id="{7E09FCB8-332B-4FAF-B61C-FC32C459900F}"/>
              </a:ext>
            </a:extLst>
          </p:cNvPr>
          <p:cNvSpPr/>
          <p:nvPr/>
        </p:nvSpPr>
        <p:spPr>
          <a:xfrm>
            <a:off x="4207801" y="5225905"/>
            <a:ext cx="481597" cy="481597"/>
          </a:xfrm>
          <a:prstGeom prst="ellipse">
            <a:avLst/>
          </a:prstGeom>
          <a:solidFill>
            <a:schemeClr val="accent4"/>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1" name="타원 542">
            <a:extLst>
              <a:ext uri="{FF2B5EF4-FFF2-40B4-BE49-F238E27FC236}">
                <a16:creationId xmlns:a16="http://schemas.microsoft.com/office/drawing/2014/main" id="{3B7AC3AC-A61B-4C1A-967F-AF54970254D4}"/>
              </a:ext>
            </a:extLst>
          </p:cNvPr>
          <p:cNvSpPr/>
          <p:nvPr/>
        </p:nvSpPr>
        <p:spPr>
          <a:xfrm>
            <a:off x="6882381" y="4076897"/>
            <a:ext cx="481597" cy="481597"/>
          </a:xfrm>
          <a:prstGeom prst="ellipse">
            <a:avLst/>
          </a:prstGeom>
          <a:solidFill>
            <a:schemeClr val="accent2"/>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2" name="타원 543">
            <a:extLst>
              <a:ext uri="{FF2B5EF4-FFF2-40B4-BE49-F238E27FC236}">
                <a16:creationId xmlns:a16="http://schemas.microsoft.com/office/drawing/2014/main" id="{47906B43-9307-45DB-92AC-8914C9DB8AD9}"/>
              </a:ext>
            </a:extLst>
          </p:cNvPr>
          <p:cNvSpPr/>
          <p:nvPr/>
        </p:nvSpPr>
        <p:spPr>
          <a:xfrm>
            <a:off x="3129057" y="2592484"/>
            <a:ext cx="481597" cy="481597"/>
          </a:xfrm>
          <a:prstGeom prst="ellipse">
            <a:avLst/>
          </a:prstGeom>
          <a:solidFill>
            <a:schemeClr val="accent2"/>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3" name="타원 544">
            <a:extLst>
              <a:ext uri="{FF2B5EF4-FFF2-40B4-BE49-F238E27FC236}">
                <a16:creationId xmlns:a16="http://schemas.microsoft.com/office/drawing/2014/main" id="{5E98DD13-0CE7-491F-81D8-C6B0C5A33FD7}"/>
              </a:ext>
            </a:extLst>
          </p:cNvPr>
          <p:cNvSpPr/>
          <p:nvPr/>
        </p:nvSpPr>
        <p:spPr>
          <a:xfrm>
            <a:off x="6882381" y="2592484"/>
            <a:ext cx="481597" cy="481597"/>
          </a:xfrm>
          <a:prstGeom prst="ellipse">
            <a:avLst/>
          </a:prstGeom>
          <a:solidFill>
            <a:schemeClr val="accent1"/>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4" name="타원 545">
            <a:extLst>
              <a:ext uri="{FF2B5EF4-FFF2-40B4-BE49-F238E27FC236}">
                <a16:creationId xmlns:a16="http://schemas.microsoft.com/office/drawing/2014/main" id="{1902F511-5AEE-4AEC-9B32-DEECFF8A81F0}"/>
              </a:ext>
            </a:extLst>
          </p:cNvPr>
          <p:cNvSpPr/>
          <p:nvPr/>
        </p:nvSpPr>
        <p:spPr>
          <a:xfrm>
            <a:off x="3129057" y="4076897"/>
            <a:ext cx="481597" cy="481597"/>
          </a:xfrm>
          <a:prstGeom prst="ellipse">
            <a:avLst/>
          </a:prstGeom>
          <a:solidFill>
            <a:schemeClr val="accent1"/>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5" name="타원 546">
            <a:extLst>
              <a:ext uri="{FF2B5EF4-FFF2-40B4-BE49-F238E27FC236}">
                <a16:creationId xmlns:a16="http://schemas.microsoft.com/office/drawing/2014/main" id="{F85C5031-D315-49C3-868C-4E390043741E}"/>
              </a:ext>
            </a:extLst>
          </p:cNvPr>
          <p:cNvSpPr/>
          <p:nvPr/>
        </p:nvSpPr>
        <p:spPr>
          <a:xfrm>
            <a:off x="5762478" y="5225905"/>
            <a:ext cx="481597" cy="481597"/>
          </a:xfrm>
          <a:prstGeom prst="ellipse">
            <a:avLst/>
          </a:prstGeom>
          <a:solidFill>
            <a:schemeClr val="accent3"/>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6" name="타원 547">
            <a:extLst>
              <a:ext uri="{FF2B5EF4-FFF2-40B4-BE49-F238E27FC236}">
                <a16:creationId xmlns:a16="http://schemas.microsoft.com/office/drawing/2014/main" id="{9ECFBC78-D82F-42EA-A68E-416D0499AA31}"/>
              </a:ext>
            </a:extLst>
          </p:cNvPr>
          <p:cNvSpPr/>
          <p:nvPr/>
        </p:nvSpPr>
        <p:spPr>
          <a:xfrm>
            <a:off x="4207801" y="1443476"/>
            <a:ext cx="481597" cy="481597"/>
          </a:xfrm>
          <a:prstGeom prst="ellipse">
            <a:avLst/>
          </a:prstGeom>
          <a:solidFill>
            <a:schemeClr val="accent3"/>
          </a:solidFill>
          <a:ln>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17" name="TextBox 116">
            <a:extLst>
              <a:ext uri="{FF2B5EF4-FFF2-40B4-BE49-F238E27FC236}">
                <a16:creationId xmlns:a16="http://schemas.microsoft.com/office/drawing/2014/main" id="{B3CE6242-DAE3-4D93-95AF-975B3A8CB5FB}"/>
              </a:ext>
            </a:extLst>
          </p:cNvPr>
          <p:cNvSpPr txBox="1"/>
          <p:nvPr/>
        </p:nvSpPr>
        <p:spPr>
          <a:xfrm>
            <a:off x="4194595" y="1502623"/>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01</a:t>
            </a:r>
            <a:endParaRPr lang="ko-KR" altLang="en-US" sz="1600" b="1" dirty="0">
              <a:solidFill>
                <a:schemeClr val="bg1"/>
              </a:solidFill>
              <a:cs typeface="Arial" pitchFamily="34" charset="0"/>
            </a:endParaRPr>
          </a:p>
        </p:txBody>
      </p:sp>
      <p:sp>
        <p:nvSpPr>
          <p:cNvPr id="118" name="TextBox 117">
            <a:extLst>
              <a:ext uri="{FF2B5EF4-FFF2-40B4-BE49-F238E27FC236}">
                <a16:creationId xmlns:a16="http://schemas.microsoft.com/office/drawing/2014/main" id="{1B6F4D04-2D94-4565-A32F-01163C14A9B4}"/>
              </a:ext>
            </a:extLst>
          </p:cNvPr>
          <p:cNvSpPr txBox="1"/>
          <p:nvPr/>
        </p:nvSpPr>
        <p:spPr>
          <a:xfrm>
            <a:off x="5758760" y="1502623"/>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08</a:t>
            </a:r>
            <a:endParaRPr lang="ko-KR" altLang="en-US" sz="1600" b="1" dirty="0">
              <a:solidFill>
                <a:schemeClr val="bg1"/>
              </a:solidFill>
              <a:cs typeface="Arial" pitchFamily="34" charset="0"/>
            </a:endParaRPr>
          </a:p>
        </p:txBody>
      </p:sp>
      <p:sp>
        <p:nvSpPr>
          <p:cNvPr id="119" name="TextBox 118">
            <a:extLst>
              <a:ext uri="{FF2B5EF4-FFF2-40B4-BE49-F238E27FC236}">
                <a16:creationId xmlns:a16="http://schemas.microsoft.com/office/drawing/2014/main" id="{53DAB575-10E7-4C48-8FE8-3D9830B2B463}"/>
              </a:ext>
            </a:extLst>
          </p:cNvPr>
          <p:cNvSpPr txBox="1"/>
          <p:nvPr/>
        </p:nvSpPr>
        <p:spPr>
          <a:xfrm>
            <a:off x="3119828" y="2664630"/>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02</a:t>
            </a:r>
            <a:endParaRPr lang="ko-KR" altLang="en-US" sz="1600" b="1" dirty="0">
              <a:solidFill>
                <a:schemeClr val="bg1"/>
              </a:solidFill>
              <a:cs typeface="Arial" pitchFamily="34" charset="0"/>
            </a:endParaRPr>
          </a:p>
        </p:txBody>
      </p:sp>
      <p:sp>
        <p:nvSpPr>
          <p:cNvPr id="120" name="TextBox 119">
            <a:extLst>
              <a:ext uri="{FF2B5EF4-FFF2-40B4-BE49-F238E27FC236}">
                <a16:creationId xmlns:a16="http://schemas.microsoft.com/office/drawing/2014/main" id="{8E16B378-19B2-448B-88B1-7B795970B506}"/>
              </a:ext>
            </a:extLst>
          </p:cNvPr>
          <p:cNvSpPr txBox="1"/>
          <p:nvPr/>
        </p:nvSpPr>
        <p:spPr>
          <a:xfrm>
            <a:off x="6888206" y="2664630"/>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07</a:t>
            </a:r>
            <a:endParaRPr lang="ko-KR" altLang="en-US" sz="1600" b="1" dirty="0">
              <a:solidFill>
                <a:schemeClr val="bg1"/>
              </a:solidFill>
              <a:cs typeface="Arial" pitchFamily="34" charset="0"/>
            </a:endParaRPr>
          </a:p>
        </p:txBody>
      </p:sp>
      <p:sp>
        <p:nvSpPr>
          <p:cNvPr id="121" name="TextBox 120">
            <a:extLst>
              <a:ext uri="{FF2B5EF4-FFF2-40B4-BE49-F238E27FC236}">
                <a16:creationId xmlns:a16="http://schemas.microsoft.com/office/drawing/2014/main" id="{37BA557B-0F61-41BA-974A-D69A9C720197}"/>
              </a:ext>
            </a:extLst>
          </p:cNvPr>
          <p:cNvSpPr txBox="1"/>
          <p:nvPr/>
        </p:nvSpPr>
        <p:spPr>
          <a:xfrm>
            <a:off x="6888206" y="4139093"/>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06</a:t>
            </a:r>
            <a:endParaRPr lang="ko-KR" altLang="en-US" sz="1600" b="1" dirty="0">
              <a:solidFill>
                <a:schemeClr val="bg1"/>
              </a:solidFill>
              <a:cs typeface="Arial" pitchFamily="34" charset="0"/>
            </a:endParaRPr>
          </a:p>
        </p:txBody>
      </p:sp>
      <p:sp>
        <p:nvSpPr>
          <p:cNvPr id="122" name="TextBox 121">
            <a:extLst>
              <a:ext uri="{FF2B5EF4-FFF2-40B4-BE49-F238E27FC236}">
                <a16:creationId xmlns:a16="http://schemas.microsoft.com/office/drawing/2014/main" id="{C170FD0F-B814-4C5C-93E3-E825FB50AC46}"/>
              </a:ext>
            </a:extLst>
          </p:cNvPr>
          <p:cNvSpPr txBox="1"/>
          <p:nvPr/>
        </p:nvSpPr>
        <p:spPr>
          <a:xfrm>
            <a:off x="5758760" y="5290005"/>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05</a:t>
            </a:r>
            <a:endParaRPr lang="ko-KR" altLang="en-US" sz="1600" b="1" dirty="0">
              <a:solidFill>
                <a:schemeClr val="bg1"/>
              </a:solidFill>
              <a:cs typeface="Arial" pitchFamily="34" charset="0"/>
            </a:endParaRPr>
          </a:p>
        </p:txBody>
      </p:sp>
      <p:sp>
        <p:nvSpPr>
          <p:cNvPr id="123" name="TextBox 122">
            <a:extLst>
              <a:ext uri="{FF2B5EF4-FFF2-40B4-BE49-F238E27FC236}">
                <a16:creationId xmlns:a16="http://schemas.microsoft.com/office/drawing/2014/main" id="{53AADA46-F5B1-4E40-8E75-1FA8150E0A80}"/>
              </a:ext>
            </a:extLst>
          </p:cNvPr>
          <p:cNvSpPr txBox="1"/>
          <p:nvPr/>
        </p:nvSpPr>
        <p:spPr>
          <a:xfrm>
            <a:off x="4194595" y="5290005"/>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04</a:t>
            </a:r>
            <a:endParaRPr lang="ko-KR" altLang="en-US" sz="1600" b="1" dirty="0">
              <a:solidFill>
                <a:schemeClr val="bg1"/>
              </a:solidFill>
              <a:cs typeface="Arial" pitchFamily="34" charset="0"/>
            </a:endParaRPr>
          </a:p>
        </p:txBody>
      </p:sp>
      <p:sp>
        <p:nvSpPr>
          <p:cNvPr id="124" name="TextBox 123">
            <a:extLst>
              <a:ext uri="{FF2B5EF4-FFF2-40B4-BE49-F238E27FC236}">
                <a16:creationId xmlns:a16="http://schemas.microsoft.com/office/drawing/2014/main" id="{16F41D9C-B5B8-4C86-9BC0-EFE586501740}"/>
              </a:ext>
            </a:extLst>
          </p:cNvPr>
          <p:cNvSpPr txBox="1"/>
          <p:nvPr/>
        </p:nvSpPr>
        <p:spPr>
          <a:xfrm>
            <a:off x="3119828" y="4139093"/>
            <a:ext cx="4952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03</a:t>
            </a:r>
            <a:endParaRPr lang="ko-KR" altLang="en-US" sz="1600" b="1" dirty="0">
              <a:solidFill>
                <a:schemeClr val="bg1"/>
              </a:solidFill>
              <a:cs typeface="Arial" pitchFamily="34" charset="0"/>
            </a:endParaRPr>
          </a:p>
        </p:txBody>
      </p:sp>
      <p:sp>
        <p:nvSpPr>
          <p:cNvPr id="126" name="TextBox 125">
            <a:extLst>
              <a:ext uri="{FF2B5EF4-FFF2-40B4-BE49-F238E27FC236}">
                <a16:creationId xmlns:a16="http://schemas.microsoft.com/office/drawing/2014/main" id="{3424D045-EE47-4A7A-A9C0-8291F1A28BB5}"/>
              </a:ext>
            </a:extLst>
          </p:cNvPr>
          <p:cNvSpPr txBox="1"/>
          <p:nvPr/>
        </p:nvSpPr>
        <p:spPr>
          <a:xfrm>
            <a:off x="139917" y="4128950"/>
            <a:ext cx="2911651" cy="400110"/>
          </a:xfrm>
          <a:prstGeom prst="rect">
            <a:avLst/>
          </a:prstGeom>
          <a:noFill/>
        </p:spPr>
        <p:txBody>
          <a:bodyPr wrap="square" rtlCol="0" anchor="ctr">
            <a:spAutoFit/>
          </a:bodyPr>
          <a:lstStyle/>
          <a:p>
            <a:pPr algn="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SCOPE</a:t>
            </a:r>
            <a:endParaRPr lang="ko-KR" altLang="en-US" sz="1400" b="1" dirty="0">
              <a:solidFill>
                <a:schemeClr val="accent1"/>
              </a:solidFill>
              <a:cs typeface="Arial" pitchFamily="34" charset="0"/>
            </a:endParaRPr>
          </a:p>
        </p:txBody>
      </p:sp>
      <p:sp>
        <p:nvSpPr>
          <p:cNvPr id="129" name="TextBox 128">
            <a:extLst>
              <a:ext uri="{FF2B5EF4-FFF2-40B4-BE49-F238E27FC236}">
                <a16:creationId xmlns:a16="http://schemas.microsoft.com/office/drawing/2014/main" id="{E6931B36-58AB-42C8-8823-A187F77F4025}"/>
              </a:ext>
            </a:extLst>
          </p:cNvPr>
          <p:cNvSpPr txBox="1"/>
          <p:nvPr/>
        </p:nvSpPr>
        <p:spPr>
          <a:xfrm>
            <a:off x="139917" y="2630807"/>
            <a:ext cx="2911651" cy="400110"/>
          </a:xfrm>
          <a:prstGeom prst="rect">
            <a:avLst/>
          </a:prstGeom>
          <a:noFill/>
        </p:spPr>
        <p:txBody>
          <a:bodyPr wrap="square" rtlCol="0" anchor="ctr">
            <a:spAutoFit/>
          </a:bodyPr>
          <a:lstStyle/>
          <a:p>
            <a:pPr algn="r"/>
            <a:r>
              <a:rPr lang="en-US" sz="2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DEFINITION </a:t>
            </a:r>
            <a:endParaRPr lang="ko-KR" altLang="en-US" sz="20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78845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80">
                                          <p:stCondLst>
                                            <p:cond delay="0"/>
                                          </p:stCondLst>
                                        </p:cTn>
                                        <p:tgtEl>
                                          <p:spTgt spid="61"/>
                                        </p:tgtEl>
                                      </p:cBhvr>
                                    </p:animEffect>
                                    <p:anim calcmode="lin" valueType="num">
                                      <p:cBhvr>
                                        <p:cTn id="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 dur="26">
                                          <p:stCondLst>
                                            <p:cond delay="650"/>
                                          </p:stCondLst>
                                        </p:cTn>
                                        <p:tgtEl>
                                          <p:spTgt spid="61"/>
                                        </p:tgtEl>
                                      </p:cBhvr>
                                      <p:to x="100000" y="60000"/>
                                    </p:animScale>
                                    <p:animScale>
                                      <p:cBhvr>
                                        <p:cTn id="14" dur="166" decel="50000">
                                          <p:stCondLst>
                                            <p:cond delay="676"/>
                                          </p:stCondLst>
                                        </p:cTn>
                                        <p:tgtEl>
                                          <p:spTgt spid="61"/>
                                        </p:tgtEl>
                                      </p:cBhvr>
                                      <p:to x="100000" y="100000"/>
                                    </p:animScale>
                                    <p:animScale>
                                      <p:cBhvr>
                                        <p:cTn id="15" dur="26">
                                          <p:stCondLst>
                                            <p:cond delay="1312"/>
                                          </p:stCondLst>
                                        </p:cTn>
                                        <p:tgtEl>
                                          <p:spTgt spid="61"/>
                                        </p:tgtEl>
                                      </p:cBhvr>
                                      <p:to x="100000" y="80000"/>
                                    </p:animScale>
                                    <p:animScale>
                                      <p:cBhvr>
                                        <p:cTn id="16" dur="166" decel="50000">
                                          <p:stCondLst>
                                            <p:cond delay="1338"/>
                                          </p:stCondLst>
                                        </p:cTn>
                                        <p:tgtEl>
                                          <p:spTgt spid="61"/>
                                        </p:tgtEl>
                                      </p:cBhvr>
                                      <p:to x="100000" y="100000"/>
                                    </p:animScale>
                                    <p:animScale>
                                      <p:cBhvr>
                                        <p:cTn id="17" dur="26">
                                          <p:stCondLst>
                                            <p:cond delay="1642"/>
                                          </p:stCondLst>
                                        </p:cTn>
                                        <p:tgtEl>
                                          <p:spTgt spid="61"/>
                                        </p:tgtEl>
                                      </p:cBhvr>
                                      <p:to x="100000" y="90000"/>
                                    </p:animScale>
                                    <p:animScale>
                                      <p:cBhvr>
                                        <p:cTn id="18" dur="166" decel="50000">
                                          <p:stCondLst>
                                            <p:cond delay="1668"/>
                                          </p:stCondLst>
                                        </p:cTn>
                                        <p:tgtEl>
                                          <p:spTgt spid="61"/>
                                        </p:tgtEl>
                                      </p:cBhvr>
                                      <p:to x="100000" y="100000"/>
                                    </p:animScale>
                                    <p:animScale>
                                      <p:cBhvr>
                                        <p:cTn id="19" dur="26">
                                          <p:stCondLst>
                                            <p:cond delay="1808"/>
                                          </p:stCondLst>
                                        </p:cTn>
                                        <p:tgtEl>
                                          <p:spTgt spid="61"/>
                                        </p:tgtEl>
                                      </p:cBhvr>
                                      <p:to x="100000" y="95000"/>
                                    </p:animScale>
                                    <p:animScale>
                                      <p:cBhvr>
                                        <p:cTn id="20" dur="166" decel="50000">
                                          <p:stCondLst>
                                            <p:cond delay="1834"/>
                                          </p:stCondLst>
                                        </p:cTn>
                                        <p:tgtEl>
                                          <p:spTgt spid="6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wipe(down)">
                                      <p:cBhvr>
                                        <p:cTn id="23" dur="580">
                                          <p:stCondLst>
                                            <p:cond delay="0"/>
                                          </p:stCondLst>
                                        </p:cTn>
                                        <p:tgtEl>
                                          <p:spTgt spid="129"/>
                                        </p:tgtEl>
                                      </p:cBhvr>
                                    </p:animEffect>
                                    <p:anim calcmode="lin" valueType="num">
                                      <p:cBhvr>
                                        <p:cTn id="24"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29" dur="26">
                                          <p:stCondLst>
                                            <p:cond delay="650"/>
                                          </p:stCondLst>
                                        </p:cTn>
                                        <p:tgtEl>
                                          <p:spTgt spid="129"/>
                                        </p:tgtEl>
                                      </p:cBhvr>
                                      <p:to x="100000" y="60000"/>
                                    </p:animScale>
                                    <p:animScale>
                                      <p:cBhvr>
                                        <p:cTn id="30" dur="166" decel="50000">
                                          <p:stCondLst>
                                            <p:cond delay="676"/>
                                          </p:stCondLst>
                                        </p:cTn>
                                        <p:tgtEl>
                                          <p:spTgt spid="129"/>
                                        </p:tgtEl>
                                      </p:cBhvr>
                                      <p:to x="100000" y="100000"/>
                                    </p:animScale>
                                    <p:animScale>
                                      <p:cBhvr>
                                        <p:cTn id="31" dur="26">
                                          <p:stCondLst>
                                            <p:cond delay="1312"/>
                                          </p:stCondLst>
                                        </p:cTn>
                                        <p:tgtEl>
                                          <p:spTgt spid="129"/>
                                        </p:tgtEl>
                                      </p:cBhvr>
                                      <p:to x="100000" y="80000"/>
                                    </p:animScale>
                                    <p:animScale>
                                      <p:cBhvr>
                                        <p:cTn id="32" dur="166" decel="50000">
                                          <p:stCondLst>
                                            <p:cond delay="1338"/>
                                          </p:stCondLst>
                                        </p:cTn>
                                        <p:tgtEl>
                                          <p:spTgt spid="129"/>
                                        </p:tgtEl>
                                      </p:cBhvr>
                                      <p:to x="100000" y="100000"/>
                                    </p:animScale>
                                    <p:animScale>
                                      <p:cBhvr>
                                        <p:cTn id="33" dur="26">
                                          <p:stCondLst>
                                            <p:cond delay="1642"/>
                                          </p:stCondLst>
                                        </p:cTn>
                                        <p:tgtEl>
                                          <p:spTgt spid="129"/>
                                        </p:tgtEl>
                                      </p:cBhvr>
                                      <p:to x="100000" y="90000"/>
                                    </p:animScale>
                                    <p:animScale>
                                      <p:cBhvr>
                                        <p:cTn id="34" dur="166" decel="50000">
                                          <p:stCondLst>
                                            <p:cond delay="1668"/>
                                          </p:stCondLst>
                                        </p:cTn>
                                        <p:tgtEl>
                                          <p:spTgt spid="129"/>
                                        </p:tgtEl>
                                      </p:cBhvr>
                                      <p:to x="100000" y="100000"/>
                                    </p:animScale>
                                    <p:animScale>
                                      <p:cBhvr>
                                        <p:cTn id="35" dur="26">
                                          <p:stCondLst>
                                            <p:cond delay="1808"/>
                                          </p:stCondLst>
                                        </p:cTn>
                                        <p:tgtEl>
                                          <p:spTgt spid="129"/>
                                        </p:tgtEl>
                                      </p:cBhvr>
                                      <p:to x="100000" y="95000"/>
                                    </p:animScale>
                                    <p:animScale>
                                      <p:cBhvr>
                                        <p:cTn id="36" dur="166" decel="50000">
                                          <p:stCondLst>
                                            <p:cond delay="1834"/>
                                          </p:stCondLst>
                                        </p:cTn>
                                        <p:tgtEl>
                                          <p:spTgt spid="12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wipe(down)">
                                      <p:cBhvr>
                                        <p:cTn id="39" dur="580">
                                          <p:stCondLst>
                                            <p:cond delay="0"/>
                                          </p:stCondLst>
                                        </p:cTn>
                                        <p:tgtEl>
                                          <p:spTgt spid="126"/>
                                        </p:tgtEl>
                                      </p:cBhvr>
                                    </p:animEffect>
                                    <p:anim calcmode="lin" valueType="num">
                                      <p:cBhvr>
                                        <p:cTn id="40" dur="1822" tmFilter="0,0; 0.14,0.36; 0.43,0.73; 0.71,0.91; 1.0,1.0">
                                          <p:stCondLst>
                                            <p:cond delay="0"/>
                                          </p:stCondLst>
                                        </p:cTn>
                                        <p:tgtEl>
                                          <p:spTgt spid="1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26"/>
                                        </p:tgtEl>
                                      </p:cBhvr>
                                      <p:to x="100000" y="60000"/>
                                    </p:animScale>
                                    <p:animScale>
                                      <p:cBhvr>
                                        <p:cTn id="46" dur="166" decel="50000">
                                          <p:stCondLst>
                                            <p:cond delay="676"/>
                                          </p:stCondLst>
                                        </p:cTn>
                                        <p:tgtEl>
                                          <p:spTgt spid="126"/>
                                        </p:tgtEl>
                                      </p:cBhvr>
                                      <p:to x="100000" y="100000"/>
                                    </p:animScale>
                                    <p:animScale>
                                      <p:cBhvr>
                                        <p:cTn id="47" dur="26">
                                          <p:stCondLst>
                                            <p:cond delay="1312"/>
                                          </p:stCondLst>
                                        </p:cTn>
                                        <p:tgtEl>
                                          <p:spTgt spid="126"/>
                                        </p:tgtEl>
                                      </p:cBhvr>
                                      <p:to x="100000" y="80000"/>
                                    </p:animScale>
                                    <p:animScale>
                                      <p:cBhvr>
                                        <p:cTn id="48" dur="166" decel="50000">
                                          <p:stCondLst>
                                            <p:cond delay="1338"/>
                                          </p:stCondLst>
                                        </p:cTn>
                                        <p:tgtEl>
                                          <p:spTgt spid="126"/>
                                        </p:tgtEl>
                                      </p:cBhvr>
                                      <p:to x="100000" y="100000"/>
                                    </p:animScale>
                                    <p:animScale>
                                      <p:cBhvr>
                                        <p:cTn id="49" dur="26">
                                          <p:stCondLst>
                                            <p:cond delay="1642"/>
                                          </p:stCondLst>
                                        </p:cTn>
                                        <p:tgtEl>
                                          <p:spTgt spid="126"/>
                                        </p:tgtEl>
                                      </p:cBhvr>
                                      <p:to x="100000" y="90000"/>
                                    </p:animScale>
                                    <p:animScale>
                                      <p:cBhvr>
                                        <p:cTn id="50" dur="166" decel="50000">
                                          <p:stCondLst>
                                            <p:cond delay="1668"/>
                                          </p:stCondLst>
                                        </p:cTn>
                                        <p:tgtEl>
                                          <p:spTgt spid="126"/>
                                        </p:tgtEl>
                                      </p:cBhvr>
                                      <p:to x="100000" y="100000"/>
                                    </p:animScale>
                                    <p:animScale>
                                      <p:cBhvr>
                                        <p:cTn id="51" dur="26">
                                          <p:stCondLst>
                                            <p:cond delay="1808"/>
                                          </p:stCondLst>
                                        </p:cTn>
                                        <p:tgtEl>
                                          <p:spTgt spid="126"/>
                                        </p:tgtEl>
                                      </p:cBhvr>
                                      <p:to x="100000" y="95000"/>
                                    </p:animScale>
                                    <p:animScale>
                                      <p:cBhvr>
                                        <p:cTn id="52" dur="166" decel="50000">
                                          <p:stCondLst>
                                            <p:cond delay="1834"/>
                                          </p:stCondLst>
                                        </p:cTn>
                                        <p:tgtEl>
                                          <p:spTgt spid="12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80">
                                          <p:stCondLst>
                                            <p:cond delay="0"/>
                                          </p:stCondLst>
                                        </p:cTn>
                                        <p:tgtEl>
                                          <p:spTgt spid="63"/>
                                        </p:tgtEl>
                                      </p:cBhvr>
                                    </p:animEffect>
                                    <p:anim calcmode="lin" valueType="num">
                                      <p:cBhvr>
                                        <p:cTn id="56"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61" dur="26">
                                          <p:stCondLst>
                                            <p:cond delay="650"/>
                                          </p:stCondLst>
                                        </p:cTn>
                                        <p:tgtEl>
                                          <p:spTgt spid="63"/>
                                        </p:tgtEl>
                                      </p:cBhvr>
                                      <p:to x="100000" y="60000"/>
                                    </p:animScale>
                                    <p:animScale>
                                      <p:cBhvr>
                                        <p:cTn id="62" dur="166" decel="50000">
                                          <p:stCondLst>
                                            <p:cond delay="676"/>
                                          </p:stCondLst>
                                        </p:cTn>
                                        <p:tgtEl>
                                          <p:spTgt spid="63"/>
                                        </p:tgtEl>
                                      </p:cBhvr>
                                      <p:to x="100000" y="100000"/>
                                    </p:animScale>
                                    <p:animScale>
                                      <p:cBhvr>
                                        <p:cTn id="63" dur="26">
                                          <p:stCondLst>
                                            <p:cond delay="1312"/>
                                          </p:stCondLst>
                                        </p:cTn>
                                        <p:tgtEl>
                                          <p:spTgt spid="63"/>
                                        </p:tgtEl>
                                      </p:cBhvr>
                                      <p:to x="100000" y="80000"/>
                                    </p:animScale>
                                    <p:animScale>
                                      <p:cBhvr>
                                        <p:cTn id="64" dur="166" decel="50000">
                                          <p:stCondLst>
                                            <p:cond delay="1338"/>
                                          </p:stCondLst>
                                        </p:cTn>
                                        <p:tgtEl>
                                          <p:spTgt spid="63"/>
                                        </p:tgtEl>
                                      </p:cBhvr>
                                      <p:to x="100000" y="100000"/>
                                    </p:animScale>
                                    <p:animScale>
                                      <p:cBhvr>
                                        <p:cTn id="65" dur="26">
                                          <p:stCondLst>
                                            <p:cond delay="1642"/>
                                          </p:stCondLst>
                                        </p:cTn>
                                        <p:tgtEl>
                                          <p:spTgt spid="63"/>
                                        </p:tgtEl>
                                      </p:cBhvr>
                                      <p:to x="100000" y="90000"/>
                                    </p:animScale>
                                    <p:animScale>
                                      <p:cBhvr>
                                        <p:cTn id="66" dur="166" decel="50000">
                                          <p:stCondLst>
                                            <p:cond delay="1668"/>
                                          </p:stCondLst>
                                        </p:cTn>
                                        <p:tgtEl>
                                          <p:spTgt spid="63"/>
                                        </p:tgtEl>
                                      </p:cBhvr>
                                      <p:to x="100000" y="100000"/>
                                    </p:animScale>
                                    <p:animScale>
                                      <p:cBhvr>
                                        <p:cTn id="67" dur="26">
                                          <p:stCondLst>
                                            <p:cond delay="1808"/>
                                          </p:stCondLst>
                                        </p:cTn>
                                        <p:tgtEl>
                                          <p:spTgt spid="63"/>
                                        </p:tgtEl>
                                      </p:cBhvr>
                                      <p:to x="100000" y="95000"/>
                                    </p:animScale>
                                    <p:animScale>
                                      <p:cBhvr>
                                        <p:cTn id="68" dur="166" decel="50000">
                                          <p:stCondLst>
                                            <p:cond delay="1834"/>
                                          </p:stCondLst>
                                        </p:cTn>
                                        <p:tgtEl>
                                          <p:spTgt spid="6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80">
                                          <p:stCondLst>
                                            <p:cond delay="0"/>
                                          </p:stCondLst>
                                        </p:cTn>
                                        <p:tgtEl>
                                          <p:spTgt spid="54"/>
                                        </p:tgtEl>
                                      </p:cBhvr>
                                    </p:animEffect>
                                    <p:anim calcmode="lin" valueType="num">
                                      <p:cBhvr>
                                        <p:cTn id="72"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77" dur="26">
                                          <p:stCondLst>
                                            <p:cond delay="650"/>
                                          </p:stCondLst>
                                        </p:cTn>
                                        <p:tgtEl>
                                          <p:spTgt spid="54"/>
                                        </p:tgtEl>
                                      </p:cBhvr>
                                      <p:to x="100000" y="60000"/>
                                    </p:animScale>
                                    <p:animScale>
                                      <p:cBhvr>
                                        <p:cTn id="78" dur="166" decel="50000">
                                          <p:stCondLst>
                                            <p:cond delay="676"/>
                                          </p:stCondLst>
                                        </p:cTn>
                                        <p:tgtEl>
                                          <p:spTgt spid="54"/>
                                        </p:tgtEl>
                                      </p:cBhvr>
                                      <p:to x="100000" y="100000"/>
                                    </p:animScale>
                                    <p:animScale>
                                      <p:cBhvr>
                                        <p:cTn id="79" dur="26">
                                          <p:stCondLst>
                                            <p:cond delay="1312"/>
                                          </p:stCondLst>
                                        </p:cTn>
                                        <p:tgtEl>
                                          <p:spTgt spid="54"/>
                                        </p:tgtEl>
                                      </p:cBhvr>
                                      <p:to x="100000" y="80000"/>
                                    </p:animScale>
                                    <p:animScale>
                                      <p:cBhvr>
                                        <p:cTn id="80" dur="166" decel="50000">
                                          <p:stCondLst>
                                            <p:cond delay="1338"/>
                                          </p:stCondLst>
                                        </p:cTn>
                                        <p:tgtEl>
                                          <p:spTgt spid="54"/>
                                        </p:tgtEl>
                                      </p:cBhvr>
                                      <p:to x="100000" y="100000"/>
                                    </p:animScale>
                                    <p:animScale>
                                      <p:cBhvr>
                                        <p:cTn id="81" dur="26">
                                          <p:stCondLst>
                                            <p:cond delay="1642"/>
                                          </p:stCondLst>
                                        </p:cTn>
                                        <p:tgtEl>
                                          <p:spTgt spid="54"/>
                                        </p:tgtEl>
                                      </p:cBhvr>
                                      <p:to x="100000" y="90000"/>
                                    </p:animScale>
                                    <p:animScale>
                                      <p:cBhvr>
                                        <p:cTn id="82" dur="166" decel="50000">
                                          <p:stCondLst>
                                            <p:cond delay="1668"/>
                                          </p:stCondLst>
                                        </p:cTn>
                                        <p:tgtEl>
                                          <p:spTgt spid="54"/>
                                        </p:tgtEl>
                                      </p:cBhvr>
                                      <p:to x="100000" y="100000"/>
                                    </p:animScale>
                                    <p:animScale>
                                      <p:cBhvr>
                                        <p:cTn id="83" dur="26">
                                          <p:stCondLst>
                                            <p:cond delay="1808"/>
                                          </p:stCondLst>
                                        </p:cTn>
                                        <p:tgtEl>
                                          <p:spTgt spid="54"/>
                                        </p:tgtEl>
                                      </p:cBhvr>
                                      <p:to x="100000" y="95000"/>
                                    </p:animScale>
                                    <p:animScale>
                                      <p:cBhvr>
                                        <p:cTn id="84" dur="166" decel="50000">
                                          <p:stCondLst>
                                            <p:cond delay="1834"/>
                                          </p:stCondLst>
                                        </p:cTn>
                                        <p:tgtEl>
                                          <p:spTgt spid="54"/>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down)">
                                      <p:cBhvr>
                                        <p:cTn id="87" dur="580">
                                          <p:stCondLst>
                                            <p:cond delay="0"/>
                                          </p:stCondLst>
                                        </p:cTn>
                                        <p:tgtEl>
                                          <p:spTgt spid="51"/>
                                        </p:tgtEl>
                                      </p:cBhvr>
                                    </p:animEffect>
                                    <p:anim calcmode="lin" valueType="num">
                                      <p:cBhvr>
                                        <p:cTn id="8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93" dur="26">
                                          <p:stCondLst>
                                            <p:cond delay="650"/>
                                          </p:stCondLst>
                                        </p:cTn>
                                        <p:tgtEl>
                                          <p:spTgt spid="51"/>
                                        </p:tgtEl>
                                      </p:cBhvr>
                                      <p:to x="100000" y="60000"/>
                                    </p:animScale>
                                    <p:animScale>
                                      <p:cBhvr>
                                        <p:cTn id="94" dur="166" decel="50000">
                                          <p:stCondLst>
                                            <p:cond delay="676"/>
                                          </p:stCondLst>
                                        </p:cTn>
                                        <p:tgtEl>
                                          <p:spTgt spid="51"/>
                                        </p:tgtEl>
                                      </p:cBhvr>
                                      <p:to x="100000" y="100000"/>
                                    </p:animScale>
                                    <p:animScale>
                                      <p:cBhvr>
                                        <p:cTn id="95" dur="26">
                                          <p:stCondLst>
                                            <p:cond delay="1312"/>
                                          </p:stCondLst>
                                        </p:cTn>
                                        <p:tgtEl>
                                          <p:spTgt spid="51"/>
                                        </p:tgtEl>
                                      </p:cBhvr>
                                      <p:to x="100000" y="80000"/>
                                    </p:animScale>
                                    <p:animScale>
                                      <p:cBhvr>
                                        <p:cTn id="96" dur="166" decel="50000">
                                          <p:stCondLst>
                                            <p:cond delay="1338"/>
                                          </p:stCondLst>
                                        </p:cTn>
                                        <p:tgtEl>
                                          <p:spTgt spid="51"/>
                                        </p:tgtEl>
                                      </p:cBhvr>
                                      <p:to x="100000" y="100000"/>
                                    </p:animScale>
                                    <p:animScale>
                                      <p:cBhvr>
                                        <p:cTn id="97" dur="26">
                                          <p:stCondLst>
                                            <p:cond delay="1642"/>
                                          </p:stCondLst>
                                        </p:cTn>
                                        <p:tgtEl>
                                          <p:spTgt spid="51"/>
                                        </p:tgtEl>
                                      </p:cBhvr>
                                      <p:to x="100000" y="90000"/>
                                    </p:animScale>
                                    <p:animScale>
                                      <p:cBhvr>
                                        <p:cTn id="98" dur="166" decel="50000">
                                          <p:stCondLst>
                                            <p:cond delay="1668"/>
                                          </p:stCondLst>
                                        </p:cTn>
                                        <p:tgtEl>
                                          <p:spTgt spid="51"/>
                                        </p:tgtEl>
                                      </p:cBhvr>
                                      <p:to x="100000" y="100000"/>
                                    </p:animScale>
                                    <p:animScale>
                                      <p:cBhvr>
                                        <p:cTn id="99" dur="26">
                                          <p:stCondLst>
                                            <p:cond delay="1808"/>
                                          </p:stCondLst>
                                        </p:cTn>
                                        <p:tgtEl>
                                          <p:spTgt spid="51"/>
                                        </p:tgtEl>
                                      </p:cBhvr>
                                      <p:to x="100000" y="95000"/>
                                    </p:animScale>
                                    <p:animScale>
                                      <p:cBhvr>
                                        <p:cTn id="100" dur="166" decel="50000">
                                          <p:stCondLst>
                                            <p:cond delay="1834"/>
                                          </p:stCondLst>
                                        </p:cTn>
                                        <p:tgtEl>
                                          <p:spTgt spid="51"/>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80">
                                          <p:stCondLst>
                                            <p:cond delay="0"/>
                                          </p:stCondLst>
                                        </p:cTn>
                                        <p:tgtEl>
                                          <p:spTgt spid="66"/>
                                        </p:tgtEl>
                                      </p:cBhvr>
                                    </p:animEffect>
                                    <p:anim calcmode="lin" valueType="num">
                                      <p:cBhvr>
                                        <p:cTn id="104"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09" dur="26">
                                          <p:stCondLst>
                                            <p:cond delay="650"/>
                                          </p:stCondLst>
                                        </p:cTn>
                                        <p:tgtEl>
                                          <p:spTgt spid="66"/>
                                        </p:tgtEl>
                                      </p:cBhvr>
                                      <p:to x="100000" y="60000"/>
                                    </p:animScale>
                                    <p:animScale>
                                      <p:cBhvr>
                                        <p:cTn id="110" dur="166" decel="50000">
                                          <p:stCondLst>
                                            <p:cond delay="676"/>
                                          </p:stCondLst>
                                        </p:cTn>
                                        <p:tgtEl>
                                          <p:spTgt spid="66"/>
                                        </p:tgtEl>
                                      </p:cBhvr>
                                      <p:to x="100000" y="100000"/>
                                    </p:animScale>
                                    <p:animScale>
                                      <p:cBhvr>
                                        <p:cTn id="111" dur="26">
                                          <p:stCondLst>
                                            <p:cond delay="1312"/>
                                          </p:stCondLst>
                                        </p:cTn>
                                        <p:tgtEl>
                                          <p:spTgt spid="66"/>
                                        </p:tgtEl>
                                      </p:cBhvr>
                                      <p:to x="100000" y="80000"/>
                                    </p:animScale>
                                    <p:animScale>
                                      <p:cBhvr>
                                        <p:cTn id="112" dur="166" decel="50000">
                                          <p:stCondLst>
                                            <p:cond delay="1338"/>
                                          </p:stCondLst>
                                        </p:cTn>
                                        <p:tgtEl>
                                          <p:spTgt spid="66"/>
                                        </p:tgtEl>
                                      </p:cBhvr>
                                      <p:to x="100000" y="100000"/>
                                    </p:animScale>
                                    <p:animScale>
                                      <p:cBhvr>
                                        <p:cTn id="113" dur="26">
                                          <p:stCondLst>
                                            <p:cond delay="1642"/>
                                          </p:stCondLst>
                                        </p:cTn>
                                        <p:tgtEl>
                                          <p:spTgt spid="66"/>
                                        </p:tgtEl>
                                      </p:cBhvr>
                                      <p:to x="100000" y="90000"/>
                                    </p:animScale>
                                    <p:animScale>
                                      <p:cBhvr>
                                        <p:cTn id="114" dur="166" decel="50000">
                                          <p:stCondLst>
                                            <p:cond delay="1668"/>
                                          </p:stCondLst>
                                        </p:cTn>
                                        <p:tgtEl>
                                          <p:spTgt spid="66"/>
                                        </p:tgtEl>
                                      </p:cBhvr>
                                      <p:to x="100000" y="100000"/>
                                    </p:animScale>
                                    <p:animScale>
                                      <p:cBhvr>
                                        <p:cTn id="115" dur="26">
                                          <p:stCondLst>
                                            <p:cond delay="1808"/>
                                          </p:stCondLst>
                                        </p:cTn>
                                        <p:tgtEl>
                                          <p:spTgt spid="66"/>
                                        </p:tgtEl>
                                      </p:cBhvr>
                                      <p:to x="100000" y="95000"/>
                                    </p:animScale>
                                    <p:animScale>
                                      <p:cBhvr>
                                        <p:cTn id="116" dur="166" decel="50000">
                                          <p:stCondLst>
                                            <p:cond delay="1834"/>
                                          </p:stCondLst>
                                        </p:cTn>
                                        <p:tgtEl>
                                          <p:spTgt spid="66"/>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down)">
                                      <p:cBhvr>
                                        <p:cTn id="119" dur="580">
                                          <p:stCondLst>
                                            <p:cond delay="0"/>
                                          </p:stCondLst>
                                        </p:cTn>
                                        <p:tgtEl>
                                          <p:spTgt spid="57"/>
                                        </p:tgtEl>
                                      </p:cBhvr>
                                    </p:animEffect>
                                    <p:anim calcmode="lin" valueType="num">
                                      <p:cBhvr>
                                        <p:cTn id="12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25" dur="26">
                                          <p:stCondLst>
                                            <p:cond delay="650"/>
                                          </p:stCondLst>
                                        </p:cTn>
                                        <p:tgtEl>
                                          <p:spTgt spid="57"/>
                                        </p:tgtEl>
                                      </p:cBhvr>
                                      <p:to x="100000" y="60000"/>
                                    </p:animScale>
                                    <p:animScale>
                                      <p:cBhvr>
                                        <p:cTn id="126" dur="166" decel="50000">
                                          <p:stCondLst>
                                            <p:cond delay="676"/>
                                          </p:stCondLst>
                                        </p:cTn>
                                        <p:tgtEl>
                                          <p:spTgt spid="57"/>
                                        </p:tgtEl>
                                      </p:cBhvr>
                                      <p:to x="100000" y="100000"/>
                                    </p:animScale>
                                    <p:animScale>
                                      <p:cBhvr>
                                        <p:cTn id="127" dur="26">
                                          <p:stCondLst>
                                            <p:cond delay="1312"/>
                                          </p:stCondLst>
                                        </p:cTn>
                                        <p:tgtEl>
                                          <p:spTgt spid="57"/>
                                        </p:tgtEl>
                                      </p:cBhvr>
                                      <p:to x="100000" y="80000"/>
                                    </p:animScale>
                                    <p:animScale>
                                      <p:cBhvr>
                                        <p:cTn id="128" dur="166" decel="50000">
                                          <p:stCondLst>
                                            <p:cond delay="1338"/>
                                          </p:stCondLst>
                                        </p:cTn>
                                        <p:tgtEl>
                                          <p:spTgt spid="57"/>
                                        </p:tgtEl>
                                      </p:cBhvr>
                                      <p:to x="100000" y="100000"/>
                                    </p:animScale>
                                    <p:animScale>
                                      <p:cBhvr>
                                        <p:cTn id="129" dur="26">
                                          <p:stCondLst>
                                            <p:cond delay="1642"/>
                                          </p:stCondLst>
                                        </p:cTn>
                                        <p:tgtEl>
                                          <p:spTgt spid="57"/>
                                        </p:tgtEl>
                                      </p:cBhvr>
                                      <p:to x="100000" y="90000"/>
                                    </p:animScale>
                                    <p:animScale>
                                      <p:cBhvr>
                                        <p:cTn id="130" dur="166" decel="50000">
                                          <p:stCondLst>
                                            <p:cond delay="1668"/>
                                          </p:stCondLst>
                                        </p:cTn>
                                        <p:tgtEl>
                                          <p:spTgt spid="57"/>
                                        </p:tgtEl>
                                      </p:cBhvr>
                                      <p:to x="100000" y="100000"/>
                                    </p:animScale>
                                    <p:animScale>
                                      <p:cBhvr>
                                        <p:cTn id="131" dur="26">
                                          <p:stCondLst>
                                            <p:cond delay="1808"/>
                                          </p:stCondLst>
                                        </p:cTn>
                                        <p:tgtEl>
                                          <p:spTgt spid="57"/>
                                        </p:tgtEl>
                                      </p:cBhvr>
                                      <p:to x="100000" y="95000"/>
                                    </p:animScale>
                                    <p:animScale>
                                      <p:cBhvr>
                                        <p:cTn id="132" dur="166" decel="50000">
                                          <p:stCondLst>
                                            <p:cond delay="1834"/>
                                          </p:stCondLst>
                                        </p:cTn>
                                        <p:tgtEl>
                                          <p:spTgt spid="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7" grpId="0"/>
      <p:bldP spid="61" grpId="0"/>
      <p:bldP spid="63" grpId="0"/>
      <p:bldP spid="66" grpId="0"/>
      <p:bldP spid="126" grpId="0"/>
      <p:bldP spid="1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1278"/>
            <a:ext cx="8296315" cy="595932"/>
          </a:xfrm>
          <a:prstGeom prst="rect">
            <a:avLst/>
          </a:prstGeom>
          <a:solidFill>
            <a:schemeClr val="accent6">
              <a:lumMod val="50000"/>
            </a:schemeClr>
          </a:solidFill>
        </p:spPr>
        <p:txBody>
          <a:bodyPr wrap="square">
            <a:spAutoFit/>
          </a:bodyPr>
          <a:lstStyle/>
          <a:p>
            <a:pPr>
              <a:lnSpc>
                <a:spcPct val="107000"/>
              </a:lnSpc>
              <a:spcAft>
                <a:spcPts val="800"/>
              </a:spcAft>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CONTEXT</a:t>
            </a:r>
            <a:endPar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48" name="자유형: 도형 2232">
            <a:extLst>
              <a:ext uri="{FF2B5EF4-FFF2-40B4-BE49-F238E27FC236}">
                <a16:creationId xmlns:a16="http://schemas.microsoft.com/office/drawing/2014/main" id="{C8C0E22E-9364-497B-B116-A63C9E02B65C}"/>
              </a:ext>
            </a:extLst>
          </p:cNvPr>
          <p:cNvSpPr/>
          <p:nvPr/>
        </p:nvSpPr>
        <p:spPr>
          <a:xfrm rot="14319839">
            <a:off x="2003901" y="4361170"/>
            <a:ext cx="1352583" cy="2130165"/>
          </a:xfrm>
          <a:custGeom>
            <a:avLst/>
            <a:gdLst>
              <a:gd name="connsiteX0" fmla="*/ 1318585 w 1352583"/>
              <a:gd name="connsiteY0" fmla="*/ 0 h 2130165"/>
              <a:gd name="connsiteX1" fmla="*/ 1352583 w 1352583"/>
              <a:gd name="connsiteY1" fmla="*/ 105574 h 2130165"/>
              <a:gd name="connsiteX2" fmla="*/ 1284364 w 1352583"/>
              <a:gd name="connsiteY2" fmla="*/ 37355 h 2130165"/>
              <a:gd name="connsiteX3" fmla="*/ 1284364 w 1352583"/>
              <a:gd name="connsiteY3" fmla="*/ 473398 h 2130165"/>
              <a:gd name="connsiteX4" fmla="*/ 1201470 w 1352583"/>
              <a:gd name="connsiteY4" fmla="*/ 513316 h 2130165"/>
              <a:gd name="connsiteX5" fmla="*/ 428244 w 1352583"/>
              <a:gd name="connsiteY5" fmla="*/ 1822220 h 2130165"/>
              <a:gd name="connsiteX6" fmla="*/ 432356 w 1352583"/>
              <a:gd name="connsiteY6" fmla="*/ 1905652 h 2130165"/>
              <a:gd name="connsiteX7" fmla="*/ 62895 w 1352583"/>
              <a:gd name="connsiteY7" fmla="*/ 2124096 h 2130165"/>
              <a:gd name="connsiteX8" fmla="*/ 27412 w 1352583"/>
              <a:gd name="connsiteY8" fmla="*/ 2130165 h 2130165"/>
              <a:gd name="connsiteX9" fmla="*/ 1318585 w 1352583"/>
              <a:gd name="connsiteY9" fmla="*/ 0 h 21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583" h="2130165">
                <a:moveTo>
                  <a:pt x="1318585" y="0"/>
                </a:moveTo>
                <a:lnTo>
                  <a:pt x="1352583" y="105574"/>
                </a:lnTo>
                <a:lnTo>
                  <a:pt x="1284364" y="37355"/>
                </a:lnTo>
                <a:lnTo>
                  <a:pt x="1284364" y="473398"/>
                </a:lnTo>
                <a:lnTo>
                  <a:pt x="1201470" y="513316"/>
                </a:lnTo>
                <a:cubicBezTo>
                  <a:pt x="722606" y="771449"/>
                  <a:pt x="423182" y="1276518"/>
                  <a:pt x="428244" y="1822220"/>
                </a:cubicBezTo>
                <a:lnTo>
                  <a:pt x="432356" y="1905652"/>
                </a:lnTo>
                <a:lnTo>
                  <a:pt x="62895" y="2124096"/>
                </a:lnTo>
                <a:lnTo>
                  <a:pt x="27412" y="2130165"/>
                </a:lnTo>
                <a:cubicBezTo>
                  <a:pt x="-132077" y="1197770"/>
                  <a:pt x="418184" y="289955"/>
                  <a:pt x="1318585"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75000"/>
                  <a:lumOff val="25000"/>
                </a:schemeClr>
              </a:solidFill>
            </a:endParaRPr>
          </a:p>
        </p:txBody>
      </p:sp>
      <p:sp>
        <p:nvSpPr>
          <p:cNvPr id="51" name="TextBox 50">
            <a:extLst>
              <a:ext uri="{FF2B5EF4-FFF2-40B4-BE49-F238E27FC236}">
                <a16:creationId xmlns:a16="http://schemas.microsoft.com/office/drawing/2014/main" id="{B86476EE-9FD2-4CEA-A6D9-0AD39ADF3D03}"/>
              </a:ext>
            </a:extLst>
          </p:cNvPr>
          <p:cNvSpPr txBox="1"/>
          <p:nvPr/>
        </p:nvSpPr>
        <p:spPr>
          <a:xfrm>
            <a:off x="-448569" y="6487619"/>
            <a:ext cx="12192000" cy="246221"/>
          </a:xfrm>
          <a:prstGeom prst="rect">
            <a:avLst/>
          </a:prstGeom>
          <a:noFill/>
        </p:spPr>
        <p:txBody>
          <a:bodyPr wrap="square" rtlCol="0">
            <a:spAutoFit/>
          </a:bodyPr>
          <a:lstStyle/>
          <a:p>
            <a:pPr algn="ctr"/>
            <a:r>
              <a:rPr lang="en-US" altLang="ko-KR" sz="1000" dirty="0">
                <a:solidFill>
                  <a:schemeClr val="bg1"/>
                </a:solidFill>
                <a:hlinkClick r:id="rId6"/>
              </a:rPr>
              <a:t>www.free-powerpoint-templates-design.com</a:t>
            </a:r>
            <a:endParaRPr lang="ko-KR" altLang="en-US" sz="1000" dirty="0">
              <a:solidFill>
                <a:schemeClr val="bg1"/>
              </a:solidFill>
            </a:endParaRPr>
          </a:p>
        </p:txBody>
      </p:sp>
      <p:sp>
        <p:nvSpPr>
          <p:cNvPr id="52" name="자유형: 도형 2212">
            <a:extLst>
              <a:ext uri="{FF2B5EF4-FFF2-40B4-BE49-F238E27FC236}">
                <a16:creationId xmlns:a16="http://schemas.microsoft.com/office/drawing/2014/main" id="{24EBC646-5D5F-4C43-B96E-9A96198C1816}"/>
              </a:ext>
            </a:extLst>
          </p:cNvPr>
          <p:cNvSpPr/>
          <p:nvPr/>
        </p:nvSpPr>
        <p:spPr>
          <a:xfrm rot="7245286">
            <a:off x="3296762" y="2176254"/>
            <a:ext cx="1352583" cy="2130165"/>
          </a:xfrm>
          <a:custGeom>
            <a:avLst/>
            <a:gdLst>
              <a:gd name="connsiteX0" fmla="*/ 1318585 w 1352583"/>
              <a:gd name="connsiteY0" fmla="*/ 0 h 2130165"/>
              <a:gd name="connsiteX1" fmla="*/ 1352583 w 1352583"/>
              <a:gd name="connsiteY1" fmla="*/ 105574 h 2130165"/>
              <a:gd name="connsiteX2" fmla="*/ 1284364 w 1352583"/>
              <a:gd name="connsiteY2" fmla="*/ 37355 h 2130165"/>
              <a:gd name="connsiteX3" fmla="*/ 1284364 w 1352583"/>
              <a:gd name="connsiteY3" fmla="*/ 473398 h 2130165"/>
              <a:gd name="connsiteX4" fmla="*/ 1201470 w 1352583"/>
              <a:gd name="connsiteY4" fmla="*/ 513316 h 2130165"/>
              <a:gd name="connsiteX5" fmla="*/ 428244 w 1352583"/>
              <a:gd name="connsiteY5" fmla="*/ 1822220 h 2130165"/>
              <a:gd name="connsiteX6" fmla="*/ 432356 w 1352583"/>
              <a:gd name="connsiteY6" fmla="*/ 1905652 h 2130165"/>
              <a:gd name="connsiteX7" fmla="*/ 62895 w 1352583"/>
              <a:gd name="connsiteY7" fmla="*/ 2124096 h 2130165"/>
              <a:gd name="connsiteX8" fmla="*/ 27412 w 1352583"/>
              <a:gd name="connsiteY8" fmla="*/ 2130165 h 2130165"/>
              <a:gd name="connsiteX9" fmla="*/ 1318585 w 1352583"/>
              <a:gd name="connsiteY9" fmla="*/ 0 h 21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583" h="2130165">
                <a:moveTo>
                  <a:pt x="1318585" y="0"/>
                </a:moveTo>
                <a:lnTo>
                  <a:pt x="1352583" y="105574"/>
                </a:lnTo>
                <a:lnTo>
                  <a:pt x="1284364" y="37355"/>
                </a:lnTo>
                <a:lnTo>
                  <a:pt x="1284364" y="473398"/>
                </a:lnTo>
                <a:lnTo>
                  <a:pt x="1201470" y="513316"/>
                </a:lnTo>
                <a:cubicBezTo>
                  <a:pt x="722606" y="771449"/>
                  <a:pt x="423182" y="1276518"/>
                  <a:pt x="428244" y="1822220"/>
                </a:cubicBezTo>
                <a:lnTo>
                  <a:pt x="432356" y="1905652"/>
                </a:lnTo>
                <a:lnTo>
                  <a:pt x="62895" y="2124096"/>
                </a:lnTo>
                <a:lnTo>
                  <a:pt x="27412" y="2130165"/>
                </a:lnTo>
                <a:cubicBezTo>
                  <a:pt x="-132077" y="1197770"/>
                  <a:pt x="418184" y="289955"/>
                  <a:pt x="1318585" y="0"/>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75000"/>
                  <a:lumOff val="25000"/>
                </a:schemeClr>
              </a:solidFill>
            </a:endParaRPr>
          </a:p>
        </p:txBody>
      </p:sp>
      <p:sp>
        <p:nvSpPr>
          <p:cNvPr id="53" name="자유형: 도형 2213">
            <a:extLst>
              <a:ext uri="{FF2B5EF4-FFF2-40B4-BE49-F238E27FC236}">
                <a16:creationId xmlns:a16="http://schemas.microsoft.com/office/drawing/2014/main" id="{E8909156-D153-4521-B6ED-0E7005B312DD}"/>
              </a:ext>
            </a:extLst>
          </p:cNvPr>
          <p:cNvSpPr/>
          <p:nvPr/>
        </p:nvSpPr>
        <p:spPr>
          <a:xfrm>
            <a:off x="775805" y="2136031"/>
            <a:ext cx="1352583" cy="2130165"/>
          </a:xfrm>
          <a:custGeom>
            <a:avLst/>
            <a:gdLst>
              <a:gd name="connsiteX0" fmla="*/ 1318585 w 1352583"/>
              <a:gd name="connsiteY0" fmla="*/ 0 h 2130165"/>
              <a:gd name="connsiteX1" fmla="*/ 1352583 w 1352583"/>
              <a:gd name="connsiteY1" fmla="*/ 105574 h 2130165"/>
              <a:gd name="connsiteX2" fmla="*/ 1284364 w 1352583"/>
              <a:gd name="connsiteY2" fmla="*/ 37355 h 2130165"/>
              <a:gd name="connsiteX3" fmla="*/ 1284364 w 1352583"/>
              <a:gd name="connsiteY3" fmla="*/ 473398 h 2130165"/>
              <a:gd name="connsiteX4" fmla="*/ 1201470 w 1352583"/>
              <a:gd name="connsiteY4" fmla="*/ 513316 h 2130165"/>
              <a:gd name="connsiteX5" fmla="*/ 428244 w 1352583"/>
              <a:gd name="connsiteY5" fmla="*/ 1822220 h 2130165"/>
              <a:gd name="connsiteX6" fmla="*/ 432356 w 1352583"/>
              <a:gd name="connsiteY6" fmla="*/ 1905652 h 2130165"/>
              <a:gd name="connsiteX7" fmla="*/ 62895 w 1352583"/>
              <a:gd name="connsiteY7" fmla="*/ 2124096 h 2130165"/>
              <a:gd name="connsiteX8" fmla="*/ 27412 w 1352583"/>
              <a:gd name="connsiteY8" fmla="*/ 2130165 h 2130165"/>
              <a:gd name="connsiteX9" fmla="*/ 1318585 w 1352583"/>
              <a:gd name="connsiteY9" fmla="*/ 0 h 213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583" h="2130165">
                <a:moveTo>
                  <a:pt x="1318585" y="0"/>
                </a:moveTo>
                <a:lnTo>
                  <a:pt x="1352583" y="105574"/>
                </a:lnTo>
                <a:lnTo>
                  <a:pt x="1284364" y="37355"/>
                </a:lnTo>
                <a:lnTo>
                  <a:pt x="1284364" y="473398"/>
                </a:lnTo>
                <a:lnTo>
                  <a:pt x="1201470" y="513316"/>
                </a:lnTo>
                <a:cubicBezTo>
                  <a:pt x="722606" y="771449"/>
                  <a:pt x="423182" y="1276518"/>
                  <a:pt x="428244" y="1822220"/>
                </a:cubicBezTo>
                <a:lnTo>
                  <a:pt x="432356" y="1905652"/>
                </a:lnTo>
                <a:lnTo>
                  <a:pt x="62895" y="2124096"/>
                </a:lnTo>
                <a:lnTo>
                  <a:pt x="27412" y="2130165"/>
                </a:lnTo>
                <a:cubicBezTo>
                  <a:pt x="-132077" y="1197770"/>
                  <a:pt x="418184" y="289955"/>
                  <a:pt x="131858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75000"/>
                  <a:lumOff val="25000"/>
                </a:schemeClr>
              </a:solidFill>
            </a:endParaRPr>
          </a:p>
        </p:txBody>
      </p:sp>
      <p:sp>
        <p:nvSpPr>
          <p:cNvPr id="54" name="자유형: 도형 2214">
            <a:extLst>
              <a:ext uri="{FF2B5EF4-FFF2-40B4-BE49-F238E27FC236}">
                <a16:creationId xmlns:a16="http://schemas.microsoft.com/office/drawing/2014/main" id="{F2F1D287-B87F-4135-9571-01B6534A54FE}"/>
              </a:ext>
            </a:extLst>
          </p:cNvPr>
          <p:cNvSpPr>
            <a:spLocks/>
          </p:cNvSpPr>
          <p:nvPr/>
        </p:nvSpPr>
        <p:spPr bwMode="auto">
          <a:xfrm flipH="1">
            <a:off x="637483" y="1745224"/>
            <a:ext cx="4049984" cy="3705716"/>
          </a:xfrm>
          <a:custGeom>
            <a:avLst/>
            <a:gdLst>
              <a:gd name="connsiteX0" fmla="*/ 3289834 w 4049984"/>
              <a:gd name="connsiteY0" fmla="*/ 2326049 h 3705716"/>
              <a:gd name="connsiteX1" fmla="*/ 3921644 w 4049984"/>
              <a:gd name="connsiteY1" fmla="*/ 2957859 h 3705716"/>
              <a:gd name="connsiteX2" fmla="*/ 3289834 w 4049984"/>
              <a:gd name="connsiteY2" fmla="*/ 3589669 h 3705716"/>
              <a:gd name="connsiteX3" fmla="*/ 2658024 w 4049984"/>
              <a:gd name="connsiteY3" fmla="*/ 2957859 h 3705716"/>
              <a:gd name="connsiteX4" fmla="*/ 3289834 w 4049984"/>
              <a:gd name="connsiteY4" fmla="*/ 2326049 h 3705716"/>
              <a:gd name="connsiteX5" fmla="*/ 761148 w 4049984"/>
              <a:gd name="connsiteY5" fmla="*/ 2315108 h 3705716"/>
              <a:gd name="connsiteX6" fmla="*/ 1392958 w 4049984"/>
              <a:gd name="connsiteY6" fmla="*/ 2946918 h 3705716"/>
              <a:gd name="connsiteX7" fmla="*/ 761148 w 4049984"/>
              <a:gd name="connsiteY7" fmla="*/ 3578728 h 3705716"/>
              <a:gd name="connsiteX8" fmla="*/ 129338 w 4049984"/>
              <a:gd name="connsiteY8" fmla="*/ 2946918 h 3705716"/>
              <a:gd name="connsiteX9" fmla="*/ 761148 w 4049984"/>
              <a:gd name="connsiteY9" fmla="*/ 2315108 h 3705716"/>
              <a:gd name="connsiteX10" fmla="*/ 1725216 w 4049984"/>
              <a:gd name="connsiteY10" fmla="*/ 2037439 h 3705716"/>
              <a:gd name="connsiteX11" fmla="*/ 1727839 w 4049984"/>
              <a:gd name="connsiteY11" fmla="*/ 2037531 h 3705716"/>
              <a:gd name="connsiteX12" fmla="*/ 1846397 w 4049984"/>
              <a:gd name="connsiteY12" fmla="*/ 2041675 h 3705716"/>
              <a:gd name="connsiteX13" fmla="*/ 2168171 w 4049984"/>
              <a:gd name="connsiteY13" fmla="*/ 2049197 h 3705716"/>
              <a:gd name="connsiteX14" fmla="*/ 2272821 w 4049984"/>
              <a:gd name="connsiteY14" fmla="*/ 2051265 h 3705716"/>
              <a:gd name="connsiteX15" fmla="*/ 2273317 w 4049984"/>
              <a:gd name="connsiteY15" fmla="*/ 2051275 h 3705716"/>
              <a:gd name="connsiteX16" fmla="*/ 2258392 w 4049984"/>
              <a:gd name="connsiteY16" fmla="*/ 2077679 h 3705716"/>
              <a:gd name="connsiteX17" fmla="*/ 2225764 w 4049984"/>
              <a:gd name="connsiteY17" fmla="*/ 2135403 h 3705716"/>
              <a:gd name="connsiteX18" fmla="*/ 2067487 w 4049984"/>
              <a:gd name="connsiteY18" fmla="*/ 2417827 h 3705716"/>
              <a:gd name="connsiteX19" fmla="*/ 2001389 w 4049984"/>
              <a:gd name="connsiteY19" fmla="*/ 2539086 h 3705716"/>
              <a:gd name="connsiteX20" fmla="*/ 1999706 w 4049984"/>
              <a:gd name="connsiteY20" fmla="*/ 2542173 h 3705716"/>
              <a:gd name="connsiteX21" fmla="*/ 1998064 w 4049984"/>
              <a:gd name="connsiteY21" fmla="*/ 2539086 h 3705716"/>
              <a:gd name="connsiteX22" fmla="*/ 1933596 w 4049984"/>
              <a:gd name="connsiteY22" fmla="*/ 2417827 h 3705716"/>
              <a:gd name="connsiteX23" fmla="*/ 1779223 w 4049984"/>
              <a:gd name="connsiteY23" fmla="*/ 2135403 h 3705716"/>
              <a:gd name="connsiteX24" fmla="*/ 1728689 w 4049984"/>
              <a:gd name="connsiteY24" fmla="*/ 2043740 h 3705716"/>
              <a:gd name="connsiteX25" fmla="*/ 1981006 w 4049984"/>
              <a:gd name="connsiteY25" fmla="*/ 121267 h 3705716"/>
              <a:gd name="connsiteX26" fmla="*/ 2612816 w 4049984"/>
              <a:gd name="connsiteY26" fmla="*/ 753078 h 3705716"/>
              <a:gd name="connsiteX27" fmla="*/ 1981006 w 4049984"/>
              <a:gd name="connsiteY27" fmla="*/ 1384887 h 3705716"/>
              <a:gd name="connsiteX28" fmla="*/ 1349195 w 4049984"/>
              <a:gd name="connsiteY28" fmla="*/ 753078 h 3705716"/>
              <a:gd name="connsiteX29" fmla="*/ 1981006 w 4049984"/>
              <a:gd name="connsiteY29" fmla="*/ 121267 h 3705716"/>
              <a:gd name="connsiteX30" fmla="*/ 1967155 w 4049984"/>
              <a:gd name="connsiteY30" fmla="*/ 46 h 3705716"/>
              <a:gd name="connsiteX31" fmla="*/ 1890086 w 4049984"/>
              <a:gd name="connsiteY31" fmla="*/ 4820 h 3705716"/>
              <a:gd name="connsiteX32" fmla="*/ 1223816 w 4049984"/>
              <a:gd name="connsiteY32" fmla="*/ 839571 h 3705716"/>
              <a:gd name="connsiteX33" fmla="*/ 1479918 w 4049984"/>
              <a:gd name="connsiteY33" fmla="*/ 1325709 h 3705716"/>
              <a:gd name="connsiteX34" fmla="*/ 1656360 w 4049984"/>
              <a:gd name="connsiteY34" fmla="*/ 1476193 h 3705716"/>
              <a:gd name="connsiteX35" fmla="*/ 1750552 w 4049984"/>
              <a:gd name="connsiteY35" fmla="*/ 1870879 h 3705716"/>
              <a:gd name="connsiteX36" fmla="*/ 1703579 w 4049984"/>
              <a:gd name="connsiteY36" fmla="*/ 1987324 h 3705716"/>
              <a:gd name="connsiteX37" fmla="*/ 1698752 w 4049984"/>
              <a:gd name="connsiteY37" fmla="*/ 2003465 h 3705716"/>
              <a:gd name="connsiteX38" fmla="*/ 1693649 w 4049984"/>
              <a:gd name="connsiteY38" fmla="*/ 2008416 h 3705716"/>
              <a:gd name="connsiteX39" fmla="*/ 1591520 w 4049984"/>
              <a:gd name="connsiteY39" fmla="*/ 2138911 h 3705716"/>
              <a:gd name="connsiteX40" fmla="*/ 1209097 w 4049984"/>
              <a:gd name="connsiteY40" fmla="*/ 2302051 h 3705716"/>
              <a:gd name="connsiteX41" fmla="*/ 1067004 w 4049984"/>
              <a:gd name="connsiteY41" fmla="*/ 2261705 h 3705716"/>
              <a:gd name="connsiteX42" fmla="*/ 937190 w 4049984"/>
              <a:gd name="connsiteY42" fmla="*/ 2216096 h 3705716"/>
              <a:gd name="connsiteX43" fmla="*/ 921402 w 4049984"/>
              <a:gd name="connsiteY43" fmla="*/ 2210833 h 3705716"/>
              <a:gd name="connsiteX44" fmla="*/ 921402 w 4049984"/>
              <a:gd name="connsiteY44" fmla="*/ 2212587 h 3705716"/>
              <a:gd name="connsiteX45" fmla="*/ 305665 w 4049984"/>
              <a:gd name="connsiteY45" fmla="*/ 2342397 h 3705716"/>
              <a:gd name="connsiteX46" fmla="*/ 147784 w 4049984"/>
              <a:gd name="connsiteY46" fmla="*/ 3398419 h 3705716"/>
              <a:gd name="connsiteX47" fmla="*/ 1203834 w 4049984"/>
              <a:gd name="connsiteY47" fmla="*/ 3558050 h 3705716"/>
              <a:gd name="connsiteX48" fmla="*/ 1496791 w 4049984"/>
              <a:gd name="connsiteY48" fmla="*/ 3093190 h 3705716"/>
              <a:gd name="connsiteX49" fmla="*/ 1538893 w 4049984"/>
              <a:gd name="connsiteY49" fmla="*/ 2865146 h 3705716"/>
              <a:gd name="connsiteX50" fmla="*/ 1833605 w 4049984"/>
              <a:gd name="connsiteY50" fmla="*/ 2586230 h 3705716"/>
              <a:gd name="connsiteX51" fmla="*/ 1994200 w 4049984"/>
              <a:gd name="connsiteY51" fmla="*/ 2560081 h 3705716"/>
              <a:gd name="connsiteX52" fmla="*/ 1999706 w 4049984"/>
              <a:gd name="connsiteY52" fmla="*/ 2558534 h 3705716"/>
              <a:gd name="connsiteX53" fmla="*/ 2005351 w 4049984"/>
              <a:gd name="connsiteY53" fmla="*/ 2560081 h 3705716"/>
              <a:gd name="connsiteX54" fmla="*/ 2170008 w 4049984"/>
              <a:gd name="connsiteY54" fmla="*/ 2586230 h 3705716"/>
              <a:gd name="connsiteX55" fmla="*/ 2472172 w 4049984"/>
              <a:gd name="connsiteY55" fmla="*/ 2865146 h 3705716"/>
              <a:gd name="connsiteX56" fmla="*/ 2515339 w 4049984"/>
              <a:gd name="connsiteY56" fmla="*/ 3093190 h 3705716"/>
              <a:gd name="connsiteX57" fmla="*/ 2815705 w 4049984"/>
              <a:gd name="connsiteY57" fmla="*/ 3558050 h 3705716"/>
              <a:gd name="connsiteX58" fmla="*/ 3898462 w 4049984"/>
              <a:gd name="connsiteY58" fmla="*/ 3398419 h 3705716"/>
              <a:gd name="connsiteX59" fmla="*/ 3736588 w 4049984"/>
              <a:gd name="connsiteY59" fmla="*/ 2342397 h 3705716"/>
              <a:gd name="connsiteX60" fmla="*/ 3105280 w 4049984"/>
              <a:gd name="connsiteY60" fmla="*/ 2212587 h 3705716"/>
              <a:gd name="connsiteX61" fmla="*/ 3105280 w 4049984"/>
              <a:gd name="connsiteY61" fmla="*/ 2210833 h 3705716"/>
              <a:gd name="connsiteX62" fmla="*/ 3089092 w 4049984"/>
              <a:gd name="connsiteY62" fmla="*/ 2216096 h 3705716"/>
              <a:gd name="connsiteX63" fmla="*/ 2955996 w 4049984"/>
              <a:gd name="connsiteY63" fmla="*/ 2261705 h 3705716"/>
              <a:gd name="connsiteX64" fmla="*/ 2810309 w 4049984"/>
              <a:gd name="connsiteY64" fmla="*/ 2302051 h 3705716"/>
              <a:gd name="connsiteX65" fmla="*/ 2418214 w 4049984"/>
              <a:gd name="connsiteY65" fmla="*/ 2138911 h 3705716"/>
              <a:gd name="connsiteX66" fmla="*/ 2313502 w 4049984"/>
              <a:gd name="connsiteY66" fmla="*/ 2008416 h 3705716"/>
              <a:gd name="connsiteX67" fmla="*/ 2311037 w 4049984"/>
              <a:gd name="connsiteY67" fmla="*/ 2006083 h 3705716"/>
              <a:gd name="connsiteX68" fmla="*/ 2309731 w 4049984"/>
              <a:gd name="connsiteY68" fmla="*/ 2001793 h 3705716"/>
              <a:gd name="connsiteX69" fmla="*/ 2258985 w 4049984"/>
              <a:gd name="connsiteY69" fmla="*/ 1884887 h 3705716"/>
              <a:gd name="connsiteX70" fmla="*/ 2308913 w 4049984"/>
              <a:gd name="connsiteY70" fmla="*/ 1472129 h 3705716"/>
              <a:gd name="connsiteX71" fmla="*/ 2414901 w 4049984"/>
              <a:gd name="connsiteY71" fmla="*/ 1369246 h 3705716"/>
              <a:gd name="connsiteX72" fmla="*/ 2519306 w 4049984"/>
              <a:gd name="connsiteY72" fmla="*/ 1279628 h 3705716"/>
              <a:gd name="connsiteX73" fmla="*/ 2531757 w 4049984"/>
              <a:gd name="connsiteY73" fmla="*/ 1268587 h 3705716"/>
              <a:gd name="connsiteX74" fmla="*/ 2530238 w 4049984"/>
              <a:gd name="connsiteY74" fmla="*/ 1267710 h 3705716"/>
              <a:gd name="connsiteX75" fmla="*/ 2725688 w 4049984"/>
              <a:gd name="connsiteY75" fmla="*/ 669561 h 3705716"/>
              <a:gd name="connsiteX76" fmla="*/ 2042892 w 4049984"/>
              <a:gd name="connsiteY76" fmla="*/ 3006 h 3705716"/>
              <a:gd name="connsiteX77" fmla="*/ 1967155 w 4049984"/>
              <a:gd name="connsiteY77" fmla="*/ 46 h 370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049984" h="3705716">
                <a:moveTo>
                  <a:pt x="3289834" y="2326049"/>
                </a:moveTo>
                <a:cubicBezTo>
                  <a:pt x="3638773" y="2326049"/>
                  <a:pt x="3921644" y="2608920"/>
                  <a:pt x="3921644" y="2957859"/>
                </a:cubicBezTo>
                <a:cubicBezTo>
                  <a:pt x="3921644" y="3306798"/>
                  <a:pt x="3638773" y="3589669"/>
                  <a:pt x="3289834" y="3589669"/>
                </a:cubicBezTo>
                <a:cubicBezTo>
                  <a:pt x="2940895" y="3589669"/>
                  <a:pt x="2658024" y="3306798"/>
                  <a:pt x="2658024" y="2957859"/>
                </a:cubicBezTo>
                <a:cubicBezTo>
                  <a:pt x="2658024" y="2608920"/>
                  <a:pt x="2940895" y="2326049"/>
                  <a:pt x="3289834" y="2326049"/>
                </a:cubicBezTo>
                <a:close/>
                <a:moveTo>
                  <a:pt x="761148" y="2315108"/>
                </a:moveTo>
                <a:cubicBezTo>
                  <a:pt x="1110087" y="2315108"/>
                  <a:pt x="1392958" y="2597979"/>
                  <a:pt x="1392958" y="2946918"/>
                </a:cubicBezTo>
                <a:cubicBezTo>
                  <a:pt x="1392958" y="3295857"/>
                  <a:pt x="1110087" y="3578728"/>
                  <a:pt x="761148" y="3578728"/>
                </a:cubicBezTo>
                <a:cubicBezTo>
                  <a:pt x="412209" y="3578728"/>
                  <a:pt x="129338" y="3295857"/>
                  <a:pt x="129338" y="2946918"/>
                </a:cubicBezTo>
                <a:cubicBezTo>
                  <a:pt x="129338" y="2597979"/>
                  <a:pt x="412209" y="2315108"/>
                  <a:pt x="761148" y="2315108"/>
                </a:cubicBezTo>
                <a:close/>
                <a:moveTo>
                  <a:pt x="1725216" y="2037439"/>
                </a:moveTo>
                <a:lnTo>
                  <a:pt x="1727839" y="2037531"/>
                </a:lnTo>
                <a:cubicBezTo>
                  <a:pt x="1750815" y="2038334"/>
                  <a:pt x="1787577" y="2039619"/>
                  <a:pt x="1846397" y="2041675"/>
                </a:cubicBezTo>
                <a:cubicBezTo>
                  <a:pt x="1846397" y="2041675"/>
                  <a:pt x="1846397" y="2041675"/>
                  <a:pt x="2168171" y="2049197"/>
                </a:cubicBezTo>
                <a:cubicBezTo>
                  <a:pt x="2168171" y="2049197"/>
                  <a:pt x="2168171" y="2049197"/>
                  <a:pt x="2272821" y="2051265"/>
                </a:cubicBezTo>
                <a:lnTo>
                  <a:pt x="2273317" y="2051275"/>
                </a:lnTo>
                <a:lnTo>
                  <a:pt x="2258392" y="2077679"/>
                </a:lnTo>
                <a:cubicBezTo>
                  <a:pt x="2225764" y="2135403"/>
                  <a:pt x="2225764" y="2135403"/>
                  <a:pt x="2225764" y="2135403"/>
                </a:cubicBezTo>
                <a:cubicBezTo>
                  <a:pt x="2067487" y="2417827"/>
                  <a:pt x="2067487" y="2417827"/>
                  <a:pt x="2067487" y="2417827"/>
                </a:cubicBezTo>
                <a:cubicBezTo>
                  <a:pt x="2029717" y="2487118"/>
                  <a:pt x="2010831" y="2521763"/>
                  <a:pt x="2001389" y="2539086"/>
                </a:cubicBezTo>
                <a:lnTo>
                  <a:pt x="1999706" y="2542173"/>
                </a:lnTo>
                <a:lnTo>
                  <a:pt x="1998064" y="2539086"/>
                </a:lnTo>
                <a:cubicBezTo>
                  <a:pt x="1988854" y="2521763"/>
                  <a:pt x="1970435" y="2487118"/>
                  <a:pt x="1933596" y="2417827"/>
                </a:cubicBezTo>
                <a:cubicBezTo>
                  <a:pt x="1933596" y="2417827"/>
                  <a:pt x="1933596" y="2417827"/>
                  <a:pt x="1779223" y="2135403"/>
                </a:cubicBezTo>
                <a:cubicBezTo>
                  <a:pt x="1779223" y="2135403"/>
                  <a:pt x="1779223" y="2135403"/>
                  <a:pt x="1728689" y="2043740"/>
                </a:cubicBezTo>
                <a:close/>
                <a:moveTo>
                  <a:pt x="1981006" y="121267"/>
                </a:moveTo>
                <a:cubicBezTo>
                  <a:pt x="2329945" y="121268"/>
                  <a:pt x="2612816" y="404139"/>
                  <a:pt x="2612816" y="753078"/>
                </a:cubicBezTo>
                <a:cubicBezTo>
                  <a:pt x="2612816" y="1102017"/>
                  <a:pt x="2329945" y="1384888"/>
                  <a:pt x="1981006" y="1384887"/>
                </a:cubicBezTo>
                <a:cubicBezTo>
                  <a:pt x="1632067" y="1384888"/>
                  <a:pt x="1349196" y="1102017"/>
                  <a:pt x="1349195" y="753078"/>
                </a:cubicBezTo>
                <a:cubicBezTo>
                  <a:pt x="1349196" y="404139"/>
                  <a:pt x="1632067" y="121268"/>
                  <a:pt x="1981006" y="121267"/>
                </a:cubicBezTo>
                <a:close/>
                <a:moveTo>
                  <a:pt x="1967155" y="46"/>
                </a:moveTo>
                <a:cubicBezTo>
                  <a:pt x="1941663" y="330"/>
                  <a:pt x="1915950" y="1903"/>
                  <a:pt x="1890086" y="4820"/>
                </a:cubicBezTo>
                <a:cubicBezTo>
                  <a:pt x="1474731" y="50627"/>
                  <a:pt x="1177142" y="425731"/>
                  <a:pt x="1223816" y="839571"/>
                </a:cubicBezTo>
                <a:cubicBezTo>
                  <a:pt x="1245783" y="1036585"/>
                  <a:pt x="1342505" y="1205862"/>
                  <a:pt x="1479918" y="1325709"/>
                </a:cubicBezTo>
                <a:cubicBezTo>
                  <a:pt x="1514154" y="1357629"/>
                  <a:pt x="1581640" y="1398618"/>
                  <a:pt x="1656360" y="1476193"/>
                </a:cubicBezTo>
                <a:cubicBezTo>
                  <a:pt x="1754682" y="1579548"/>
                  <a:pt x="1814473" y="1735606"/>
                  <a:pt x="1750552" y="1870879"/>
                </a:cubicBezTo>
                <a:cubicBezTo>
                  <a:pt x="1728593" y="1915930"/>
                  <a:pt x="1713341" y="1957259"/>
                  <a:pt x="1703579" y="1987324"/>
                </a:cubicBezTo>
                <a:lnTo>
                  <a:pt x="1698752" y="2003465"/>
                </a:lnTo>
                <a:lnTo>
                  <a:pt x="1693649" y="2008416"/>
                </a:lnTo>
                <a:cubicBezTo>
                  <a:pt x="1674407" y="2027740"/>
                  <a:pt x="1630990" y="2074445"/>
                  <a:pt x="1591520" y="2138911"/>
                </a:cubicBezTo>
                <a:cubicBezTo>
                  <a:pt x="1538893" y="2223112"/>
                  <a:pt x="1347681" y="2328364"/>
                  <a:pt x="1209097" y="2302051"/>
                </a:cubicBezTo>
                <a:cubicBezTo>
                  <a:pt x="1165241" y="2293280"/>
                  <a:pt x="1114368" y="2277492"/>
                  <a:pt x="1067004" y="2261705"/>
                </a:cubicBezTo>
                <a:cubicBezTo>
                  <a:pt x="1024902" y="2242408"/>
                  <a:pt x="982800" y="2228375"/>
                  <a:pt x="937190" y="2216096"/>
                </a:cubicBezTo>
                <a:cubicBezTo>
                  <a:pt x="931927" y="2214341"/>
                  <a:pt x="924910" y="2212587"/>
                  <a:pt x="921402" y="2210833"/>
                </a:cubicBezTo>
                <a:cubicBezTo>
                  <a:pt x="921402" y="2210833"/>
                  <a:pt x="921402" y="2210833"/>
                  <a:pt x="921402" y="2212587"/>
                </a:cubicBezTo>
                <a:cubicBezTo>
                  <a:pt x="714402" y="2166978"/>
                  <a:pt x="489860" y="2207325"/>
                  <a:pt x="305665" y="2342397"/>
                </a:cubicBezTo>
                <a:cubicBezTo>
                  <a:pt x="-29394" y="2589738"/>
                  <a:pt x="-99563" y="3063369"/>
                  <a:pt x="147784" y="3398419"/>
                </a:cubicBezTo>
                <a:cubicBezTo>
                  <a:pt x="395131" y="3735224"/>
                  <a:pt x="868775" y="3805391"/>
                  <a:pt x="1203834" y="3558050"/>
                </a:cubicBezTo>
                <a:cubicBezTo>
                  <a:pt x="1363469" y="3440520"/>
                  <a:pt x="1461707" y="3272118"/>
                  <a:pt x="1496791" y="3093190"/>
                </a:cubicBezTo>
                <a:cubicBezTo>
                  <a:pt x="1507317" y="3047581"/>
                  <a:pt x="1509071" y="2968643"/>
                  <a:pt x="1538893" y="2865146"/>
                </a:cubicBezTo>
                <a:cubicBezTo>
                  <a:pt x="1579240" y="2728319"/>
                  <a:pt x="1684495" y="2598509"/>
                  <a:pt x="1833605" y="2586230"/>
                </a:cubicBezTo>
                <a:cubicBezTo>
                  <a:pt x="1908598" y="2580968"/>
                  <a:pt x="1968790" y="2566824"/>
                  <a:pt x="1994200" y="2560081"/>
                </a:cubicBezTo>
                <a:lnTo>
                  <a:pt x="1999706" y="2558534"/>
                </a:lnTo>
                <a:lnTo>
                  <a:pt x="2005351" y="2560081"/>
                </a:lnTo>
                <a:cubicBezTo>
                  <a:pt x="2031403" y="2566824"/>
                  <a:pt x="2093117" y="2580968"/>
                  <a:pt x="2170008" y="2586230"/>
                </a:cubicBezTo>
                <a:cubicBezTo>
                  <a:pt x="2322889" y="2598509"/>
                  <a:pt x="2430805" y="2728319"/>
                  <a:pt x="2472172" y="2865146"/>
                </a:cubicBezTo>
                <a:cubicBezTo>
                  <a:pt x="2502749" y="2968643"/>
                  <a:pt x="2504547" y="3047581"/>
                  <a:pt x="2515339" y="3093190"/>
                </a:cubicBezTo>
                <a:cubicBezTo>
                  <a:pt x="2551311" y="3272118"/>
                  <a:pt x="2652032" y="3440520"/>
                  <a:pt x="2815705" y="3558050"/>
                </a:cubicBezTo>
                <a:cubicBezTo>
                  <a:pt x="3159238" y="3805391"/>
                  <a:pt x="3644860" y="3735224"/>
                  <a:pt x="3898462" y="3398419"/>
                </a:cubicBezTo>
                <a:cubicBezTo>
                  <a:pt x="4152065" y="3063369"/>
                  <a:pt x="4080121" y="2589738"/>
                  <a:pt x="3736588" y="2342397"/>
                </a:cubicBezTo>
                <a:cubicBezTo>
                  <a:pt x="3547735" y="2207325"/>
                  <a:pt x="3317515" y="2166978"/>
                  <a:pt x="3105280" y="2212587"/>
                </a:cubicBezTo>
                <a:cubicBezTo>
                  <a:pt x="3105280" y="2210833"/>
                  <a:pt x="3105280" y="2210833"/>
                  <a:pt x="3105280" y="2210833"/>
                </a:cubicBezTo>
                <a:cubicBezTo>
                  <a:pt x="3101682" y="2212587"/>
                  <a:pt x="3094488" y="2214341"/>
                  <a:pt x="3089092" y="2216096"/>
                </a:cubicBezTo>
                <a:cubicBezTo>
                  <a:pt x="3042329" y="2228375"/>
                  <a:pt x="2999162" y="2242408"/>
                  <a:pt x="2955996" y="2261705"/>
                </a:cubicBezTo>
                <a:cubicBezTo>
                  <a:pt x="2907434" y="2277492"/>
                  <a:pt x="2855274" y="2293280"/>
                  <a:pt x="2810309" y="2302051"/>
                </a:cubicBezTo>
                <a:cubicBezTo>
                  <a:pt x="2668220" y="2328364"/>
                  <a:pt x="2472172" y="2223112"/>
                  <a:pt x="2418214" y="2138911"/>
                </a:cubicBezTo>
                <a:cubicBezTo>
                  <a:pt x="2377746" y="2074445"/>
                  <a:pt x="2333230" y="2027740"/>
                  <a:pt x="2313502" y="2008416"/>
                </a:cubicBezTo>
                <a:lnTo>
                  <a:pt x="2311037" y="2006083"/>
                </a:lnTo>
                <a:lnTo>
                  <a:pt x="2309731" y="2001793"/>
                </a:lnTo>
                <a:cubicBezTo>
                  <a:pt x="2299397" y="1971013"/>
                  <a:pt x="2283047" y="1929164"/>
                  <a:pt x="2258985" y="1884887"/>
                </a:cubicBezTo>
                <a:cubicBezTo>
                  <a:pt x="2212378" y="1797210"/>
                  <a:pt x="2216833" y="1578989"/>
                  <a:pt x="2308913" y="1472129"/>
                </a:cubicBezTo>
                <a:cubicBezTo>
                  <a:pt x="2338437" y="1438534"/>
                  <a:pt x="2377546" y="1402370"/>
                  <a:pt x="2414901" y="1369246"/>
                </a:cubicBezTo>
                <a:cubicBezTo>
                  <a:pt x="2452663" y="1342433"/>
                  <a:pt x="2485867" y="1312988"/>
                  <a:pt x="2519306" y="1279628"/>
                </a:cubicBezTo>
                <a:cubicBezTo>
                  <a:pt x="2523457" y="1275947"/>
                  <a:pt x="2528484" y="1270748"/>
                  <a:pt x="2531757" y="1268587"/>
                </a:cubicBezTo>
                <a:cubicBezTo>
                  <a:pt x="2531757" y="1268587"/>
                  <a:pt x="2531757" y="1268587"/>
                  <a:pt x="2530238" y="1267710"/>
                </a:cubicBezTo>
                <a:cubicBezTo>
                  <a:pt x="2673237" y="1111247"/>
                  <a:pt x="2750566" y="896614"/>
                  <a:pt x="2725688" y="669561"/>
                </a:cubicBezTo>
                <a:cubicBezTo>
                  <a:pt x="2684848" y="307451"/>
                  <a:pt x="2392564" y="34349"/>
                  <a:pt x="2042892" y="3006"/>
                </a:cubicBezTo>
                <a:cubicBezTo>
                  <a:pt x="2017916" y="768"/>
                  <a:pt x="1992646" y="-238"/>
                  <a:pt x="1967155" y="4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ko-KR" altLang="en-US" sz="2700">
              <a:solidFill>
                <a:schemeClr val="tx1">
                  <a:lumMod val="75000"/>
                  <a:lumOff val="25000"/>
                </a:schemeClr>
              </a:solidFill>
            </a:endParaRPr>
          </a:p>
        </p:txBody>
      </p:sp>
      <p:sp>
        <p:nvSpPr>
          <p:cNvPr id="55" name="Oval 6">
            <a:extLst>
              <a:ext uri="{FF2B5EF4-FFF2-40B4-BE49-F238E27FC236}">
                <a16:creationId xmlns:a16="http://schemas.microsoft.com/office/drawing/2014/main" id="{6936FBE3-5B6F-4991-96E1-2D7EA0BD9F86}"/>
              </a:ext>
            </a:extLst>
          </p:cNvPr>
          <p:cNvSpPr/>
          <p:nvPr/>
        </p:nvSpPr>
        <p:spPr>
          <a:xfrm>
            <a:off x="2315581" y="3548482"/>
            <a:ext cx="746227" cy="7462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6" name="Oval 15">
            <a:extLst>
              <a:ext uri="{FF2B5EF4-FFF2-40B4-BE49-F238E27FC236}">
                <a16:creationId xmlns:a16="http://schemas.microsoft.com/office/drawing/2014/main" id="{6E3B3601-C2D7-4438-9ADD-D3647200F778}"/>
              </a:ext>
            </a:extLst>
          </p:cNvPr>
          <p:cNvSpPr/>
          <p:nvPr/>
        </p:nvSpPr>
        <p:spPr>
          <a:xfrm>
            <a:off x="2368625" y="3606945"/>
            <a:ext cx="629881" cy="629880"/>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75000"/>
                  <a:lumOff val="25000"/>
                </a:schemeClr>
              </a:solidFill>
            </a:endParaRPr>
          </a:p>
        </p:txBody>
      </p:sp>
      <p:sp>
        <p:nvSpPr>
          <p:cNvPr id="57" name="Arc 18">
            <a:extLst>
              <a:ext uri="{FF2B5EF4-FFF2-40B4-BE49-F238E27FC236}">
                <a16:creationId xmlns:a16="http://schemas.microsoft.com/office/drawing/2014/main" id="{0182758A-2D1A-4102-B1A4-F7035B423FB2}"/>
              </a:ext>
            </a:extLst>
          </p:cNvPr>
          <p:cNvSpPr/>
          <p:nvPr/>
        </p:nvSpPr>
        <p:spPr>
          <a:xfrm>
            <a:off x="1045413" y="2265774"/>
            <a:ext cx="3332763" cy="333276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8" name="Arc 21">
            <a:extLst>
              <a:ext uri="{FF2B5EF4-FFF2-40B4-BE49-F238E27FC236}">
                <a16:creationId xmlns:a16="http://schemas.microsoft.com/office/drawing/2014/main" id="{F34F4254-73FD-4F64-BEB3-F57EAEB84D96}"/>
              </a:ext>
            </a:extLst>
          </p:cNvPr>
          <p:cNvSpPr/>
          <p:nvPr/>
        </p:nvSpPr>
        <p:spPr>
          <a:xfrm rot="14360900">
            <a:off x="967533" y="2327700"/>
            <a:ext cx="3332763" cy="333276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9" name="Arc 22">
            <a:extLst>
              <a:ext uri="{FF2B5EF4-FFF2-40B4-BE49-F238E27FC236}">
                <a16:creationId xmlns:a16="http://schemas.microsoft.com/office/drawing/2014/main" id="{6F63A676-BDDA-4F04-84F6-318B7EDD89F2}"/>
              </a:ext>
            </a:extLst>
          </p:cNvPr>
          <p:cNvSpPr/>
          <p:nvPr/>
        </p:nvSpPr>
        <p:spPr>
          <a:xfrm rot="7097419">
            <a:off x="993534" y="2301699"/>
            <a:ext cx="3332763" cy="3332763"/>
          </a:xfrm>
          <a:prstGeom prst="arc">
            <a:avLst>
              <a:gd name="adj1" fmla="val 18179519"/>
              <a:gd name="adj2" fmla="val 21517766"/>
            </a:avLst>
          </a:prstGeom>
          <a:ln w="12700">
            <a:solidFill>
              <a:schemeClr val="bg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60" name="TextBox 59">
            <a:extLst>
              <a:ext uri="{FF2B5EF4-FFF2-40B4-BE49-F238E27FC236}">
                <a16:creationId xmlns:a16="http://schemas.microsoft.com/office/drawing/2014/main" id="{F3039A47-AEDF-43B5-BDA4-D5DFEC3795C4}"/>
              </a:ext>
            </a:extLst>
          </p:cNvPr>
          <p:cNvSpPr txBox="1"/>
          <p:nvPr/>
        </p:nvSpPr>
        <p:spPr>
          <a:xfrm>
            <a:off x="5870348" y="1663824"/>
            <a:ext cx="5129085" cy="1077218"/>
          </a:xfrm>
          <a:prstGeom prst="rect">
            <a:avLst/>
          </a:prstGeom>
          <a:noFill/>
        </p:spPr>
        <p:txBody>
          <a:bodyPr wrap="square" rtlCol="0">
            <a:spAutoFit/>
          </a:bodyPr>
          <a:lstStyle/>
          <a:p>
            <a:pPr algn="just"/>
            <a:r>
              <a:rPr lang="en-GB" sz="1600" b="1" dirty="0">
                <a:solidFill>
                  <a:schemeClr val="accent1"/>
                </a:solidFill>
              </a:rPr>
              <a:t>1</a:t>
            </a:r>
            <a:r>
              <a:rPr lang="en-US" sz="1600" b="1" dirty="0">
                <a:solidFill>
                  <a:schemeClr val="accent1"/>
                </a:solidFill>
              </a:rPr>
              <a:t>999</a:t>
            </a:r>
            <a:r>
              <a:rPr lang="en-US" sz="1600" dirty="0">
                <a:solidFill>
                  <a:schemeClr val="accent1"/>
                </a:solidFill>
              </a:rPr>
              <a:t>: Decision AHG/OUA/AEC/Dec.1(IV) relating to </a:t>
            </a:r>
            <a:r>
              <a:rPr lang="en-GB" sz="1600" dirty="0">
                <a:solidFill>
                  <a:schemeClr val="accent1"/>
                </a:solidFill>
              </a:rPr>
              <a:t>the Implementation of the Yamoussoukro Declaration concerning the Liberalization of Access to Air Transport   Markets in Africa called the “</a:t>
            </a:r>
            <a:r>
              <a:rPr lang="en-GB" sz="1600" b="1" dirty="0">
                <a:solidFill>
                  <a:schemeClr val="accent1"/>
                </a:solidFill>
              </a:rPr>
              <a:t>Yamoussoukro Decision</a:t>
            </a:r>
            <a:r>
              <a:rPr lang="en-GB" sz="1600" dirty="0">
                <a:solidFill>
                  <a:schemeClr val="accent1"/>
                </a:solidFill>
              </a:rPr>
              <a:t>”(YD):  </a:t>
            </a:r>
            <a:endParaRPr lang="en-US" sz="1600" dirty="0">
              <a:solidFill>
                <a:schemeClr val="accent1"/>
              </a:solidFill>
            </a:endParaRPr>
          </a:p>
        </p:txBody>
      </p:sp>
      <p:sp>
        <p:nvSpPr>
          <p:cNvPr id="61" name="Rectangle 23">
            <a:extLst>
              <a:ext uri="{FF2B5EF4-FFF2-40B4-BE49-F238E27FC236}">
                <a16:creationId xmlns:a16="http://schemas.microsoft.com/office/drawing/2014/main" id="{3AD1A6A2-A0C8-4EB4-A3A8-ABDADE0F13AA}"/>
              </a:ext>
            </a:extLst>
          </p:cNvPr>
          <p:cNvSpPr/>
          <p:nvPr/>
        </p:nvSpPr>
        <p:spPr>
          <a:xfrm>
            <a:off x="5234180" y="1732121"/>
            <a:ext cx="6536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accent1"/>
                </a:solidFill>
              </a:rPr>
              <a:t>1999</a:t>
            </a:r>
            <a:endParaRPr lang="ko-KR" altLang="en-US" b="1" dirty="0">
              <a:solidFill>
                <a:schemeClr val="accent1"/>
              </a:solidFill>
            </a:endParaRPr>
          </a:p>
        </p:txBody>
      </p:sp>
      <p:sp>
        <p:nvSpPr>
          <p:cNvPr id="62" name="TextBox 61">
            <a:extLst>
              <a:ext uri="{FF2B5EF4-FFF2-40B4-BE49-F238E27FC236}">
                <a16:creationId xmlns:a16="http://schemas.microsoft.com/office/drawing/2014/main" id="{0321CE83-29C8-4D02-B423-19E62F6D29BF}"/>
              </a:ext>
            </a:extLst>
          </p:cNvPr>
          <p:cNvSpPr txBox="1"/>
          <p:nvPr/>
        </p:nvSpPr>
        <p:spPr>
          <a:xfrm>
            <a:off x="5870348" y="3403201"/>
            <a:ext cx="4892423" cy="1323439"/>
          </a:xfrm>
          <a:prstGeom prst="rect">
            <a:avLst/>
          </a:prstGeom>
          <a:noFill/>
        </p:spPr>
        <p:txBody>
          <a:bodyPr wrap="square" rtlCol="0">
            <a:spAutoFit/>
          </a:bodyPr>
          <a:lstStyle/>
          <a:p>
            <a:pPr algn="just"/>
            <a:r>
              <a:rPr lang="en-US" sz="1600" b="1" dirty="0">
                <a:solidFill>
                  <a:schemeClr val="accent4"/>
                </a:solidFill>
              </a:rPr>
              <a:t>January 2018</a:t>
            </a:r>
            <a:r>
              <a:rPr lang="en-US" sz="1600" dirty="0">
                <a:solidFill>
                  <a:schemeClr val="accent4"/>
                </a:solidFill>
              </a:rPr>
              <a:t>, Assembly Decision Assembly/AU/Dec.665 (XXX), adopted the </a:t>
            </a:r>
            <a:r>
              <a:rPr lang="en-US" sz="1600" b="1" dirty="0">
                <a:solidFill>
                  <a:schemeClr val="accent4"/>
                </a:solidFill>
              </a:rPr>
              <a:t>Regulatory and Institutional Texts for the implementation of the YD and the SAATM</a:t>
            </a:r>
            <a:r>
              <a:rPr lang="en-US" sz="1600" dirty="0">
                <a:solidFill>
                  <a:schemeClr val="accent4"/>
                </a:solidFill>
              </a:rPr>
              <a:t>, addressing the DSM referenced under 4 Annexes as follows:</a:t>
            </a:r>
          </a:p>
        </p:txBody>
      </p:sp>
      <p:sp>
        <p:nvSpPr>
          <p:cNvPr id="63" name="Rectangle 25">
            <a:extLst>
              <a:ext uri="{FF2B5EF4-FFF2-40B4-BE49-F238E27FC236}">
                <a16:creationId xmlns:a16="http://schemas.microsoft.com/office/drawing/2014/main" id="{5A86A558-5C33-475C-B0A3-C06659DFEE3C}"/>
              </a:ext>
            </a:extLst>
          </p:cNvPr>
          <p:cNvSpPr/>
          <p:nvPr/>
        </p:nvSpPr>
        <p:spPr>
          <a:xfrm>
            <a:off x="5234180" y="3471498"/>
            <a:ext cx="6536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accent4"/>
                </a:solidFill>
              </a:rPr>
              <a:t>2018</a:t>
            </a:r>
            <a:endParaRPr lang="ko-KR" altLang="en-US" b="1" dirty="0">
              <a:solidFill>
                <a:schemeClr val="accent4"/>
              </a:solidFill>
            </a:endParaRPr>
          </a:p>
        </p:txBody>
      </p:sp>
      <p:sp>
        <p:nvSpPr>
          <p:cNvPr id="64" name="TextBox 63">
            <a:extLst>
              <a:ext uri="{FF2B5EF4-FFF2-40B4-BE49-F238E27FC236}">
                <a16:creationId xmlns:a16="http://schemas.microsoft.com/office/drawing/2014/main" id="{1EFB9962-A1CA-4613-B8DE-2DC8A29C7E24}"/>
              </a:ext>
            </a:extLst>
          </p:cNvPr>
          <p:cNvSpPr txBox="1"/>
          <p:nvPr/>
        </p:nvSpPr>
        <p:spPr>
          <a:xfrm>
            <a:off x="5870348" y="5142578"/>
            <a:ext cx="4892423" cy="1015663"/>
          </a:xfrm>
          <a:prstGeom prst="rect">
            <a:avLst/>
          </a:prstGeom>
          <a:noFill/>
        </p:spPr>
        <p:txBody>
          <a:bodyPr wrap="square" rtlCol="0">
            <a:spAutoFit/>
          </a:bodyPr>
          <a:lstStyle/>
          <a:p>
            <a:pPr algn="just"/>
            <a:r>
              <a:rPr lang="en-US" sz="16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Annex 3 - Regulation on DSM was adopted by the 41st Ordinary Session of the AU Executive Council held from 14 to 15 July 2022 in Lusaka, Zambia</a:t>
            </a:r>
          </a:p>
          <a:p>
            <a:endParaRPr lang="en-US" altLang="ko-KR" sz="1200" dirty="0">
              <a:solidFill>
                <a:schemeClr val="tx1">
                  <a:lumMod val="75000"/>
                  <a:lumOff val="25000"/>
                </a:schemeClr>
              </a:solidFill>
            </a:endParaRPr>
          </a:p>
        </p:txBody>
      </p:sp>
      <p:sp>
        <p:nvSpPr>
          <p:cNvPr id="65" name="Rectangle 27">
            <a:extLst>
              <a:ext uri="{FF2B5EF4-FFF2-40B4-BE49-F238E27FC236}">
                <a16:creationId xmlns:a16="http://schemas.microsoft.com/office/drawing/2014/main" id="{84445A87-7888-4AE4-B108-3F2625EF332C}"/>
              </a:ext>
            </a:extLst>
          </p:cNvPr>
          <p:cNvSpPr/>
          <p:nvPr/>
        </p:nvSpPr>
        <p:spPr>
          <a:xfrm>
            <a:off x="5234180" y="5210875"/>
            <a:ext cx="6536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accent3"/>
                </a:solidFill>
              </a:rPr>
              <a:t>2022</a:t>
            </a:r>
            <a:endParaRPr lang="ko-KR" altLang="en-US" b="1" dirty="0">
              <a:solidFill>
                <a:schemeClr val="accent3"/>
              </a:solidFill>
            </a:endParaRPr>
          </a:p>
        </p:txBody>
      </p:sp>
      <p:sp>
        <p:nvSpPr>
          <p:cNvPr id="66" name="TextBox 65">
            <a:extLst>
              <a:ext uri="{FF2B5EF4-FFF2-40B4-BE49-F238E27FC236}">
                <a16:creationId xmlns:a16="http://schemas.microsoft.com/office/drawing/2014/main" id="{54139E65-E2D1-45D4-8750-34D8AFD9E647}"/>
              </a:ext>
            </a:extLst>
          </p:cNvPr>
          <p:cNvSpPr txBox="1"/>
          <p:nvPr/>
        </p:nvSpPr>
        <p:spPr>
          <a:xfrm>
            <a:off x="2131715" y="2216793"/>
            <a:ext cx="1100104" cy="630942"/>
          </a:xfrm>
          <a:prstGeom prst="rect">
            <a:avLst/>
          </a:prstGeom>
          <a:noFill/>
        </p:spPr>
        <p:txBody>
          <a:bodyPr wrap="square" rtlCol="0">
            <a:spAutoFit/>
          </a:bodyPr>
          <a:lstStyle/>
          <a:p>
            <a:pPr algn="ctr"/>
            <a:r>
              <a:rPr lang="en-US" altLang="ko-KR" sz="3500" b="1" dirty="0">
                <a:solidFill>
                  <a:schemeClr val="accent1"/>
                </a:solidFill>
                <a:cs typeface="Calibri" pitchFamily="34" charset="0"/>
              </a:rPr>
              <a:t>1999</a:t>
            </a:r>
            <a:endParaRPr lang="ko-KR" altLang="en-US" sz="3500" b="1" dirty="0">
              <a:solidFill>
                <a:schemeClr val="accent1"/>
              </a:solidFill>
              <a:cs typeface="Calibri" pitchFamily="34" charset="0"/>
            </a:endParaRPr>
          </a:p>
        </p:txBody>
      </p:sp>
      <p:sp>
        <p:nvSpPr>
          <p:cNvPr id="67" name="TextBox 66">
            <a:extLst>
              <a:ext uri="{FF2B5EF4-FFF2-40B4-BE49-F238E27FC236}">
                <a16:creationId xmlns:a16="http://schemas.microsoft.com/office/drawing/2014/main" id="{1C72A20C-D679-4D0E-8DDD-C28A772B7D05}"/>
              </a:ext>
            </a:extLst>
          </p:cNvPr>
          <p:cNvSpPr txBox="1"/>
          <p:nvPr/>
        </p:nvSpPr>
        <p:spPr>
          <a:xfrm>
            <a:off x="838255" y="4401916"/>
            <a:ext cx="1100104" cy="630942"/>
          </a:xfrm>
          <a:prstGeom prst="rect">
            <a:avLst/>
          </a:prstGeom>
          <a:noFill/>
        </p:spPr>
        <p:txBody>
          <a:bodyPr wrap="square" rtlCol="0">
            <a:spAutoFit/>
          </a:bodyPr>
          <a:lstStyle/>
          <a:p>
            <a:pPr algn="ctr"/>
            <a:r>
              <a:rPr lang="en-US" altLang="ko-KR" sz="3500" b="1" dirty="0">
                <a:solidFill>
                  <a:schemeClr val="accent4">
                    <a:lumMod val="60000"/>
                    <a:lumOff val="40000"/>
                  </a:schemeClr>
                </a:solidFill>
                <a:cs typeface="Calibri" pitchFamily="34" charset="0"/>
              </a:rPr>
              <a:t>2018</a:t>
            </a:r>
            <a:endParaRPr lang="ko-KR" altLang="en-US" sz="3500" b="1" dirty="0">
              <a:solidFill>
                <a:schemeClr val="accent4">
                  <a:lumMod val="60000"/>
                  <a:lumOff val="40000"/>
                </a:schemeClr>
              </a:solidFill>
              <a:cs typeface="Calibri" pitchFamily="34" charset="0"/>
            </a:endParaRPr>
          </a:p>
        </p:txBody>
      </p:sp>
      <p:sp>
        <p:nvSpPr>
          <p:cNvPr id="68" name="TextBox 67">
            <a:extLst>
              <a:ext uri="{FF2B5EF4-FFF2-40B4-BE49-F238E27FC236}">
                <a16:creationId xmlns:a16="http://schemas.microsoft.com/office/drawing/2014/main" id="{65A008D3-2BCC-4C82-8B88-E7C756E728AF}"/>
              </a:ext>
            </a:extLst>
          </p:cNvPr>
          <p:cNvSpPr txBox="1"/>
          <p:nvPr/>
        </p:nvSpPr>
        <p:spPr>
          <a:xfrm>
            <a:off x="3378964" y="4384163"/>
            <a:ext cx="1100104" cy="630942"/>
          </a:xfrm>
          <a:prstGeom prst="rect">
            <a:avLst/>
          </a:prstGeom>
          <a:noFill/>
        </p:spPr>
        <p:txBody>
          <a:bodyPr wrap="square" rtlCol="0">
            <a:spAutoFit/>
          </a:bodyPr>
          <a:lstStyle/>
          <a:p>
            <a:pPr algn="ctr"/>
            <a:r>
              <a:rPr lang="en-US" altLang="ko-KR" sz="3500" b="1" dirty="0">
                <a:solidFill>
                  <a:schemeClr val="bg1">
                    <a:lumMod val="50000"/>
                  </a:schemeClr>
                </a:solidFill>
                <a:cs typeface="Calibri" pitchFamily="34" charset="0"/>
              </a:rPr>
              <a:t>2022</a:t>
            </a:r>
            <a:endParaRPr lang="ko-KR" altLang="en-US" sz="3500" b="1" dirty="0">
              <a:solidFill>
                <a:schemeClr val="bg1">
                  <a:lumMod val="50000"/>
                </a:schemeClr>
              </a:solidFill>
              <a:cs typeface="Calibri" pitchFamily="34" charset="0"/>
            </a:endParaRPr>
          </a:p>
        </p:txBody>
      </p:sp>
    </p:spTree>
    <p:extLst>
      <p:ext uri="{BB962C8B-B14F-4D97-AF65-F5344CB8AC3E}">
        <p14:creationId xmlns:p14="http://schemas.microsoft.com/office/powerpoint/2010/main" val="17952910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ircle(in)">
                                      <p:cBhvr>
                                        <p:cTn id="7" dur="2000"/>
                                        <p:tgtEl>
                                          <p:spTgt spid="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circle(in)">
                                      <p:cBhvr>
                                        <p:cTn id="10" dur="2000"/>
                                        <p:tgtEl>
                                          <p:spTgt spid="6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circle(in)">
                                      <p:cBhvr>
                                        <p:cTn id="13" dur="20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80">
                                          <p:stCondLst>
                                            <p:cond delay="0"/>
                                          </p:stCondLst>
                                        </p:cTn>
                                        <p:tgtEl>
                                          <p:spTgt spid="60"/>
                                        </p:tgtEl>
                                      </p:cBhvr>
                                    </p:animEffect>
                                    <p:anim calcmode="lin" valueType="num">
                                      <p:cBhvr>
                                        <p:cTn id="19"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4" dur="26">
                                          <p:stCondLst>
                                            <p:cond delay="650"/>
                                          </p:stCondLst>
                                        </p:cTn>
                                        <p:tgtEl>
                                          <p:spTgt spid="60"/>
                                        </p:tgtEl>
                                      </p:cBhvr>
                                      <p:to x="100000" y="60000"/>
                                    </p:animScale>
                                    <p:animScale>
                                      <p:cBhvr>
                                        <p:cTn id="25" dur="166" decel="50000">
                                          <p:stCondLst>
                                            <p:cond delay="676"/>
                                          </p:stCondLst>
                                        </p:cTn>
                                        <p:tgtEl>
                                          <p:spTgt spid="60"/>
                                        </p:tgtEl>
                                      </p:cBhvr>
                                      <p:to x="100000" y="100000"/>
                                    </p:animScale>
                                    <p:animScale>
                                      <p:cBhvr>
                                        <p:cTn id="26" dur="26">
                                          <p:stCondLst>
                                            <p:cond delay="1312"/>
                                          </p:stCondLst>
                                        </p:cTn>
                                        <p:tgtEl>
                                          <p:spTgt spid="60"/>
                                        </p:tgtEl>
                                      </p:cBhvr>
                                      <p:to x="100000" y="80000"/>
                                    </p:animScale>
                                    <p:animScale>
                                      <p:cBhvr>
                                        <p:cTn id="27" dur="166" decel="50000">
                                          <p:stCondLst>
                                            <p:cond delay="1338"/>
                                          </p:stCondLst>
                                        </p:cTn>
                                        <p:tgtEl>
                                          <p:spTgt spid="60"/>
                                        </p:tgtEl>
                                      </p:cBhvr>
                                      <p:to x="100000" y="100000"/>
                                    </p:animScale>
                                    <p:animScale>
                                      <p:cBhvr>
                                        <p:cTn id="28" dur="26">
                                          <p:stCondLst>
                                            <p:cond delay="1642"/>
                                          </p:stCondLst>
                                        </p:cTn>
                                        <p:tgtEl>
                                          <p:spTgt spid="60"/>
                                        </p:tgtEl>
                                      </p:cBhvr>
                                      <p:to x="100000" y="90000"/>
                                    </p:animScale>
                                    <p:animScale>
                                      <p:cBhvr>
                                        <p:cTn id="29" dur="166" decel="50000">
                                          <p:stCondLst>
                                            <p:cond delay="1668"/>
                                          </p:stCondLst>
                                        </p:cTn>
                                        <p:tgtEl>
                                          <p:spTgt spid="60"/>
                                        </p:tgtEl>
                                      </p:cBhvr>
                                      <p:to x="100000" y="100000"/>
                                    </p:animScale>
                                    <p:animScale>
                                      <p:cBhvr>
                                        <p:cTn id="30" dur="26">
                                          <p:stCondLst>
                                            <p:cond delay="1808"/>
                                          </p:stCondLst>
                                        </p:cTn>
                                        <p:tgtEl>
                                          <p:spTgt spid="60"/>
                                        </p:tgtEl>
                                      </p:cBhvr>
                                      <p:to x="100000" y="95000"/>
                                    </p:animScale>
                                    <p:animScale>
                                      <p:cBhvr>
                                        <p:cTn id="31" dur="166" decel="50000">
                                          <p:stCondLst>
                                            <p:cond delay="1834"/>
                                          </p:stCondLst>
                                        </p:cTn>
                                        <p:tgtEl>
                                          <p:spTgt spid="60"/>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80">
                                          <p:stCondLst>
                                            <p:cond delay="0"/>
                                          </p:stCondLst>
                                        </p:cTn>
                                        <p:tgtEl>
                                          <p:spTgt spid="61"/>
                                        </p:tgtEl>
                                      </p:cBhvr>
                                    </p:animEffect>
                                    <p:anim calcmode="lin" valueType="num">
                                      <p:cBhvr>
                                        <p:cTn id="3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0" dur="26">
                                          <p:stCondLst>
                                            <p:cond delay="650"/>
                                          </p:stCondLst>
                                        </p:cTn>
                                        <p:tgtEl>
                                          <p:spTgt spid="61"/>
                                        </p:tgtEl>
                                      </p:cBhvr>
                                      <p:to x="100000" y="60000"/>
                                    </p:animScale>
                                    <p:animScale>
                                      <p:cBhvr>
                                        <p:cTn id="41" dur="166" decel="50000">
                                          <p:stCondLst>
                                            <p:cond delay="676"/>
                                          </p:stCondLst>
                                        </p:cTn>
                                        <p:tgtEl>
                                          <p:spTgt spid="61"/>
                                        </p:tgtEl>
                                      </p:cBhvr>
                                      <p:to x="100000" y="100000"/>
                                    </p:animScale>
                                    <p:animScale>
                                      <p:cBhvr>
                                        <p:cTn id="42" dur="26">
                                          <p:stCondLst>
                                            <p:cond delay="1312"/>
                                          </p:stCondLst>
                                        </p:cTn>
                                        <p:tgtEl>
                                          <p:spTgt spid="61"/>
                                        </p:tgtEl>
                                      </p:cBhvr>
                                      <p:to x="100000" y="80000"/>
                                    </p:animScale>
                                    <p:animScale>
                                      <p:cBhvr>
                                        <p:cTn id="43" dur="166" decel="50000">
                                          <p:stCondLst>
                                            <p:cond delay="1338"/>
                                          </p:stCondLst>
                                        </p:cTn>
                                        <p:tgtEl>
                                          <p:spTgt spid="61"/>
                                        </p:tgtEl>
                                      </p:cBhvr>
                                      <p:to x="100000" y="100000"/>
                                    </p:animScale>
                                    <p:animScale>
                                      <p:cBhvr>
                                        <p:cTn id="44" dur="26">
                                          <p:stCondLst>
                                            <p:cond delay="1642"/>
                                          </p:stCondLst>
                                        </p:cTn>
                                        <p:tgtEl>
                                          <p:spTgt spid="61"/>
                                        </p:tgtEl>
                                      </p:cBhvr>
                                      <p:to x="100000" y="90000"/>
                                    </p:animScale>
                                    <p:animScale>
                                      <p:cBhvr>
                                        <p:cTn id="45" dur="166" decel="50000">
                                          <p:stCondLst>
                                            <p:cond delay="1668"/>
                                          </p:stCondLst>
                                        </p:cTn>
                                        <p:tgtEl>
                                          <p:spTgt spid="61"/>
                                        </p:tgtEl>
                                      </p:cBhvr>
                                      <p:to x="100000" y="100000"/>
                                    </p:animScale>
                                    <p:animScale>
                                      <p:cBhvr>
                                        <p:cTn id="46" dur="26">
                                          <p:stCondLst>
                                            <p:cond delay="1808"/>
                                          </p:stCondLst>
                                        </p:cTn>
                                        <p:tgtEl>
                                          <p:spTgt spid="61"/>
                                        </p:tgtEl>
                                      </p:cBhvr>
                                      <p:to x="100000" y="95000"/>
                                    </p:animScale>
                                    <p:animScale>
                                      <p:cBhvr>
                                        <p:cTn id="47" dur="166" decel="50000">
                                          <p:stCondLst>
                                            <p:cond delay="1834"/>
                                          </p:stCondLst>
                                        </p:cTn>
                                        <p:tgtEl>
                                          <p:spTgt spid="61"/>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80">
                                          <p:stCondLst>
                                            <p:cond delay="0"/>
                                          </p:stCondLst>
                                        </p:cTn>
                                        <p:tgtEl>
                                          <p:spTgt spid="63"/>
                                        </p:tgtEl>
                                      </p:cBhvr>
                                    </p:animEffect>
                                    <p:anim calcmode="lin" valueType="num">
                                      <p:cBhvr>
                                        <p:cTn id="51"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6" dur="26">
                                          <p:stCondLst>
                                            <p:cond delay="650"/>
                                          </p:stCondLst>
                                        </p:cTn>
                                        <p:tgtEl>
                                          <p:spTgt spid="63"/>
                                        </p:tgtEl>
                                      </p:cBhvr>
                                      <p:to x="100000" y="60000"/>
                                    </p:animScale>
                                    <p:animScale>
                                      <p:cBhvr>
                                        <p:cTn id="57" dur="166" decel="50000">
                                          <p:stCondLst>
                                            <p:cond delay="676"/>
                                          </p:stCondLst>
                                        </p:cTn>
                                        <p:tgtEl>
                                          <p:spTgt spid="63"/>
                                        </p:tgtEl>
                                      </p:cBhvr>
                                      <p:to x="100000" y="100000"/>
                                    </p:animScale>
                                    <p:animScale>
                                      <p:cBhvr>
                                        <p:cTn id="58" dur="26">
                                          <p:stCondLst>
                                            <p:cond delay="1312"/>
                                          </p:stCondLst>
                                        </p:cTn>
                                        <p:tgtEl>
                                          <p:spTgt spid="63"/>
                                        </p:tgtEl>
                                      </p:cBhvr>
                                      <p:to x="100000" y="80000"/>
                                    </p:animScale>
                                    <p:animScale>
                                      <p:cBhvr>
                                        <p:cTn id="59" dur="166" decel="50000">
                                          <p:stCondLst>
                                            <p:cond delay="1338"/>
                                          </p:stCondLst>
                                        </p:cTn>
                                        <p:tgtEl>
                                          <p:spTgt spid="63"/>
                                        </p:tgtEl>
                                      </p:cBhvr>
                                      <p:to x="100000" y="100000"/>
                                    </p:animScale>
                                    <p:animScale>
                                      <p:cBhvr>
                                        <p:cTn id="60" dur="26">
                                          <p:stCondLst>
                                            <p:cond delay="1642"/>
                                          </p:stCondLst>
                                        </p:cTn>
                                        <p:tgtEl>
                                          <p:spTgt spid="63"/>
                                        </p:tgtEl>
                                      </p:cBhvr>
                                      <p:to x="100000" y="90000"/>
                                    </p:animScale>
                                    <p:animScale>
                                      <p:cBhvr>
                                        <p:cTn id="61" dur="166" decel="50000">
                                          <p:stCondLst>
                                            <p:cond delay="1668"/>
                                          </p:stCondLst>
                                        </p:cTn>
                                        <p:tgtEl>
                                          <p:spTgt spid="63"/>
                                        </p:tgtEl>
                                      </p:cBhvr>
                                      <p:to x="100000" y="100000"/>
                                    </p:animScale>
                                    <p:animScale>
                                      <p:cBhvr>
                                        <p:cTn id="62" dur="26">
                                          <p:stCondLst>
                                            <p:cond delay="1808"/>
                                          </p:stCondLst>
                                        </p:cTn>
                                        <p:tgtEl>
                                          <p:spTgt spid="63"/>
                                        </p:tgtEl>
                                      </p:cBhvr>
                                      <p:to x="100000" y="95000"/>
                                    </p:animScale>
                                    <p:animScale>
                                      <p:cBhvr>
                                        <p:cTn id="63" dur="166" decel="50000">
                                          <p:stCondLst>
                                            <p:cond delay="1834"/>
                                          </p:stCondLst>
                                        </p:cTn>
                                        <p:tgtEl>
                                          <p:spTgt spid="63"/>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down)">
                                      <p:cBhvr>
                                        <p:cTn id="66" dur="580">
                                          <p:stCondLst>
                                            <p:cond delay="0"/>
                                          </p:stCondLst>
                                        </p:cTn>
                                        <p:tgtEl>
                                          <p:spTgt spid="62"/>
                                        </p:tgtEl>
                                      </p:cBhvr>
                                    </p:animEffect>
                                    <p:anim calcmode="lin" valueType="num">
                                      <p:cBhvr>
                                        <p:cTn id="6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72" dur="26">
                                          <p:stCondLst>
                                            <p:cond delay="650"/>
                                          </p:stCondLst>
                                        </p:cTn>
                                        <p:tgtEl>
                                          <p:spTgt spid="62"/>
                                        </p:tgtEl>
                                      </p:cBhvr>
                                      <p:to x="100000" y="60000"/>
                                    </p:animScale>
                                    <p:animScale>
                                      <p:cBhvr>
                                        <p:cTn id="73" dur="166" decel="50000">
                                          <p:stCondLst>
                                            <p:cond delay="676"/>
                                          </p:stCondLst>
                                        </p:cTn>
                                        <p:tgtEl>
                                          <p:spTgt spid="62"/>
                                        </p:tgtEl>
                                      </p:cBhvr>
                                      <p:to x="100000" y="100000"/>
                                    </p:animScale>
                                    <p:animScale>
                                      <p:cBhvr>
                                        <p:cTn id="74" dur="26">
                                          <p:stCondLst>
                                            <p:cond delay="1312"/>
                                          </p:stCondLst>
                                        </p:cTn>
                                        <p:tgtEl>
                                          <p:spTgt spid="62"/>
                                        </p:tgtEl>
                                      </p:cBhvr>
                                      <p:to x="100000" y="80000"/>
                                    </p:animScale>
                                    <p:animScale>
                                      <p:cBhvr>
                                        <p:cTn id="75" dur="166" decel="50000">
                                          <p:stCondLst>
                                            <p:cond delay="1338"/>
                                          </p:stCondLst>
                                        </p:cTn>
                                        <p:tgtEl>
                                          <p:spTgt spid="62"/>
                                        </p:tgtEl>
                                      </p:cBhvr>
                                      <p:to x="100000" y="100000"/>
                                    </p:animScale>
                                    <p:animScale>
                                      <p:cBhvr>
                                        <p:cTn id="76" dur="26">
                                          <p:stCondLst>
                                            <p:cond delay="1642"/>
                                          </p:stCondLst>
                                        </p:cTn>
                                        <p:tgtEl>
                                          <p:spTgt spid="62"/>
                                        </p:tgtEl>
                                      </p:cBhvr>
                                      <p:to x="100000" y="90000"/>
                                    </p:animScale>
                                    <p:animScale>
                                      <p:cBhvr>
                                        <p:cTn id="77" dur="166" decel="50000">
                                          <p:stCondLst>
                                            <p:cond delay="1668"/>
                                          </p:stCondLst>
                                        </p:cTn>
                                        <p:tgtEl>
                                          <p:spTgt spid="62"/>
                                        </p:tgtEl>
                                      </p:cBhvr>
                                      <p:to x="100000" y="100000"/>
                                    </p:animScale>
                                    <p:animScale>
                                      <p:cBhvr>
                                        <p:cTn id="78" dur="26">
                                          <p:stCondLst>
                                            <p:cond delay="1808"/>
                                          </p:stCondLst>
                                        </p:cTn>
                                        <p:tgtEl>
                                          <p:spTgt spid="62"/>
                                        </p:tgtEl>
                                      </p:cBhvr>
                                      <p:to x="100000" y="95000"/>
                                    </p:animScale>
                                    <p:animScale>
                                      <p:cBhvr>
                                        <p:cTn id="79" dur="166" decel="50000">
                                          <p:stCondLst>
                                            <p:cond delay="1834"/>
                                          </p:stCondLst>
                                        </p:cTn>
                                        <p:tgtEl>
                                          <p:spTgt spid="62"/>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80">
                                          <p:stCondLst>
                                            <p:cond delay="0"/>
                                          </p:stCondLst>
                                        </p:cTn>
                                        <p:tgtEl>
                                          <p:spTgt spid="65"/>
                                        </p:tgtEl>
                                      </p:cBhvr>
                                    </p:animEffect>
                                    <p:anim calcmode="lin" valueType="num">
                                      <p:cBhvr>
                                        <p:cTn id="8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88" dur="26">
                                          <p:stCondLst>
                                            <p:cond delay="650"/>
                                          </p:stCondLst>
                                        </p:cTn>
                                        <p:tgtEl>
                                          <p:spTgt spid="65"/>
                                        </p:tgtEl>
                                      </p:cBhvr>
                                      <p:to x="100000" y="60000"/>
                                    </p:animScale>
                                    <p:animScale>
                                      <p:cBhvr>
                                        <p:cTn id="89" dur="166" decel="50000">
                                          <p:stCondLst>
                                            <p:cond delay="676"/>
                                          </p:stCondLst>
                                        </p:cTn>
                                        <p:tgtEl>
                                          <p:spTgt spid="65"/>
                                        </p:tgtEl>
                                      </p:cBhvr>
                                      <p:to x="100000" y="100000"/>
                                    </p:animScale>
                                    <p:animScale>
                                      <p:cBhvr>
                                        <p:cTn id="90" dur="26">
                                          <p:stCondLst>
                                            <p:cond delay="1312"/>
                                          </p:stCondLst>
                                        </p:cTn>
                                        <p:tgtEl>
                                          <p:spTgt spid="65"/>
                                        </p:tgtEl>
                                      </p:cBhvr>
                                      <p:to x="100000" y="80000"/>
                                    </p:animScale>
                                    <p:animScale>
                                      <p:cBhvr>
                                        <p:cTn id="91" dur="166" decel="50000">
                                          <p:stCondLst>
                                            <p:cond delay="1338"/>
                                          </p:stCondLst>
                                        </p:cTn>
                                        <p:tgtEl>
                                          <p:spTgt spid="65"/>
                                        </p:tgtEl>
                                      </p:cBhvr>
                                      <p:to x="100000" y="100000"/>
                                    </p:animScale>
                                    <p:animScale>
                                      <p:cBhvr>
                                        <p:cTn id="92" dur="26">
                                          <p:stCondLst>
                                            <p:cond delay="1642"/>
                                          </p:stCondLst>
                                        </p:cTn>
                                        <p:tgtEl>
                                          <p:spTgt spid="65"/>
                                        </p:tgtEl>
                                      </p:cBhvr>
                                      <p:to x="100000" y="90000"/>
                                    </p:animScale>
                                    <p:animScale>
                                      <p:cBhvr>
                                        <p:cTn id="93" dur="166" decel="50000">
                                          <p:stCondLst>
                                            <p:cond delay="1668"/>
                                          </p:stCondLst>
                                        </p:cTn>
                                        <p:tgtEl>
                                          <p:spTgt spid="65"/>
                                        </p:tgtEl>
                                      </p:cBhvr>
                                      <p:to x="100000" y="100000"/>
                                    </p:animScale>
                                    <p:animScale>
                                      <p:cBhvr>
                                        <p:cTn id="94" dur="26">
                                          <p:stCondLst>
                                            <p:cond delay="1808"/>
                                          </p:stCondLst>
                                        </p:cTn>
                                        <p:tgtEl>
                                          <p:spTgt spid="65"/>
                                        </p:tgtEl>
                                      </p:cBhvr>
                                      <p:to x="100000" y="95000"/>
                                    </p:animScale>
                                    <p:animScale>
                                      <p:cBhvr>
                                        <p:cTn id="95" dur="166" decel="50000">
                                          <p:stCondLst>
                                            <p:cond delay="1834"/>
                                          </p:stCondLst>
                                        </p:cTn>
                                        <p:tgtEl>
                                          <p:spTgt spid="65"/>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down)">
                                      <p:cBhvr>
                                        <p:cTn id="98" dur="580">
                                          <p:stCondLst>
                                            <p:cond delay="0"/>
                                          </p:stCondLst>
                                        </p:cTn>
                                        <p:tgtEl>
                                          <p:spTgt spid="64"/>
                                        </p:tgtEl>
                                      </p:cBhvr>
                                    </p:animEffect>
                                    <p:anim calcmode="lin" valueType="num">
                                      <p:cBhvr>
                                        <p:cTn id="9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04" dur="26">
                                          <p:stCondLst>
                                            <p:cond delay="650"/>
                                          </p:stCondLst>
                                        </p:cTn>
                                        <p:tgtEl>
                                          <p:spTgt spid="64"/>
                                        </p:tgtEl>
                                      </p:cBhvr>
                                      <p:to x="100000" y="60000"/>
                                    </p:animScale>
                                    <p:animScale>
                                      <p:cBhvr>
                                        <p:cTn id="105" dur="166" decel="50000">
                                          <p:stCondLst>
                                            <p:cond delay="676"/>
                                          </p:stCondLst>
                                        </p:cTn>
                                        <p:tgtEl>
                                          <p:spTgt spid="64"/>
                                        </p:tgtEl>
                                      </p:cBhvr>
                                      <p:to x="100000" y="100000"/>
                                    </p:animScale>
                                    <p:animScale>
                                      <p:cBhvr>
                                        <p:cTn id="106" dur="26">
                                          <p:stCondLst>
                                            <p:cond delay="1312"/>
                                          </p:stCondLst>
                                        </p:cTn>
                                        <p:tgtEl>
                                          <p:spTgt spid="64"/>
                                        </p:tgtEl>
                                      </p:cBhvr>
                                      <p:to x="100000" y="80000"/>
                                    </p:animScale>
                                    <p:animScale>
                                      <p:cBhvr>
                                        <p:cTn id="107" dur="166" decel="50000">
                                          <p:stCondLst>
                                            <p:cond delay="1338"/>
                                          </p:stCondLst>
                                        </p:cTn>
                                        <p:tgtEl>
                                          <p:spTgt spid="64"/>
                                        </p:tgtEl>
                                      </p:cBhvr>
                                      <p:to x="100000" y="100000"/>
                                    </p:animScale>
                                    <p:animScale>
                                      <p:cBhvr>
                                        <p:cTn id="108" dur="26">
                                          <p:stCondLst>
                                            <p:cond delay="1642"/>
                                          </p:stCondLst>
                                        </p:cTn>
                                        <p:tgtEl>
                                          <p:spTgt spid="64"/>
                                        </p:tgtEl>
                                      </p:cBhvr>
                                      <p:to x="100000" y="90000"/>
                                    </p:animScale>
                                    <p:animScale>
                                      <p:cBhvr>
                                        <p:cTn id="109" dur="166" decel="50000">
                                          <p:stCondLst>
                                            <p:cond delay="1668"/>
                                          </p:stCondLst>
                                        </p:cTn>
                                        <p:tgtEl>
                                          <p:spTgt spid="64"/>
                                        </p:tgtEl>
                                      </p:cBhvr>
                                      <p:to x="100000" y="100000"/>
                                    </p:animScale>
                                    <p:animScale>
                                      <p:cBhvr>
                                        <p:cTn id="110" dur="26">
                                          <p:stCondLst>
                                            <p:cond delay="1808"/>
                                          </p:stCondLst>
                                        </p:cTn>
                                        <p:tgtEl>
                                          <p:spTgt spid="64"/>
                                        </p:tgtEl>
                                      </p:cBhvr>
                                      <p:to x="100000" y="95000"/>
                                    </p:animScale>
                                    <p:animScale>
                                      <p:cBhvr>
                                        <p:cTn id="111"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03571"/>
            <a:ext cx="8296315" cy="532903"/>
          </a:xfrm>
          <a:prstGeom prst="rect">
            <a:avLst/>
          </a:prstGeom>
          <a:solidFill>
            <a:schemeClr val="accent6">
              <a:lumMod val="50000"/>
            </a:schemeClr>
          </a:solidFill>
        </p:spPr>
        <p:txBody>
          <a:bodyPr wrap="square">
            <a:spAutoFit/>
          </a:bodyPr>
          <a:lstStyle/>
          <a:p>
            <a:pPr>
              <a:lnSpc>
                <a:spcPct val="107000"/>
              </a:lnSpc>
              <a:spcAft>
                <a:spcPts val="800"/>
              </a:spcAft>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DEFINITION</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grpSp>
        <p:nvGrpSpPr>
          <p:cNvPr id="15" name="Group 1">
            <a:extLst>
              <a:ext uri="{FF2B5EF4-FFF2-40B4-BE49-F238E27FC236}">
                <a16:creationId xmlns:a16="http://schemas.microsoft.com/office/drawing/2014/main" id="{842C7D02-7B87-4F34-85E0-9BA12AAE8DA7}"/>
              </a:ext>
            </a:extLst>
          </p:cNvPr>
          <p:cNvGrpSpPr/>
          <p:nvPr/>
        </p:nvGrpSpPr>
        <p:grpSpPr>
          <a:xfrm>
            <a:off x="4620394" y="2125081"/>
            <a:ext cx="2409758" cy="2409758"/>
            <a:chOff x="6929202" y="1639696"/>
            <a:chExt cx="2232000" cy="2232000"/>
          </a:xfrm>
          <a:solidFill>
            <a:schemeClr val="accent6">
              <a:lumMod val="60000"/>
              <a:lumOff val="40000"/>
              <a:alpha val="20000"/>
            </a:schemeClr>
          </a:solidFill>
        </p:grpSpPr>
        <p:sp>
          <p:nvSpPr>
            <p:cNvPr id="16" name="Oval 2">
              <a:extLst>
                <a:ext uri="{FF2B5EF4-FFF2-40B4-BE49-F238E27FC236}">
                  <a16:creationId xmlns:a16="http://schemas.microsoft.com/office/drawing/2014/main" id="{1E10342B-9F88-4FE2-9D7B-DB87D99832C6}"/>
                </a:ext>
              </a:extLst>
            </p:cNvPr>
            <p:cNvSpPr/>
            <p:nvPr/>
          </p:nvSpPr>
          <p:spPr>
            <a:xfrm>
              <a:off x="6929202" y="1639696"/>
              <a:ext cx="2232000" cy="223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7" name="Oval 3">
              <a:extLst>
                <a:ext uri="{FF2B5EF4-FFF2-40B4-BE49-F238E27FC236}">
                  <a16:creationId xmlns:a16="http://schemas.microsoft.com/office/drawing/2014/main" id="{9DEFE45C-2909-4D14-A944-99DCFA9AC28F}"/>
                </a:ext>
              </a:extLst>
            </p:cNvPr>
            <p:cNvSpPr/>
            <p:nvPr/>
          </p:nvSpPr>
          <p:spPr>
            <a:xfrm>
              <a:off x="7037202" y="1747696"/>
              <a:ext cx="2016000" cy="20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8" name="그룹 810">
            <a:extLst>
              <a:ext uri="{FF2B5EF4-FFF2-40B4-BE49-F238E27FC236}">
                <a16:creationId xmlns:a16="http://schemas.microsoft.com/office/drawing/2014/main" id="{550AEC4B-5EB2-408F-BF36-5A9DC1681934}"/>
              </a:ext>
            </a:extLst>
          </p:cNvPr>
          <p:cNvGrpSpPr/>
          <p:nvPr/>
        </p:nvGrpSpPr>
        <p:grpSpPr>
          <a:xfrm>
            <a:off x="4178864" y="1298632"/>
            <a:ext cx="3585592" cy="3852352"/>
            <a:chOff x="3960509" y="1349290"/>
            <a:chExt cx="4534607" cy="4871973"/>
          </a:xfrm>
        </p:grpSpPr>
        <p:sp>
          <p:nvSpPr>
            <p:cNvPr id="19" name="화살표: 오른쪽 811">
              <a:extLst>
                <a:ext uri="{FF2B5EF4-FFF2-40B4-BE49-F238E27FC236}">
                  <a16:creationId xmlns:a16="http://schemas.microsoft.com/office/drawing/2014/main" id="{7E151124-BE35-4DD4-BAC4-F6107550CCC8}"/>
                </a:ext>
              </a:extLst>
            </p:cNvPr>
            <p:cNvSpPr/>
            <p:nvPr/>
          </p:nvSpPr>
          <p:spPr>
            <a:xfrm rot="18178086">
              <a:off x="4695441" y="1943711"/>
              <a:ext cx="2311200" cy="1122357"/>
            </a:xfrm>
            <a:prstGeom prst="rightArrow">
              <a:avLst>
                <a:gd name="adj1" fmla="val 54610"/>
                <a:gd name="adj2" fmla="val 589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화살표: 오른쪽 812">
              <a:extLst>
                <a:ext uri="{FF2B5EF4-FFF2-40B4-BE49-F238E27FC236}">
                  <a16:creationId xmlns:a16="http://schemas.microsoft.com/office/drawing/2014/main" id="{65E59668-3948-4BE6-A902-1D35B9D1663B}"/>
                </a:ext>
              </a:extLst>
            </p:cNvPr>
            <p:cNvSpPr/>
            <p:nvPr/>
          </p:nvSpPr>
          <p:spPr>
            <a:xfrm rot="900000">
              <a:off x="6182944" y="2791844"/>
              <a:ext cx="2312172" cy="1122357"/>
            </a:xfrm>
            <a:prstGeom prst="rightArrow">
              <a:avLst>
                <a:gd name="adj1" fmla="val 54610"/>
                <a:gd name="adj2" fmla="val 589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화살표: 오른쪽 813">
              <a:extLst>
                <a:ext uri="{FF2B5EF4-FFF2-40B4-BE49-F238E27FC236}">
                  <a16:creationId xmlns:a16="http://schemas.microsoft.com/office/drawing/2014/main" id="{684F57AA-3406-4A8D-86C8-7B682EC3B106}"/>
                </a:ext>
              </a:extLst>
            </p:cNvPr>
            <p:cNvSpPr/>
            <p:nvPr/>
          </p:nvSpPr>
          <p:spPr>
            <a:xfrm rot="5162517">
              <a:off x="5857503" y="4504484"/>
              <a:ext cx="2311200" cy="1122357"/>
            </a:xfrm>
            <a:prstGeom prst="rightArrow">
              <a:avLst>
                <a:gd name="adj1" fmla="val 54610"/>
                <a:gd name="adj2" fmla="val 589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화살표: 오른쪽 814">
              <a:extLst>
                <a:ext uri="{FF2B5EF4-FFF2-40B4-BE49-F238E27FC236}">
                  <a16:creationId xmlns:a16="http://schemas.microsoft.com/office/drawing/2014/main" id="{F8C4649B-91DD-4D5A-AF45-2845847F95DB}"/>
                </a:ext>
              </a:extLst>
            </p:cNvPr>
            <p:cNvSpPr/>
            <p:nvPr/>
          </p:nvSpPr>
          <p:spPr>
            <a:xfrm rot="9471993">
              <a:off x="4107988" y="4691676"/>
              <a:ext cx="2311200" cy="1122357"/>
            </a:xfrm>
            <a:prstGeom prst="rightArrow">
              <a:avLst>
                <a:gd name="adj1" fmla="val 54610"/>
                <a:gd name="adj2" fmla="val 589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화살표: 오른쪽 815">
              <a:extLst>
                <a:ext uri="{FF2B5EF4-FFF2-40B4-BE49-F238E27FC236}">
                  <a16:creationId xmlns:a16="http://schemas.microsoft.com/office/drawing/2014/main" id="{3EAA898C-CD97-436C-9861-DEE6C935C72F}"/>
                </a:ext>
              </a:extLst>
            </p:cNvPr>
            <p:cNvSpPr/>
            <p:nvPr/>
          </p:nvSpPr>
          <p:spPr>
            <a:xfrm rot="13797968">
              <a:off x="3366088" y="3042140"/>
              <a:ext cx="2311200" cy="1122357"/>
            </a:xfrm>
            <a:prstGeom prst="rightArrow">
              <a:avLst>
                <a:gd name="adj1" fmla="val 54610"/>
                <a:gd name="adj2" fmla="val 589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원형: 비어 있음 816">
              <a:extLst>
                <a:ext uri="{FF2B5EF4-FFF2-40B4-BE49-F238E27FC236}">
                  <a16:creationId xmlns:a16="http://schemas.microsoft.com/office/drawing/2014/main" id="{254680CC-7C26-4B1E-AD10-357E96362D8A}"/>
                </a:ext>
              </a:extLst>
            </p:cNvPr>
            <p:cNvSpPr/>
            <p:nvPr/>
          </p:nvSpPr>
          <p:spPr>
            <a:xfrm>
              <a:off x="4785652" y="2723547"/>
              <a:ext cx="2457450" cy="2457450"/>
            </a:xfrm>
            <a:prstGeom prst="don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0">
            <a:extLst>
              <a:ext uri="{FF2B5EF4-FFF2-40B4-BE49-F238E27FC236}">
                <a16:creationId xmlns:a16="http://schemas.microsoft.com/office/drawing/2014/main" id="{1D53980B-218B-4BC5-9048-A58E8E014ABD}"/>
              </a:ext>
            </a:extLst>
          </p:cNvPr>
          <p:cNvGrpSpPr/>
          <p:nvPr/>
        </p:nvGrpSpPr>
        <p:grpSpPr>
          <a:xfrm flipH="1">
            <a:off x="7291262" y="3928205"/>
            <a:ext cx="4811596" cy="2272262"/>
            <a:chOff x="80902" y="1098789"/>
            <a:chExt cx="3303444" cy="2272262"/>
          </a:xfrm>
        </p:grpSpPr>
        <p:sp>
          <p:nvSpPr>
            <p:cNvPr id="27" name="TextBox 26">
              <a:extLst>
                <a:ext uri="{FF2B5EF4-FFF2-40B4-BE49-F238E27FC236}">
                  <a16:creationId xmlns:a16="http://schemas.microsoft.com/office/drawing/2014/main" id="{F178DEB8-127E-4D4D-911D-E94013068C3F}"/>
                </a:ext>
              </a:extLst>
            </p:cNvPr>
            <p:cNvSpPr txBox="1"/>
            <p:nvPr/>
          </p:nvSpPr>
          <p:spPr>
            <a:xfrm>
              <a:off x="80902" y="1098789"/>
              <a:ext cx="3303442" cy="338554"/>
            </a:xfrm>
            <a:prstGeom prst="rect">
              <a:avLst/>
            </a:prstGeom>
            <a:noFill/>
          </p:spPr>
          <p:txBody>
            <a:bodyPr wrap="square" rtlCol="0" anchor="ctr">
              <a:spAutoFit/>
            </a:bodyPr>
            <a:lstStyle/>
            <a:p>
              <a:r>
                <a:rPr lang="en-US" sz="1600" b="1" u="sng" dirty="0">
                  <a:solidFill>
                    <a:schemeClr val="accent2"/>
                  </a:solidFill>
                </a:rPr>
                <a:t>Disputing Party</a:t>
              </a:r>
              <a:endParaRPr lang="ko-KR" altLang="en-US" sz="1600" b="1" u="sng" dirty="0">
                <a:solidFill>
                  <a:schemeClr val="accent2"/>
                </a:solidFill>
                <a:cs typeface="Arial" pitchFamily="34" charset="0"/>
              </a:endParaRPr>
            </a:p>
          </p:txBody>
        </p:sp>
        <p:sp>
          <p:nvSpPr>
            <p:cNvPr id="28" name="TextBox 27">
              <a:extLst>
                <a:ext uri="{FF2B5EF4-FFF2-40B4-BE49-F238E27FC236}">
                  <a16:creationId xmlns:a16="http://schemas.microsoft.com/office/drawing/2014/main" id="{419215A9-8BFD-42B6-8D8D-E21067A48997}"/>
                </a:ext>
              </a:extLst>
            </p:cNvPr>
            <p:cNvSpPr txBox="1"/>
            <p:nvPr/>
          </p:nvSpPr>
          <p:spPr>
            <a:xfrm>
              <a:off x="92915" y="1339726"/>
              <a:ext cx="3291431" cy="2031325"/>
            </a:xfrm>
            <a:prstGeom prst="rect">
              <a:avLst/>
            </a:prstGeom>
            <a:noFill/>
          </p:spPr>
          <p:txBody>
            <a:bodyPr wrap="square" rtlCol="0">
              <a:spAutoFit/>
            </a:bodyPr>
            <a:lstStyle/>
            <a:p>
              <a:pPr algn="just"/>
              <a:r>
                <a:rPr lang="en-US" sz="1400" dirty="0"/>
                <a:t>means any State Party, State-controlled entity, Regional Economic Community, African intergovernmental organization charged with the enforcement or management of the Yamoussoukro Decision, legal or private person including an air transport undertaking, association of air</a:t>
              </a:r>
              <a:r>
                <a:rPr lang="en-US" sz="1400" b="1" dirty="0"/>
                <a:t> </a:t>
              </a:r>
              <a:r>
                <a:rPr lang="en-US" sz="1400" dirty="0"/>
                <a:t>transport undertakings, consumer and consumer association, whether acting in the capacity as claimant or defendant in any dispute relating to the interpretation or application of the relevant African air transport legal instruments;</a:t>
              </a:r>
            </a:p>
          </p:txBody>
        </p:sp>
      </p:grpSp>
      <p:grpSp>
        <p:nvGrpSpPr>
          <p:cNvPr id="29" name="Group 13">
            <a:extLst>
              <a:ext uri="{FF2B5EF4-FFF2-40B4-BE49-F238E27FC236}">
                <a16:creationId xmlns:a16="http://schemas.microsoft.com/office/drawing/2014/main" id="{7558EDB2-DD22-4EBA-B281-B6F1AB5505FA}"/>
              </a:ext>
            </a:extLst>
          </p:cNvPr>
          <p:cNvGrpSpPr/>
          <p:nvPr/>
        </p:nvGrpSpPr>
        <p:grpSpPr>
          <a:xfrm flipH="1">
            <a:off x="8100498" y="2631986"/>
            <a:ext cx="3812580" cy="979601"/>
            <a:chOff x="80902" y="1098789"/>
            <a:chExt cx="3303444" cy="979601"/>
          </a:xfrm>
        </p:grpSpPr>
        <p:sp>
          <p:nvSpPr>
            <p:cNvPr id="30" name="TextBox 29">
              <a:extLst>
                <a:ext uri="{FF2B5EF4-FFF2-40B4-BE49-F238E27FC236}">
                  <a16:creationId xmlns:a16="http://schemas.microsoft.com/office/drawing/2014/main" id="{247B77C4-B2A4-4D10-970E-01AEF6609B8D}"/>
                </a:ext>
              </a:extLst>
            </p:cNvPr>
            <p:cNvSpPr txBox="1"/>
            <p:nvPr/>
          </p:nvSpPr>
          <p:spPr>
            <a:xfrm>
              <a:off x="80902" y="1098789"/>
              <a:ext cx="3303442" cy="338554"/>
            </a:xfrm>
            <a:prstGeom prst="rect">
              <a:avLst/>
            </a:prstGeom>
            <a:noFill/>
          </p:spPr>
          <p:txBody>
            <a:bodyPr wrap="square" rtlCol="0" anchor="ctr">
              <a:spAutoFit/>
            </a:bodyPr>
            <a:lstStyle/>
            <a:p>
              <a:r>
                <a:rPr lang="en-US" sz="1600" b="1" u="sng" dirty="0">
                  <a:solidFill>
                    <a:schemeClr val="accent1"/>
                  </a:solidFill>
                </a:rPr>
                <a:t>Claimant</a:t>
              </a:r>
              <a:endParaRPr lang="ko-KR" altLang="en-US" sz="1600" b="1" u="sng" dirty="0">
                <a:solidFill>
                  <a:schemeClr val="accent1"/>
                </a:solidFill>
                <a:cs typeface="Arial" pitchFamily="34" charset="0"/>
              </a:endParaRPr>
            </a:p>
          </p:txBody>
        </p:sp>
        <p:sp>
          <p:nvSpPr>
            <p:cNvPr id="31" name="TextBox 30">
              <a:extLst>
                <a:ext uri="{FF2B5EF4-FFF2-40B4-BE49-F238E27FC236}">
                  <a16:creationId xmlns:a16="http://schemas.microsoft.com/office/drawing/2014/main" id="{5DA4617F-1626-45A5-9BCD-240C929D0357}"/>
                </a:ext>
              </a:extLst>
            </p:cNvPr>
            <p:cNvSpPr txBox="1"/>
            <p:nvPr/>
          </p:nvSpPr>
          <p:spPr>
            <a:xfrm>
              <a:off x="92915" y="1339726"/>
              <a:ext cx="3291431" cy="738664"/>
            </a:xfrm>
            <a:prstGeom prst="rect">
              <a:avLst/>
            </a:prstGeom>
            <a:noFill/>
          </p:spPr>
          <p:txBody>
            <a:bodyPr wrap="square" rtlCol="0">
              <a:spAutoFit/>
            </a:bodyPr>
            <a:lstStyle/>
            <a:p>
              <a:r>
                <a:rPr lang="en-US" sz="1400" dirty="0"/>
                <a:t>means a Disputing Party wishing to have recourse to dispute resolution under these regulations.</a:t>
              </a:r>
            </a:p>
          </p:txBody>
        </p:sp>
      </p:grpSp>
      <p:grpSp>
        <p:nvGrpSpPr>
          <p:cNvPr id="32" name="Group 16">
            <a:extLst>
              <a:ext uri="{FF2B5EF4-FFF2-40B4-BE49-F238E27FC236}">
                <a16:creationId xmlns:a16="http://schemas.microsoft.com/office/drawing/2014/main" id="{A169FC32-3B2C-4301-8A47-EC3ACF081FAD}"/>
              </a:ext>
            </a:extLst>
          </p:cNvPr>
          <p:cNvGrpSpPr/>
          <p:nvPr/>
        </p:nvGrpSpPr>
        <p:grpSpPr>
          <a:xfrm flipH="1">
            <a:off x="232913" y="1057865"/>
            <a:ext cx="5106837" cy="1195044"/>
            <a:chOff x="20918" y="1098789"/>
            <a:chExt cx="3363429" cy="1195044"/>
          </a:xfrm>
        </p:grpSpPr>
        <p:sp>
          <p:nvSpPr>
            <p:cNvPr id="33" name="TextBox 32">
              <a:extLst>
                <a:ext uri="{FF2B5EF4-FFF2-40B4-BE49-F238E27FC236}">
                  <a16:creationId xmlns:a16="http://schemas.microsoft.com/office/drawing/2014/main" id="{FD7D0C08-94B4-4FE2-BCEE-979D90248243}"/>
                </a:ext>
              </a:extLst>
            </p:cNvPr>
            <p:cNvSpPr txBox="1"/>
            <p:nvPr/>
          </p:nvSpPr>
          <p:spPr>
            <a:xfrm>
              <a:off x="80902" y="1098789"/>
              <a:ext cx="3303442" cy="338554"/>
            </a:xfrm>
            <a:prstGeom prst="rect">
              <a:avLst/>
            </a:prstGeom>
            <a:noFill/>
          </p:spPr>
          <p:txBody>
            <a:bodyPr wrap="square" rtlCol="0" anchor="ctr">
              <a:spAutoFit/>
            </a:bodyPr>
            <a:lstStyle/>
            <a:p>
              <a:r>
                <a:rPr lang="en-US" sz="1600" b="1" u="sng" dirty="0">
                  <a:solidFill>
                    <a:schemeClr val="accent5"/>
                  </a:solidFill>
                </a:rPr>
                <a:t>African air transport legal instruments</a:t>
              </a:r>
              <a:endParaRPr lang="ko-KR" altLang="en-US" sz="1600" b="1" u="sng" dirty="0">
                <a:solidFill>
                  <a:schemeClr val="accent5"/>
                </a:solidFill>
                <a:cs typeface="Arial" pitchFamily="34" charset="0"/>
              </a:endParaRPr>
            </a:p>
          </p:txBody>
        </p:sp>
        <p:sp>
          <p:nvSpPr>
            <p:cNvPr id="34" name="TextBox 33">
              <a:extLst>
                <a:ext uri="{FF2B5EF4-FFF2-40B4-BE49-F238E27FC236}">
                  <a16:creationId xmlns:a16="http://schemas.microsoft.com/office/drawing/2014/main" id="{E60CCC92-BB5A-4602-A1E4-27A24FC5EBA0}"/>
                </a:ext>
              </a:extLst>
            </p:cNvPr>
            <p:cNvSpPr txBox="1"/>
            <p:nvPr/>
          </p:nvSpPr>
          <p:spPr>
            <a:xfrm>
              <a:off x="20918" y="1339726"/>
              <a:ext cx="3363429" cy="954107"/>
            </a:xfrm>
            <a:prstGeom prst="rect">
              <a:avLst/>
            </a:prstGeom>
            <a:noFill/>
          </p:spPr>
          <p:txBody>
            <a:bodyPr wrap="square" rtlCol="0">
              <a:spAutoFit/>
            </a:bodyPr>
            <a:lstStyle/>
            <a:p>
              <a:r>
                <a:rPr lang="en-US" sz="1400" dirty="0"/>
                <a:t>means the Yamoussoukro Decision, Annexures to the said Decision, decisions of the African Union, the Regional Economic Communities and the Executing Agency of the Yamoussoukro Decision relating to the application of the Yamoussoukro Decision and its Annexures.</a:t>
              </a:r>
            </a:p>
          </p:txBody>
        </p:sp>
      </p:grpSp>
      <p:grpSp>
        <p:nvGrpSpPr>
          <p:cNvPr id="35" name="Group 19">
            <a:extLst>
              <a:ext uri="{FF2B5EF4-FFF2-40B4-BE49-F238E27FC236}">
                <a16:creationId xmlns:a16="http://schemas.microsoft.com/office/drawing/2014/main" id="{3CB7D7F8-4AA2-4C3E-AE8F-5DD8F79F2C66}"/>
              </a:ext>
            </a:extLst>
          </p:cNvPr>
          <p:cNvGrpSpPr/>
          <p:nvPr/>
        </p:nvGrpSpPr>
        <p:grpSpPr>
          <a:xfrm flipH="1">
            <a:off x="129397" y="2524319"/>
            <a:ext cx="3986636" cy="1625932"/>
            <a:chOff x="80902" y="1098789"/>
            <a:chExt cx="3303444" cy="1625932"/>
          </a:xfrm>
        </p:grpSpPr>
        <p:sp>
          <p:nvSpPr>
            <p:cNvPr id="36" name="TextBox 35">
              <a:extLst>
                <a:ext uri="{FF2B5EF4-FFF2-40B4-BE49-F238E27FC236}">
                  <a16:creationId xmlns:a16="http://schemas.microsoft.com/office/drawing/2014/main" id="{75EC6D4E-4A80-4CB1-8B0A-C9A8D896A5CA}"/>
                </a:ext>
              </a:extLst>
            </p:cNvPr>
            <p:cNvSpPr txBox="1"/>
            <p:nvPr/>
          </p:nvSpPr>
          <p:spPr>
            <a:xfrm>
              <a:off x="80902" y="1098789"/>
              <a:ext cx="3303442" cy="338554"/>
            </a:xfrm>
            <a:prstGeom prst="rect">
              <a:avLst/>
            </a:prstGeom>
            <a:noFill/>
          </p:spPr>
          <p:txBody>
            <a:bodyPr wrap="square" rtlCol="0" anchor="ctr">
              <a:spAutoFit/>
            </a:bodyPr>
            <a:lstStyle/>
            <a:p>
              <a:r>
                <a:rPr lang="en-US" sz="1600" b="1" u="sng" dirty="0">
                  <a:solidFill>
                    <a:schemeClr val="accent4"/>
                  </a:solidFill>
                </a:rPr>
                <a:t>Air Transport Service Providers</a:t>
              </a:r>
              <a:endParaRPr lang="ko-KR" altLang="en-US" sz="1600" b="1" u="sng" dirty="0">
                <a:solidFill>
                  <a:schemeClr val="accent4"/>
                </a:solidFill>
                <a:cs typeface="Arial" pitchFamily="34" charset="0"/>
              </a:endParaRPr>
            </a:p>
          </p:txBody>
        </p:sp>
        <p:sp>
          <p:nvSpPr>
            <p:cNvPr id="37" name="TextBox 36">
              <a:extLst>
                <a:ext uri="{FF2B5EF4-FFF2-40B4-BE49-F238E27FC236}">
                  <a16:creationId xmlns:a16="http://schemas.microsoft.com/office/drawing/2014/main" id="{EB36547B-E61C-44B9-AFCF-D20C20084556}"/>
                </a:ext>
              </a:extLst>
            </p:cNvPr>
            <p:cNvSpPr txBox="1"/>
            <p:nvPr/>
          </p:nvSpPr>
          <p:spPr>
            <a:xfrm>
              <a:off x="92915" y="1339726"/>
              <a:ext cx="3291431" cy="1384995"/>
            </a:xfrm>
            <a:prstGeom prst="rect">
              <a:avLst/>
            </a:prstGeom>
            <a:noFill/>
          </p:spPr>
          <p:txBody>
            <a:bodyPr wrap="square" rtlCol="0">
              <a:spAutoFit/>
            </a:bodyPr>
            <a:lstStyle/>
            <a:p>
              <a:pPr algn="just"/>
              <a:r>
                <a:rPr lang="en-US" sz="1400" dirty="0"/>
                <a:t>means an airport, Air navigation service provider, airport group passenger and cargo handling  company, travel agent, supplier of computer reservations systems or global distribution systems, and all other categories of services provided to airlines directly at the airport.</a:t>
              </a:r>
            </a:p>
          </p:txBody>
        </p:sp>
      </p:grpSp>
      <p:grpSp>
        <p:nvGrpSpPr>
          <p:cNvPr id="38" name="Group 22">
            <a:extLst>
              <a:ext uri="{FF2B5EF4-FFF2-40B4-BE49-F238E27FC236}">
                <a16:creationId xmlns:a16="http://schemas.microsoft.com/office/drawing/2014/main" id="{B976873C-C007-4C12-A309-BB65C4A2615E}"/>
              </a:ext>
            </a:extLst>
          </p:cNvPr>
          <p:cNvGrpSpPr/>
          <p:nvPr/>
        </p:nvGrpSpPr>
        <p:grpSpPr>
          <a:xfrm flipH="1">
            <a:off x="232913" y="4403067"/>
            <a:ext cx="3908998" cy="799534"/>
            <a:chOff x="80902" y="1154737"/>
            <a:chExt cx="3303444" cy="535277"/>
          </a:xfrm>
        </p:grpSpPr>
        <p:sp>
          <p:nvSpPr>
            <p:cNvPr id="39" name="TextBox 38">
              <a:extLst>
                <a:ext uri="{FF2B5EF4-FFF2-40B4-BE49-F238E27FC236}">
                  <a16:creationId xmlns:a16="http://schemas.microsoft.com/office/drawing/2014/main" id="{4D8D9498-879E-42A4-9ECF-4691CA442F5C}"/>
                </a:ext>
              </a:extLst>
            </p:cNvPr>
            <p:cNvSpPr txBox="1"/>
            <p:nvPr/>
          </p:nvSpPr>
          <p:spPr>
            <a:xfrm>
              <a:off x="80902" y="1154737"/>
              <a:ext cx="3303442" cy="226657"/>
            </a:xfrm>
            <a:prstGeom prst="rect">
              <a:avLst/>
            </a:prstGeom>
            <a:noFill/>
          </p:spPr>
          <p:txBody>
            <a:bodyPr wrap="square" rtlCol="0" anchor="ctr">
              <a:spAutoFit/>
            </a:bodyPr>
            <a:lstStyle/>
            <a:p>
              <a:r>
                <a:rPr lang="en-US" sz="1600" b="1" u="sng" dirty="0">
                  <a:solidFill>
                    <a:schemeClr val="bg1">
                      <a:lumMod val="50000"/>
                    </a:schemeClr>
                  </a:solidFill>
                </a:rPr>
                <a:t>Air transport undertaking</a:t>
              </a:r>
              <a:endParaRPr lang="ko-KR" altLang="en-US" sz="1600" b="1" u="sng" dirty="0">
                <a:solidFill>
                  <a:schemeClr val="bg1">
                    <a:lumMod val="50000"/>
                  </a:schemeClr>
                </a:solidFill>
                <a:cs typeface="Arial" pitchFamily="34" charset="0"/>
              </a:endParaRPr>
            </a:p>
          </p:txBody>
        </p:sp>
        <p:sp>
          <p:nvSpPr>
            <p:cNvPr id="40" name="TextBox 39">
              <a:extLst>
                <a:ext uri="{FF2B5EF4-FFF2-40B4-BE49-F238E27FC236}">
                  <a16:creationId xmlns:a16="http://schemas.microsoft.com/office/drawing/2014/main" id="{30283E07-4F0F-4DEE-88E6-324BAF18ECBD}"/>
                </a:ext>
              </a:extLst>
            </p:cNvPr>
            <p:cNvSpPr txBox="1"/>
            <p:nvPr/>
          </p:nvSpPr>
          <p:spPr>
            <a:xfrm>
              <a:off x="92915" y="1339726"/>
              <a:ext cx="3291431" cy="350288"/>
            </a:xfrm>
            <a:prstGeom prst="rect">
              <a:avLst/>
            </a:prstGeom>
            <a:noFill/>
          </p:spPr>
          <p:txBody>
            <a:bodyPr wrap="square" rtlCol="0">
              <a:spAutoFit/>
            </a:bodyPr>
            <a:lstStyle/>
            <a:p>
              <a:r>
                <a:rPr lang="en-US" sz="1400" dirty="0"/>
                <a:t>means an airline and other air transport service providers.</a:t>
              </a:r>
              <a:endParaRPr lang="ko-KR" altLang="en-US" sz="14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943598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0"/>
                                        <p:tgtEl>
                                          <p:spTgt spid="32"/>
                                        </p:tgtEl>
                                      </p:cBhvr>
                                    </p:animEffect>
                                    <p:anim calcmode="lin" valueType="num">
                                      <p:cBhvr>
                                        <p:cTn id="19" dur="2000" fill="hold"/>
                                        <p:tgtEl>
                                          <p:spTgt spid="32"/>
                                        </p:tgtEl>
                                        <p:attrNameLst>
                                          <p:attrName>ppt_w</p:attrName>
                                        </p:attrNameLst>
                                      </p:cBhvr>
                                      <p:tavLst>
                                        <p:tav tm="0" fmla="#ppt_w*sin(2.5*pi*$)">
                                          <p:val>
                                            <p:fltVal val="0"/>
                                          </p:val>
                                        </p:tav>
                                        <p:tav tm="100000">
                                          <p:val>
                                            <p:fltVal val="1"/>
                                          </p:val>
                                        </p:tav>
                                      </p:tavLst>
                                    </p:anim>
                                    <p:anim calcmode="lin" valueType="num">
                                      <p:cBhvr>
                                        <p:cTn id="20" dur="2000" fill="hold"/>
                                        <p:tgtEl>
                                          <p:spTgt spid="32"/>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anim calcmode="lin" valueType="num">
                                      <p:cBhvr>
                                        <p:cTn id="24" dur="2000" fill="hold"/>
                                        <p:tgtEl>
                                          <p:spTgt spid="35"/>
                                        </p:tgtEl>
                                        <p:attrNameLst>
                                          <p:attrName>ppt_w</p:attrName>
                                        </p:attrNameLst>
                                      </p:cBhvr>
                                      <p:tavLst>
                                        <p:tav tm="0" fmla="#ppt_w*sin(2.5*pi*$)">
                                          <p:val>
                                            <p:fltVal val="0"/>
                                          </p:val>
                                        </p:tav>
                                        <p:tav tm="100000">
                                          <p:val>
                                            <p:fltVal val="1"/>
                                          </p:val>
                                        </p:tav>
                                      </p:tavLst>
                                    </p:anim>
                                    <p:anim calcmode="lin" valueType="num">
                                      <p:cBhvr>
                                        <p:cTn id="25" dur="200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2000"/>
                                        <p:tgtEl>
                                          <p:spTgt spid="38"/>
                                        </p:tgtEl>
                                      </p:cBhvr>
                                    </p:animEffect>
                                    <p:anim calcmode="lin" valueType="num">
                                      <p:cBhvr>
                                        <p:cTn id="29" dur="2000" fill="hold"/>
                                        <p:tgtEl>
                                          <p:spTgt spid="38"/>
                                        </p:tgtEl>
                                        <p:attrNameLst>
                                          <p:attrName>ppt_w</p:attrName>
                                        </p:attrNameLst>
                                      </p:cBhvr>
                                      <p:tavLst>
                                        <p:tav tm="0" fmla="#ppt_w*sin(2.5*pi*$)">
                                          <p:val>
                                            <p:fltVal val="0"/>
                                          </p:val>
                                        </p:tav>
                                        <p:tav tm="100000">
                                          <p:val>
                                            <p:fltVal val="1"/>
                                          </p:val>
                                        </p:tav>
                                      </p:tavLst>
                                    </p:anim>
                                    <p:anim calcmode="lin" valueType="num">
                                      <p:cBhvr>
                                        <p:cTn id="30" dur="2000" fill="hold"/>
                                        <p:tgtEl>
                                          <p:spTgt spid="38"/>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anim calcmode="lin" valueType="num">
                                      <p:cBhvr>
                                        <p:cTn id="34" dur="2000" fill="hold"/>
                                        <p:tgtEl>
                                          <p:spTgt spid="26"/>
                                        </p:tgtEl>
                                        <p:attrNameLst>
                                          <p:attrName>ppt_w</p:attrName>
                                        </p:attrNameLst>
                                      </p:cBhvr>
                                      <p:tavLst>
                                        <p:tav tm="0" fmla="#ppt_w*sin(2.5*pi*$)">
                                          <p:val>
                                            <p:fltVal val="0"/>
                                          </p:val>
                                        </p:tav>
                                        <p:tav tm="100000">
                                          <p:val>
                                            <p:fltVal val="1"/>
                                          </p:val>
                                        </p:tav>
                                      </p:tavLst>
                                    </p:anim>
                                    <p:anim calcmode="lin" valueType="num">
                                      <p:cBhvr>
                                        <p:cTn id="35" dur="2000" fill="hold"/>
                                        <p:tgtEl>
                                          <p:spTgt spid="26"/>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000"/>
                                        <p:tgtEl>
                                          <p:spTgt spid="29"/>
                                        </p:tgtEl>
                                      </p:cBhvr>
                                    </p:animEffect>
                                    <p:anim calcmode="lin" valueType="num">
                                      <p:cBhvr>
                                        <p:cTn id="39" dur="2000" fill="hold"/>
                                        <p:tgtEl>
                                          <p:spTgt spid="29"/>
                                        </p:tgtEl>
                                        <p:attrNameLst>
                                          <p:attrName>ppt_w</p:attrName>
                                        </p:attrNameLst>
                                      </p:cBhvr>
                                      <p:tavLst>
                                        <p:tav tm="0" fmla="#ppt_w*sin(2.5*pi*$)">
                                          <p:val>
                                            <p:fltVal val="0"/>
                                          </p:val>
                                        </p:tav>
                                        <p:tav tm="100000">
                                          <p:val>
                                            <p:fltVal val="1"/>
                                          </p:val>
                                        </p:tav>
                                      </p:tavLst>
                                    </p:anim>
                                    <p:anim calcmode="lin" valueType="num">
                                      <p:cBhvr>
                                        <p:cTn id="40"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88684"/>
            <a:ext cx="8296315" cy="553357"/>
          </a:xfrm>
          <a:prstGeom prst="rect">
            <a:avLst/>
          </a:prstGeom>
          <a:solidFill>
            <a:schemeClr val="accent6">
              <a:lumMod val="50000"/>
            </a:schemeClr>
          </a:solidFill>
        </p:spPr>
        <p:txBody>
          <a:bodyPr wrap="square">
            <a:spAutoFit/>
          </a:bodyPr>
          <a:lstStyle/>
          <a:p>
            <a:pPr>
              <a:lnSpc>
                <a:spcPct val="107000"/>
              </a:lnSpc>
              <a:spcAft>
                <a:spcPts val="800"/>
              </a:spcAft>
            </a:pP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SCOPE</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grpSp>
        <p:nvGrpSpPr>
          <p:cNvPr id="19" name="Group 80">
            <a:extLst>
              <a:ext uri="{FF2B5EF4-FFF2-40B4-BE49-F238E27FC236}">
                <a16:creationId xmlns:a16="http://schemas.microsoft.com/office/drawing/2014/main" id="{8AB11004-1DB7-4C5A-8934-656A47343151}"/>
              </a:ext>
            </a:extLst>
          </p:cNvPr>
          <p:cNvGrpSpPr/>
          <p:nvPr/>
        </p:nvGrpSpPr>
        <p:grpSpPr>
          <a:xfrm>
            <a:off x="3850984" y="2024488"/>
            <a:ext cx="3820354" cy="3818674"/>
            <a:chOff x="4205587" y="4350053"/>
            <a:chExt cx="1893163" cy="1892332"/>
          </a:xfrm>
        </p:grpSpPr>
        <p:sp>
          <p:nvSpPr>
            <p:cNvPr id="20" name="Freeform: Shape 81">
              <a:extLst>
                <a:ext uri="{FF2B5EF4-FFF2-40B4-BE49-F238E27FC236}">
                  <a16:creationId xmlns:a16="http://schemas.microsoft.com/office/drawing/2014/main" id="{AB2638DA-E411-4EF1-B952-6EF56B10E79A}"/>
                </a:ext>
              </a:extLst>
            </p:cNvPr>
            <p:cNvSpPr/>
            <p:nvPr/>
          </p:nvSpPr>
          <p:spPr>
            <a:xfrm>
              <a:off x="4787686" y="5323222"/>
              <a:ext cx="728663" cy="919163"/>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7325" h="1838325">
                  <a:moveTo>
                    <a:pt x="1442196" y="1108358"/>
                  </a:moveTo>
                  <a:cubicBezTo>
                    <a:pt x="1328849" y="1107405"/>
                    <a:pt x="1215501" y="1108358"/>
                    <a:pt x="1102154" y="1108358"/>
                  </a:cubicBezTo>
                  <a:cubicBezTo>
                    <a:pt x="1102154" y="915953"/>
                    <a:pt x="1103106" y="723548"/>
                    <a:pt x="1103106" y="531143"/>
                  </a:cubicBezTo>
                  <a:cubicBezTo>
                    <a:pt x="1103106" y="475898"/>
                    <a:pt x="1102154" y="419700"/>
                    <a:pt x="1101201" y="364455"/>
                  </a:cubicBezTo>
                  <a:cubicBezTo>
                    <a:pt x="1099296" y="361598"/>
                    <a:pt x="1098344" y="357788"/>
                    <a:pt x="1095486" y="355883"/>
                  </a:cubicBezTo>
                  <a:cubicBezTo>
                    <a:pt x="980234" y="240630"/>
                    <a:pt x="864029" y="125378"/>
                    <a:pt x="749729" y="9173"/>
                  </a:cubicBezTo>
                  <a:cubicBezTo>
                    <a:pt x="734489" y="-6067"/>
                    <a:pt x="725916" y="-352"/>
                    <a:pt x="713534" y="12030"/>
                  </a:cubicBezTo>
                  <a:cubicBezTo>
                    <a:pt x="644954" y="81563"/>
                    <a:pt x="575421" y="149190"/>
                    <a:pt x="507794" y="218723"/>
                  </a:cubicBezTo>
                  <a:cubicBezTo>
                    <a:pt x="460169" y="267300"/>
                    <a:pt x="408734" y="313020"/>
                    <a:pt x="364919" y="365408"/>
                  </a:cubicBezTo>
                  <a:cubicBezTo>
                    <a:pt x="363966" y="371123"/>
                    <a:pt x="363014" y="376838"/>
                    <a:pt x="363014" y="382553"/>
                  </a:cubicBezTo>
                  <a:cubicBezTo>
                    <a:pt x="363014" y="624488"/>
                    <a:pt x="363014" y="867375"/>
                    <a:pt x="363014" y="1109310"/>
                  </a:cubicBezTo>
                  <a:cubicBezTo>
                    <a:pt x="256334" y="1109310"/>
                    <a:pt x="149654" y="1109310"/>
                    <a:pt x="43926" y="1108358"/>
                  </a:cubicBezTo>
                  <a:cubicBezTo>
                    <a:pt x="31544" y="1108358"/>
                    <a:pt x="17256" y="1105500"/>
                    <a:pt x="5826" y="1110263"/>
                  </a:cubicBezTo>
                  <a:cubicBezTo>
                    <a:pt x="-7509" y="1115025"/>
                    <a:pt x="5826" y="1118835"/>
                    <a:pt x="8684" y="1123598"/>
                  </a:cubicBezTo>
                  <a:cubicBezTo>
                    <a:pt x="16304" y="1132170"/>
                    <a:pt x="22971" y="1141695"/>
                    <a:pt x="31544" y="1149316"/>
                  </a:cubicBezTo>
                  <a:cubicBezTo>
                    <a:pt x="256334" y="1374105"/>
                    <a:pt x="482076" y="1598895"/>
                    <a:pt x="705914" y="1824638"/>
                  </a:cubicBezTo>
                  <a:cubicBezTo>
                    <a:pt x="727821" y="1846545"/>
                    <a:pt x="738299" y="1846545"/>
                    <a:pt x="760206" y="1824638"/>
                  </a:cubicBezTo>
                  <a:cubicBezTo>
                    <a:pt x="984044" y="1598895"/>
                    <a:pt x="1209786" y="1374105"/>
                    <a:pt x="1434576" y="1149316"/>
                  </a:cubicBezTo>
                  <a:cubicBezTo>
                    <a:pt x="1443149" y="1140743"/>
                    <a:pt x="1449816" y="1132170"/>
                    <a:pt x="1457436" y="1123598"/>
                  </a:cubicBezTo>
                  <a:lnTo>
                    <a:pt x="1457436" y="1123598"/>
                  </a:lnTo>
                  <a:lnTo>
                    <a:pt x="1457436" y="1123598"/>
                  </a:lnTo>
                  <a:cubicBezTo>
                    <a:pt x="1475534" y="1095023"/>
                    <a:pt x="1446006" y="1108358"/>
                    <a:pt x="1442196" y="1108358"/>
                  </a:cubicBezTo>
                  <a:close/>
                  <a:moveTo>
                    <a:pt x="365871" y="1102643"/>
                  </a:moveTo>
                  <a:cubicBezTo>
                    <a:pt x="364919" y="1104548"/>
                    <a:pt x="363966" y="1106453"/>
                    <a:pt x="363014" y="1108358"/>
                  </a:cubicBezTo>
                  <a:cubicBezTo>
                    <a:pt x="363014" y="1108358"/>
                    <a:pt x="363014" y="1108358"/>
                    <a:pt x="363014" y="1108358"/>
                  </a:cubicBezTo>
                  <a:cubicBezTo>
                    <a:pt x="363966" y="1106453"/>
                    <a:pt x="364919" y="1104548"/>
                    <a:pt x="365871" y="1102643"/>
                  </a:cubicBezTo>
                  <a:close/>
                  <a:moveTo>
                    <a:pt x="363014" y="1108358"/>
                  </a:moveTo>
                  <a:cubicBezTo>
                    <a:pt x="363014" y="1108358"/>
                    <a:pt x="363014" y="1108358"/>
                    <a:pt x="363014" y="1108358"/>
                  </a:cubicBezTo>
                  <a:cubicBezTo>
                    <a:pt x="363014" y="1108358"/>
                    <a:pt x="363014" y="1108358"/>
                    <a:pt x="363014" y="1108358"/>
                  </a:cubicBezTo>
                  <a:cubicBezTo>
                    <a:pt x="363014" y="1108358"/>
                    <a:pt x="363014" y="1108358"/>
                    <a:pt x="363014" y="1108358"/>
                  </a:cubicBezTo>
                  <a:cubicBezTo>
                    <a:pt x="363014" y="1108358"/>
                    <a:pt x="363014" y="1108358"/>
                    <a:pt x="363014" y="1108358"/>
                  </a:cubicBezTo>
                  <a:close/>
                  <a:moveTo>
                    <a:pt x="363014" y="1108358"/>
                  </a:moveTo>
                  <a:cubicBezTo>
                    <a:pt x="362061" y="1109310"/>
                    <a:pt x="360156" y="1110263"/>
                    <a:pt x="359204" y="1110263"/>
                  </a:cubicBezTo>
                  <a:cubicBezTo>
                    <a:pt x="360156" y="1110263"/>
                    <a:pt x="361109" y="1109310"/>
                    <a:pt x="363014" y="1108358"/>
                  </a:cubicBezTo>
                  <a:cubicBezTo>
                    <a:pt x="363014" y="1108358"/>
                    <a:pt x="363014" y="1108358"/>
                    <a:pt x="363014" y="1108358"/>
                  </a:cubicBezTo>
                  <a:close/>
                  <a:moveTo>
                    <a:pt x="1101201" y="1108358"/>
                  </a:moveTo>
                  <a:cubicBezTo>
                    <a:pt x="1101201" y="1108358"/>
                    <a:pt x="1101201" y="1108358"/>
                    <a:pt x="1101201" y="1108358"/>
                  </a:cubicBezTo>
                  <a:cubicBezTo>
                    <a:pt x="1099296" y="1106453"/>
                    <a:pt x="1098344" y="1104548"/>
                    <a:pt x="1098344" y="1102643"/>
                  </a:cubicBezTo>
                  <a:cubicBezTo>
                    <a:pt x="1099296" y="1104548"/>
                    <a:pt x="1100249" y="1106453"/>
                    <a:pt x="1101201" y="1108358"/>
                  </a:cubicBezTo>
                  <a:close/>
                </a:path>
              </a:pathLst>
            </a:custGeom>
            <a:solidFill>
              <a:schemeClr val="accent3"/>
            </a:solidFill>
            <a:ln w="9525" cap="flat">
              <a:noFill/>
              <a:prstDash val="solid"/>
              <a:miter/>
            </a:ln>
          </p:spPr>
          <p:txBody>
            <a:bodyPr rtlCol="0" anchor="ctr"/>
            <a:lstStyle/>
            <a:p>
              <a:endParaRPr lang="en-US"/>
            </a:p>
          </p:txBody>
        </p:sp>
        <p:sp>
          <p:nvSpPr>
            <p:cNvPr id="22" name="Freeform: Shape 82">
              <a:extLst>
                <a:ext uri="{FF2B5EF4-FFF2-40B4-BE49-F238E27FC236}">
                  <a16:creationId xmlns:a16="http://schemas.microsoft.com/office/drawing/2014/main" id="{9C456B38-E82B-456B-BDD7-51A9C64EC0A5}"/>
                </a:ext>
              </a:extLst>
            </p:cNvPr>
            <p:cNvSpPr/>
            <p:nvPr/>
          </p:nvSpPr>
          <p:spPr>
            <a:xfrm>
              <a:off x="4205587" y="4933473"/>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4"/>
            </a:solidFill>
            <a:ln w="9525" cap="flat">
              <a:noFill/>
              <a:prstDash val="solid"/>
              <a:miter/>
            </a:ln>
          </p:spPr>
          <p:txBody>
            <a:bodyPr rtlCol="0" anchor="ctr"/>
            <a:lstStyle/>
            <a:p>
              <a:endParaRPr lang="en-US"/>
            </a:p>
          </p:txBody>
        </p:sp>
        <p:sp>
          <p:nvSpPr>
            <p:cNvPr id="23" name="Freeform: Shape 83">
              <a:extLst>
                <a:ext uri="{FF2B5EF4-FFF2-40B4-BE49-F238E27FC236}">
                  <a16:creationId xmlns:a16="http://schemas.microsoft.com/office/drawing/2014/main" id="{2D306F7E-D33B-4E84-AC60-7DD0C2A76651}"/>
                </a:ext>
              </a:extLst>
            </p:cNvPr>
            <p:cNvSpPr/>
            <p:nvPr/>
          </p:nvSpPr>
          <p:spPr>
            <a:xfrm>
              <a:off x="5179587" y="4933949"/>
              <a:ext cx="919163" cy="733425"/>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8325" h="1466850">
                  <a:moveTo>
                    <a:pt x="1828932" y="709613"/>
                  </a:moveTo>
                  <a:cubicBezTo>
                    <a:pt x="1641289" y="521970"/>
                    <a:pt x="1453647" y="334328"/>
                    <a:pt x="1265052" y="146685"/>
                  </a:cubicBez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cubicBezTo>
                    <a:pt x="842142" y="360997"/>
                    <a:pt x="619257" y="361950"/>
                    <a:pt x="396372" y="361950"/>
                  </a:cubicBezTo>
                  <a:cubicBezTo>
                    <a:pt x="380179" y="361950"/>
                    <a:pt x="364939" y="360997"/>
                    <a:pt x="351604" y="375285"/>
                  </a:cubicBezTo>
                  <a:cubicBezTo>
                    <a:pt x="238257" y="489585"/>
                    <a:pt x="123957" y="603885"/>
                    <a:pt x="9657" y="717232"/>
                  </a:cubicBezTo>
                  <a:cubicBezTo>
                    <a:pt x="-821" y="727710"/>
                    <a:pt x="-4631" y="736282"/>
                    <a:pt x="7752" y="748665"/>
                  </a:cubicBezTo>
                  <a:cubicBezTo>
                    <a:pt x="123957" y="863918"/>
                    <a:pt x="240162" y="979170"/>
                    <a:pt x="356367" y="1094423"/>
                  </a:cubicBezTo>
                  <a:cubicBezTo>
                    <a:pt x="359224" y="1097280"/>
                    <a:pt x="362082" y="1099185"/>
                    <a:pt x="364939" y="1102043"/>
                  </a:cubicBezTo>
                  <a:cubicBezTo>
                    <a:pt x="364939" y="1102043"/>
                    <a:pt x="364939" y="1102043"/>
                    <a:pt x="364939" y="1102043"/>
                  </a:cubicBezTo>
                  <a:cubicBezTo>
                    <a:pt x="379227" y="1109663"/>
                    <a:pt x="394467" y="1106805"/>
                    <a:pt x="409707" y="1106805"/>
                  </a:cubicBezTo>
                  <a:cubicBezTo>
                    <a:pt x="628782" y="1106805"/>
                    <a:pt x="847857" y="1107757"/>
                    <a:pt x="1066932" y="1105853"/>
                  </a:cubicBez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cubicBezTo>
                    <a:pt x="1363159" y="1221105"/>
                    <a:pt x="1597474" y="985838"/>
                    <a:pt x="1832742" y="752475"/>
                  </a:cubicBezTo>
                  <a:cubicBezTo>
                    <a:pt x="1854649" y="732472"/>
                    <a:pt x="1843219" y="722947"/>
                    <a:pt x="1828932" y="709613"/>
                  </a:cubicBezTo>
                  <a:close/>
                  <a:moveTo>
                    <a:pt x="1082172" y="1093470"/>
                  </a:moveTo>
                  <a:cubicBezTo>
                    <a:pt x="1082172" y="1093470"/>
                    <a:pt x="1082172" y="1093470"/>
                    <a:pt x="1082172" y="1093470"/>
                  </a:cubicBezTo>
                  <a:cubicBezTo>
                    <a:pt x="1082172" y="1092518"/>
                    <a:pt x="1082172" y="1092518"/>
                    <a:pt x="1082172" y="1093470"/>
                  </a:cubicBezTo>
                  <a:close/>
                  <a:moveTo>
                    <a:pt x="1122177" y="328613"/>
                  </a:moveTo>
                  <a:cubicBezTo>
                    <a:pt x="1122177" y="328613"/>
                    <a:pt x="1122177" y="327660"/>
                    <a:pt x="1122177" y="327660"/>
                  </a:cubicBezTo>
                  <a:cubicBezTo>
                    <a:pt x="1124082" y="326707"/>
                    <a:pt x="1123129" y="327660"/>
                    <a:pt x="1122177" y="328613"/>
                  </a:cubicBezTo>
                  <a:close/>
                </a:path>
              </a:pathLst>
            </a:custGeom>
            <a:solidFill>
              <a:schemeClr val="accent2"/>
            </a:solidFill>
            <a:ln w="9525" cap="flat">
              <a:noFill/>
              <a:prstDash val="solid"/>
              <a:miter/>
            </a:ln>
          </p:spPr>
          <p:txBody>
            <a:bodyPr rtlCol="0" anchor="ctr"/>
            <a:lstStyle/>
            <a:p>
              <a:endParaRPr lang="en-US"/>
            </a:p>
          </p:txBody>
        </p:sp>
        <p:sp>
          <p:nvSpPr>
            <p:cNvPr id="24" name="Freeform: Shape 85">
              <a:extLst>
                <a:ext uri="{FF2B5EF4-FFF2-40B4-BE49-F238E27FC236}">
                  <a16:creationId xmlns:a16="http://schemas.microsoft.com/office/drawing/2014/main" id="{C2889698-E2F0-4051-AFD0-9A74F4DD27B5}"/>
                </a:ext>
              </a:extLst>
            </p:cNvPr>
            <p:cNvSpPr/>
            <p:nvPr/>
          </p:nvSpPr>
          <p:spPr>
            <a:xfrm rot="5400000">
              <a:off x="4692587" y="4442922"/>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1"/>
            </a:solidFill>
            <a:ln w="9525"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134E50A7-B27D-4144-A368-410B39323B22}"/>
              </a:ext>
            </a:extLst>
          </p:cNvPr>
          <p:cNvSpPr txBox="1"/>
          <p:nvPr/>
        </p:nvSpPr>
        <p:spPr>
          <a:xfrm>
            <a:off x="3356537" y="5473830"/>
            <a:ext cx="803077" cy="738664"/>
          </a:xfrm>
          <a:prstGeom prst="rect">
            <a:avLst/>
          </a:prstGeom>
          <a:noFill/>
        </p:spPr>
        <p:txBody>
          <a:bodyPr wrap="square" lIns="48000" tIns="0" rIns="24000" bIns="0" rtlCol="0">
            <a:spAutoFit/>
          </a:bodyPr>
          <a:lstStyle/>
          <a:p>
            <a:pPr algn="ctr"/>
            <a:r>
              <a:rPr lang="en-US" altLang="ko-KR" sz="4800" b="1" dirty="0">
                <a:solidFill>
                  <a:schemeClr val="accent3"/>
                </a:solidFill>
                <a:cs typeface="Arial" pitchFamily="34" charset="0"/>
              </a:rPr>
              <a:t>B</a:t>
            </a:r>
            <a:endParaRPr lang="ko-KR" altLang="en-US" sz="4800" b="1" dirty="0">
              <a:solidFill>
                <a:schemeClr val="accent3"/>
              </a:solidFill>
              <a:cs typeface="Arial" pitchFamily="34" charset="0"/>
            </a:endParaRPr>
          </a:p>
        </p:txBody>
      </p:sp>
      <p:cxnSp>
        <p:nvCxnSpPr>
          <p:cNvPr id="26" name="직선 화살표 연결선 1200">
            <a:extLst>
              <a:ext uri="{FF2B5EF4-FFF2-40B4-BE49-F238E27FC236}">
                <a16:creationId xmlns:a16="http://schemas.microsoft.com/office/drawing/2014/main" id="{53591CEA-0621-4DAD-9FE2-C7D638EE0134}"/>
              </a:ext>
            </a:extLst>
          </p:cNvPr>
          <p:cNvCxnSpPr>
            <a:cxnSpLocks/>
          </p:cNvCxnSpPr>
          <p:nvPr/>
        </p:nvCxnSpPr>
        <p:spPr>
          <a:xfrm>
            <a:off x="6419382" y="2024488"/>
            <a:ext cx="914400" cy="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57C97A-F289-48FC-8A02-9F792D1FEFD2}"/>
              </a:ext>
            </a:extLst>
          </p:cNvPr>
          <p:cNvSpPr txBox="1"/>
          <p:nvPr/>
        </p:nvSpPr>
        <p:spPr>
          <a:xfrm>
            <a:off x="7333782" y="1655156"/>
            <a:ext cx="803077" cy="738664"/>
          </a:xfrm>
          <a:prstGeom prst="rect">
            <a:avLst/>
          </a:prstGeom>
          <a:noFill/>
        </p:spPr>
        <p:txBody>
          <a:bodyPr wrap="square" lIns="48000" tIns="0" rIns="24000" bIns="0" rtlCol="0">
            <a:spAutoFit/>
          </a:bodyPr>
          <a:lstStyle/>
          <a:p>
            <a:pPr algn="ctr"/>
            <a:r>
              <a:rPr lang="en-US" altLang="ko-KR" sz="4800" b="1" dirty="0">
                <a:solidFill>
                  <a:schemeClr val="accent1"/>
                </a:solidFill>
                <a:cs typeface="Arial" pitchFamily="34" charset="0"/>
              </a:rPr>
              <a:t>C</a:t>
            </a:r>
            <a:endParaRPr lang="ko-KR" altLang="en-US" sz="4800" b="1" dirty="0">
              <a:solidFill>
                <a:schemeClr val="accent1"/>
              </a:solidFill>
              <a:cs typeface="Arial" pitchFamily="34" charset="0"/>
            </a:endParaRPr>
          </a:p>
        </p:txBody>
      </p:sp>
      <p:cxnSp>
        <p:nvCxnSpPr>
          <p:cNvPr id="28" name="직선 화살표 연결선 1202">
            <a:extLst>
              <a:ext uri="{FF2B5EF4-FFF2-40B4-BE49-F238E27FC236}">
                <a16:creationId xmlns:a16="http://schemas.microsoft.com/office/drawing/2014/main" id="{CA82A5C8-0DCA-4888-AEC9-3FE9DC371EBB}"/>
              </a:ext>
            </a:extLst>
          </p:cNvPr>
          <p:cNvCxnSpPr>
            <a:cxnSpLocks/>
          </p:cNvCxnSpPr>
          <p:nvPr/>
        </p:nvCxnSpPr>
        <p:spPr>
          <a:xfrm flipH="1">
            <a:off x="4052012" y="5843162"/>
            <a:ext cx="914400" cy="0"/>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1203">
            <a:extLst>
              <a:ext uri="{FF2B5EF4-FFF2-40B4-BE49-F238E27FC236}">
                <a16:creationId xmlns:a16="http://schemas.microsoft.com/office/drawing/2014/main" id="{132A2428-C087-40EE-9455-55A15EFD995F}"/>
              </a:ext>
            </a:extLst>
          </p:cNvPr>
          <p:cNvCxnSpPr>
            <a:cxnSpLocks/>
          </p:cNvCxnSpPr>
          <p:nvPr/>
        </p:nvCxnSpPr>
        <p:spPr>
          <a:xfrm rot="5400000" flipV="1">
            <a:off x="7127927" y="4927358"/>
            <a:ext cx="914400"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2312304-6B34-41AE-AB85-973ACC190F12}"/>
              </a:ext>
            </a:extLst>
          </p:cNvPr>
          <p:cNvSpPr txBox="1"/>
          <p:nvPr/>
        </p:nvSpPr>
        <p:spPr>
          <a:xfrm>
            <a:off x="7191607" y="5473830"/>
            <a:ext cx="803077" cy="738664"/>
          </a:xfrm>
          <a:prstGeom prst="rect">
            <a:avLst/>
          </a:prstGeom>
          <a:noFill/>
        </p:spPr>
        <p:txBody>
          <a:bodyPr wrap="square" lIns="48000" tIns="0" rIns="24000" bIns="0" rtlCol="0">
            <a:spAutoFit/>
          </a:bodyPr>
          <a:lstStyle/>
          <a:p>
            <a:pPr algn="ctr"/>
            <a:r>
              <a:rPr lang="en-US" altLang="ko-KR" sz="4800" b="1" dirty="0">
                <a:solidFill>
                  <a:schemeClr val="accent2"/>
                </a:solidFill>
                <a:cs typeface="Arial" pitchFamily="34" charset="0"/>
              </a:rPr>
              <a:t>D</a:t>
            </a:r>
            <a:endParaRPr lang="ko-KR" altLang="en-US" sz="4800" b="1" dirty="0">
              <a:solidFill>
                <a:schemeClr val="accent2"/>
              </a:solidFill>
              <a:cs typeface="Arial" pitchFamily="34" charset="0"/>
            </a:endParaRPr>
          </a:p>
        </p:txBody>
      </p:sp>
      <p:cxnSp>
        <p:nvCxnSpPr>
          <p:cNvPr id="31" name="직선 화살표 연결선 1205">
            <a:extLst>
              <a:ext uri="{FF2B5EF4-FFF2-40B4-BE49-F238E27FC236}">
                <a16:creationId xmlns:a16="http://schemas.microsoft.com/office/drawing/2014/main" id="{DE953B45-AB35-44D6-B086-24946D897440}"/>
              </a:ext>
            </a:extLst>
          </p:cNvPr>
          <p:cNvCxnSpPr>
            <a:cxnSpLocks/>
          </p:cNvCxnSpPr>
          <p:nvPr/>
        </p:nvCxnSpPr>
        <p:spPr>
          <a:xfrm rot="5400000" flipH="1">
            <a:off x="3326622" y="2937136"/>
            <a:ext cx="914400" cy="0"/>
          </a:xfrm>
          <a:prstGeom prst="straightConnector1">
            <a:avLst/>
          </a:prstGeom>
          <a:ln w="381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73D010B-82E2-44ED-AC8F-B5A57EE30CC4}"/>
              </a:ext>
            </a:extLst>
          </p:cNvPr>
          <p:cNvSpPr txBox="1"/>
          <p:nvPr/>
        </p:nvSpPr>
        <p:spPr>
          <a:xfrm>
            <a:off x="8178670" y="2113834"/>
            <a:ext cx="2870352" cy="830997"/>
          </a:xfrm>
          <a:prstGeom prst="rect">
            <a:avLst/>
          </a:prstGeom>
          <a:noFill/>
        </p:spPr>
        <p:txBody>
          <a:bodyPr wrap="square" rtlCol="0" anchor="ctr">
            <a:spAutoFit/>
          </a:bodyPr>
          <a:lstStyle/>
          <a:p>
            <a:pPr algn="just"/>
            <a:r>
              <a:rPr lang="en-US" sz="1600" b="1" dirty="0">
                <a:solidFill>
                  <a:schemeClr val="accent1"/>
                </a:solidFill>
              </a:rPr>
              <a:t>Between airlines resulting from contracts or agreements they have concluded.</a:t>
            </a:r>
          </a:p>
        </p:txBody>
      </p:sp>
      <p:sp>
        <p:nvSpPr>
          <p:cNvPr id="37" name="TextBox 36">
            <a:extLst>
              <a:ext uri="{FF2B5EF4-FFF2-40B4-BE49-F238E27FC236}">
                <a16:creationId xmlns:a16="http://schemas.microsoft.com/office/drawing/2014/main" id="{79A1A22A-D742-4D38-A256-45E05AE3336C}"/>
              </a:ext>
            </a:extLst>
          </p:cNvPr>
          <p:cNvSpPr txBox="1"/>
          <p:nvPr/>
        </p:nvSpPr>
        <p:spPr>
          <a:xfrm>
            <a:off x="8178670" y="5274012"/>
            <a:ext cx="2870352" cy="738664"/>
          </a:xfrm>
          <a:prstGeom prst="rect">
            <a:avLst/>
          </a:prstGeom>
          <a:noFill/>
        </p:spPr>
        <p:txBody>
          <a:bodyPr wrap="square" rtlCol="0" anchor="ctr">
            <a:spAutoFit/>
          </a:bodyPr>
          <a:lstStyle/>
          <a:p>
            <a:pPr algn="just"/>
            <a:r>
              <a:rPr lang="en-US" sz="1400" b="1" dirty="0">
                <a:solidFill>
                  <a:schemeClr val="accent2"/>
                </a:solidFill>
              </a:rPr>
              <a:t>Dispute resulting from the application of the regulations on consumer protection.</a:t>
            </a:r>
            <a:endParaRPr lang="en-US" sz="1400" b="1" dirty="0">
              <a:solidFill>
                <a:schemeClr val="accent2"/>
              </a:solidFill>
              <a:cs typeface="+mn-ea"/>
              <a:sym typeface="+mn-lt"/>
            </a:endParaRPr>
          </a:p>
        </p:txBody>
      </p:sp>
      <p:sp>
        <p:nvSpPr>
          <p:cNvPr id="43" name="TextBox 42">
            <a:extLst>
              <a:ext uri="{FF2B5EF4-FFF2-40B4-BE49-F238E27FC236}">
                <a16:creationId xmlns:a16="http://schemas.microsoft.com/office/drawing/2014/main" id="{C5B018FD-2F0C-49D3-BFFD-828D52573C1C}"/>
              </a:ext>
            </a:extLst>
          </p:cNvPr>
          <p:cNvSpPr txBox="1"/>
          <p:nvPr/>
        </p:nvSpPr>
        <p:spPr>
          <a:xfrm>
            <a:off x="233864" y="4371600"/>
            <a:ext cx="3224606" cy="2062103"/>
          </a:xfrm>
          <a:prstGeom prst="rect">
            <a:avLst/>
          </a:prstGeom>
          <a:noFill/>
        </p:spPr>
        <p:txBody>
          <a:bodyPr wrap="square" rtlCol="0" anchor="ctr">
            <a:spAutoFit/>
          </a:bodyPr>
          <a:lstStyle/>
          <a:p>
            <a:pPr algn="just"/>
            <a:r>
              <a:rPr lang="en-US" sz="1600" b="1" dirty="0">
                <a:solidFill>
                  <a:schemeClr val="bg1">
                    <a:lumMod val="50000"/>
                  </a:schemeClr>
                </a:solidFill>
              </a:rPr>
              <a:t>An Administrative Decision of a State Party or of an entity controlled by a State or of a Regional Economic Community considered as discriminatory within the meaning of the Regulations on competition in air transport services within Africa.</a:t>
            </a:r>
            <a:endParaRPr lang="ko-KR" altLang="en-US" sz="1600" b="1" dirty="0">
              <a:solidFill>
                <a:schemeClr val="bg1">
                  <a:lumMod val="50000"/>
                </a:schemeClr>
              </a:solidFill>
            </a:endParaRPr>
          </a:p>
        </p:txBody>
      </p:sp>
      <p:sp>
        <p:nvSpPr>
          <p:cNvPr id="38" name="TextBox 37">
            <a:extLst>
              <a:ext uri="{FF2B5EF4-FFF2-40B4-BE49-F238E27FC236}">
                <a16:creationId xmlns:a16="http://schemas.microsoft.com/office/drawing/2014/main" id="{40105FD6-CC7A-4415-8782-F94E1740070D}"/>
              </a:ext>
            </a:extLst>
          </p:cNvPr>
          <p:cNvSpPr txBox="1"/>
          <p:nvPr/>
        </p:nvSpPr>
        <p:spPr>
          <a:xfrm>
            <a:off x="3382285" y="1655157"/>
            <a:ext cx="803077" cy="738664"/>
          </a:xfrm>
          <a:prstGeom prst="rect">
            <a:avLst/>
          </a:prstGeom>
          <a:noFill/>
        </p:spPr>
        <p:txBody>
          <a:bodyPr wrap="square" lIns="48000" tIns="0" rIns="24000" bIns="0" rtlCol="0">
            <a:spAutoFit/>
          </a:bodyPr>
          <a:lstStyle/>
          <a:p>
            <a:pPr algn="ctr"/>
            <a:r>
              <a:rPr lang="en-US" altLang="ko-KR" sz="4800" b="1" dirty="0">
                <a:solidFill>
                  <a:schemeClr val="accent4"/>
                </a:solidFill>
                <a:cs typeface="Arial" pitchFamily="34" charset="0"/>
              </a:rPr>
              <a:t>A</a:t>
            </a:r>
            <a:endParaRPr lang="ko-KR" altLang="en-US" sz="4800" b="1" dirty="0">
              <a:solidFill>
                <a:schemeClr val="accent4"/>
              </a:solidFill>
              <a:cs typeface="Arial" pitchFamily="34" charset="0"/>
            </a:endParaRPr>
          </a:p>
        </p:txBody>
      </p:sp>
      <p:sp>
        <p:nvSpPr>
          <p:cNvPr id="39" name="TextBox 38">
            <a:extLst>
              <a:ext uri="{FF2B5EF4-FFF2-40B4-BE49-F238E27FC236}">
                <a16:creationId xmlns:a16="http://schemas.microsoft.com/office/drawing/2014/main" id="{13214D96-2A85-42F7-A661-8FAFB4D48674}"/>
              </a:ext>
            </a:extLst>
          </p:cNvPr>
          <p:cNvSpPr txBox="1"/>
          <p:nvPr/>
        </p:nvSpPr>
        <p:spPr>
          <a:xfrm>
            <a:off x="233864" y="1990723"/>
            <a:ext cx="3106609" cy="1077218"/>
          </a:xfrm>
          <a:prstGeom prst="rect">
            <a:avLst/>
          </a:prstGeom>
          <a:noFill/>
        </p:spPr>
        <p:txBody>
          <a:bodyPr wrap="square" rtlCol="0" anchor="ctr">
            <a:spAutoFit/>
          </a:bodyPr>
          <a:lstStyle/>
          <a:p>
            <a:pPr algn="just"/>
            <a:r>
              <a:rPr lang="en-US" sz="1600" b="1" dirty="0">
                <a:solidFill>
                  <a:schemeClr val="accent4"/>
                </a:solidFill>
              </a:rPr>
              <a:t>Disputes resulting from the application or interpretation of the African air transport legal instruments.</a:t>
            </a:r>
          </a:p>
        </p:txBody>
      </p:sp>
    </p:spTree>
    <p:extLst>
      <p:ext uri="{BB962C8B-B14F-4D97-AF65-F5344CB8AC3E}">
        <p14:creationId xmlns:p14="http://schemas.microsoft.com/office/powerpoint/2010/main" val="806079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1000"/>
                                        <p:tgtEl>
                                          <p:spTgt spid="39"/>
                                        </p:tgtEl>
                                      </p:cBhvr>
                                    </p:animEffect>
                                    <p:anim calcmode="lin" valueType="num">
                                      <p:cBhvr>
                                        <p:cTn id="35" dur="1000" fill="hold"/>
                                        <p:tgtEl>
                                          <p:spTgt spid="39"/>
                                        </p:tgtEl>
                                        <p:attrNameLst>
                                          <p:attrName>ppt_x</p:attrName>
                                        </p:attrNameLst>
                                      </p:cBhvr>
                                      <p:tavLst>
                                        <p:tav tm="0">
                                          <p:val>
                                            <p:strVal val="#ppt_x"/>
                                          </p:val>
                                        </p:tav>
                                        <p:tav tm="100000">
                                          <p:val>
                                            <p:strVal val="#ppt_x"/>
                                          </p:val>
                                        </p:tav>
                                      </p:tavLst>
                                    </p:anim>
                                    <p:anim calcmode="lin" valueType="num">
                                      <p:cBhvr>
                                        <p:cTn id="36" dur="10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34" grpId="0"/>
      <p:bldP spid="37" grpId="0"/>
      <p:bldP spid="43"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51598"/>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2943"/>
            <a:ext cx="8296315" cy="646331"/>
          </a:xfrm>
          <a:prstGeom prst="rect">
            <a:avLst/>
          </a:prstGeom>
          <a:solidFill>
            <a:schemeClr val="accent6">
              <a:lumMod val="50000"/>
            </a:schemeClr>
          </a:solidFill>
        </p:spPr>
        <p:txBody>
          <a:bodyPr wrap="square">
            <a:spAutoFit/>
          </a:bodyPr>
          <a:lstStyle/>
          <a:p>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REGULATORY FRAMEWORK</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grpSp>
        <p:nvGrpSpPr>
          <p:cNvPr id="11" name="Group 10">
            <a:extLst>
              <a:ext uri="{FF2B5EF4-FFF2-40B4-BE49-F238E27FC236}">
                <a16:creationId xmlns:a16="http://schemas.microsoft.com/office/drawing/2014/main" id="{74FE6A5D-96CC-AE0C-99D2-6E361D39BFEF}"/>
              </a:ext>
            </a:extLst>
          </p:cNvPr>
          <p:cNvGrpSpPr/>
          <p:nvPr/>
        </p:nvGrpSpPr>
        <p:grpSpPr>
          <a:xfrm>
            <a:off x="4038600" y="1609961"/>
            <a:ext cx="4114800" cy="4114800"/>
            <a:chOff x="4038600" y="1598605"/>
            <a:chExt cx="4114800" cy="4114800"/>
          </a:xfrm>
        </p:grpSpPr>
        <p:sp>
          <p:nvSpPr>
            <p:cNvPr id="12" name="Freeform: Shape 6">
              <a:extLst>
                <a:ext uri="{FF2B5EF4-FFF2-40B4-BE49-F238E27FC236}">
                  <a16:creationId xmlns:a16="http://schemas.microsoft.com/office/drawing/2014/main" id="{D6EC7C76-A475-4A03-3A2C-DAAF9876EAD3}"/>
                </a:ext>
              </a:extLst>
            </p:cNvPr>
            <p:cNvSpPr/>
            <p:nvPr/>
          </p:nvSpPr>
          <p:spPr>
            <a:xfrm>
              <a:off x="6095715" y="2109879"/>
              <a:ext cx="1798043" cy="3105684"/>
            </a:xfrm>
            <a:custGeom>
              <a:avLst/>
              <a:gdLst>
                <a:gd name="connsiteX0" fmla="*/ 976422 w 1953782"/>
                <a:gd name="connsiteY0" fmla="*/ -185 h 3383489"/>
                <a:gd name="connsiteX1" fmla="*/ 1691435 w 1953782"/>
                <a:gd name="connsiteY1" fmla="*/ 2668282 h 3383489"/>
                <a:gd name="connsiteX2" fmla="*/ 976422 w 1953782"/>
                <a:gd name="connsiteY2" fmla="*/ 3383304 h 3383489"/>
                <a:gd name="connsiteX3" fmla="*/ -310 w 1953782"/>
                <a:gd name="connsiteY3" fmla="*/ 1691560 h 3383489"/>
                <a:gd name="connsiteX0" fmla="*/ 976732 w 1953782"/>
                <a:gd name="connsiteY0" fmla="*/ 0 h 3383489"/>
                <a:gd name="connsiteX1" fmla="*/ 1691745 w 1953782"/>
                <a:gd name="connsiteY1" fmla="*/ 2668467 h 3383489"/>
                <a:gd name="connsiteX2" fmla="*/ 976732 w 1953782"/>
                <a:gd name="connsiteY2" fmla="*/ 3383489 h 3383489"/>
                <a:gd name="connsiteX3" fmla="*/ 0 w 1953782"/>
                <a:gd name="connsiteY3" fmla="*/ 1691745 h 3383489"/>
                <a:gd name="connsiteX4" fmla="*/ 466060 w 1953782"/>
                <a:gd name="connsiteY4" fmla="*/ 918266 h 3383489"/>
                <a:gd name="connsiteX5" fmla="*/ 976732 w 1953782"/>
                <a:gd name="connsiteY5" fmla="*/ 0 h 3383489"/>
                <a:gd name="connsiteX0" fmla="*/ 976732 w 1953782"/>
                <a:gd name="connsiteY0" fmla="*/ 0 h 3383489"/>
                <a:gd name="connsiteX1" fmla="*/ 1691745 w 1953782"/>
                <a:gd name="connsiteY1" fmla="*/ 2668467 h 3383489"/>
                <a:gd name="connsiteX2" fmla="*/ 976732 w 1953782"/>
                <a:gd name="connsiteY2" fmla="*/ 3383489 h 3383489"/>
                <a:gd name="connsiteX3" fmla="*/ 486760 w 1953782"/>
                <a:gd name="connsiteY3" fmla="*/ 2557835 h 3383489"/>
                <a:gd name="connsiteX4" fmla="*/ 0 w 1953782"/>
                <a:gd name="connsiteY4" fmla="*/ 1691745 h 3383489"/>
                <a:gd name="connsiteX5" fmla="*/ 466060 w 1953782"/>
                <a:gd name="connsiteY5" fmla="*/ 918266 h 3383489"/>
                <a:gd name="connsiteX6" fmla="*/ 976732 w 1953782"/>
                <a:gd name="connsiteY6" fmla="*/ 0 h 3383489"/>
                <a:gd name="connsiteX0" fmla="*/ 976732 w 1953782"/>
                <a:gd name="connsiteY0" fmla="*/ 0 h 3383489"/>
                <a:gd name="connsiteX1" fmla="*/ 1691745 w 1953782"/>
                <a:gd name="connsiteY1" fmla="*/ 2668467 h 3383489"/>
                <a:gd name="connsiteX2" fmla="*/ 976732 w 1953782"/>
                <a:gd name="connsiteY2" fmla="*/ 3383489 h 3383489"/>
                <a:gd name="connsiteX3" fmla="*/ 362560 w 1953782"/>
                <a:gd name="connsiteY3" fmla="*/ 2651228 h 3383489"/>
                <a:gd name="connsiteX4" fmla="*/ 0 w 1953782"/>
                <a:gd name="connsiteY4" fmla="*/ 1691745 h 3383489"/>
                <a:gd name="connsiteX5" fmla="*/ 466060 w 1953782"/>
                <a:gd name="connsiteY5" fmla="*/ 918266 h 3383489"/>
                <a:gd name="connsiteX6" fmla="*/ 976732 w 1953782"/>
                <a:gd name="connsiteY6" fmla="*/ 0 h 3383489"/>
                <a:gd name="connsiteX0" fmla="*/ 976732 w 1953782"/>
                <a:gd name="connsiteY0" fmla="*/ 0 h 3383489"/>
                <a:gd name="connsiteX1" fmla="*/ 1691745 w 1953782"/>
                <a:gd name="connsiteY1" fmla="*/ 2668467 h 3383489"/>
                <a:gd name="connsiteX2" fmla="*/ 976732 w 1953782"/>
                <a:gd name="connsiteY2" fmla="*/ 3383489 h 3383489"/>
                <a:gd name="connsiteX3" fmla="*/ 362560 w 1953782"/>
                <a:gd name="connsiteY3" fmla="*/ 2651228 h 3383489"/>
                <a:gd name="connsiteX4" fmla="*/ 0 w 1953782"/>
                <a:gd name="connsiteY4" fmla="*/ 1691745 h 3383489"/>
                <a:gd name="connsiteX5" fmla="*/ 331510 w 1953782"/>
                <a:gd name="connsiteY5" fmla="*/ 856004 h 3383489"/>
                <a:gd name="connsiteX6" fmla="*/ 976732 w 1953782"/>
                <a:gd name="connsiteY6" fmla="*/ 0 h 338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782" h="3383489">
                  <a:moveTo>
                    <a:pt x="976732" y="0"/>
                  </a:moveTo>
                  <a:cubicBezTo>
                    <a:pt x="1911049" y="539429"/>
                    <a:pt x="2231174" y="1734150"/>
                    <a:pt x="1691745" y="2668467"/>
                  </a:cubicBezTo>
                  <a:cubicBezTo>
                    <a:pt x="1520295" y="2965438"/>
                    <a:pt x="1273693" y="3212030"/>
                    <a:pt x="976732" y="3383489"/>
                  </a:cubicBezTo>
                  <a:lnTo>
                    <a:pt x="362560" y="2651228"/>
                  </a:lnTo>
                  <a:lnTo>
                    <a:pt x="0" y="1691745"/>
                  </a:lnTo>
                  <a:lnTo>
                    <a:pt x="331510" y="856004"/>
                  </a:lnTo>
                  <a:lnTo>
                    <a:pt x="976732" y="0"/>
                  </a:lnTo>
                  <a:close/>
                </a:path>
              </a:pathLst>
            </a:custGeom>
            <a:solidFill>
              <a:schemeClr val="accent2"/>
            </a:solidFill>
            <a:ln w="9525" cap="flat">
              <a:noFill/>
              <a:prstDash val="solid"/>
              <a:miter/>
            </a:ln>
          </p:spPr>
          <p:txBody>
            <a:bodyPr rtlCol="0" anchor="ctr"/>
            <a:lstStyle/>
            <a:p>
              <a:endParaRPr lang="en-US"/>
            </a:p>
          </p:txBody>
        </p:sp>
        <p:sp>
          <p:nvSpPr>
            <p:cNvPr id="13" name="Freeform: Shape 7">
              <a:extLst>
                <a:ext uri="{FF2B5EF4-FFF2-40B4-BE49-F238E27FC236}">
                  <a16:creationId xmlns:a16="http://schemas.microsoft.com/office/drawing/2014/main" id="{D34158E7-98B9-AB18-BC65-E1864F5B64F9}"/>
                </a:ext>
              </a:extLst>
            </p:cNvPr>
            <p:cNvSpPr/>
            <p:nvPr/>
          </p:nvSpPr>
          <p:spPr>
            <a:xfrm>
              <a:off x="4297973" y="3495675"/>
              <a:ext cx="2696617" cy="1960410"/>
            </a:xfrm>
            <a:custGeom>
              <a:avLst/>
              <a:gdLst>
                <a:gd name="connsiteX0" fmla="*/ 2929876 w 2930185"/>
                <a:gd name="connsiteY0" fmla="*/ 1691559 h 1953781"/>
                <a:gd name="connsiteX1" fmla="*/ 261399 w 2930185"/>
                <a:gd name="connsiteY1" fmla="*/ 976546 h 1953781"/>
                <a:gd name="connsiteX2" fmla="*/ -310 w 2930185"/>
                <a:gd name="connsiteY2" fmla="*/ -185 h 1953781"/>
                <a:gd name="connsiteX3" fmla="*/ 1953144 w 2930185"/>
                <a:gd name="connsiteY3" fmla="*/ -185 h 1953781"/>
                <a:gd name="connsiteX0" fmla="*/ 2930186 w 2930186"/>
                <a:gd name="connsiteY0" fmla="*/ 1691744 h 1953781"/>
                <a:gd name="connsiteX1" fmla="*/ 261709 w 2930186"/>
                <a:gd name="connsiteY1" fmla="*/ 976731 h 1953781"/>
                <a:gd name="connsiteX2" fmla="*/ 0 w 2930186"/>
                <a:gd name="connsiteY2" fmla="*/ 0 h 1953781"/>
                <a:gd name="connsiteX3" fmla="*/ 949812 w 2930186"/>
                <a:gd name="connsiteY3" fmla="*/ 4797 h 1953781"/>
                <a:gd name="connsiteX4" fmla="*/ 1953454 w 2930186"/>
                <a:gd name="connsiteY4" fmla="*/ 0 h 1953781"/>
                <a:gd name="connsiteX5" fmla="*/ 2930186 w 2930186"/>
                <a:gd name="connsiteY5" fmla="*/ 1691744 h 1953781"/>
                <a:gd name="connsiteX0" fmla="*/ 2930186 w 2930186"/>
                <a:gd name="connsiteY0" fmla="*/ 1873734 h 2135771"/>
                <a:gd name="connsiteX1" fmla="*/ 261709 w 2930186"/>
                <a:gd name="connsiteY1" fmla="*/ 1158721 h 2135771"/>
                <a:gd name="connsiteX2" fmla="*/ 0 w 2930186"/>
                <a:gd name="connsiteY2" fmla="*/ 181990 h 2135771"/>
                <a:gd name="connsiteX3" fmla="*/ 939462 w 2930186"/>
                <a:gd name="connsiteY3" fmla="*/ 0 h 2135771"/>
                <a:gd name="connsiteX4" fmla="*/ 1953454 w 2930186"/>
                <a:gd name="connsiteY4" fmla="*/ 181990 h 2135771"/>
                <a:gd name="connsiteX5" fmla="*/ 2930186 w 2930186"/>
                <a:gd name="connsiteY5" fmla="*/ 1873734 h 21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0186" h="2135771">
                  <a:moveTo>
                    <a:pt x="2930186" y="1873734"/>
                  </a:moveTo>
                  <a:cubicBezTo>
                    <a:pt x="1995859" y="2413164"/>
                    <a:pt x="801138" y="2093039"/>
                    <a:pt x="261709" y="1158721"/>
                  </a:cubicBezTo>
                  <a:cubicBezTo>
                    <a:pt x="90259" y="861751"/>
                    <a:pt x="0" y="524890"/>
                    <a:pt x="0" y="181990"/>
                  </a:cubicBezTo>
                  <a:lnTo>
                    <a:pt x="939462" y="0"/>
                  </a:lnTo>
                  <a:lnTo>
                    <a:pt x="1953454" y="181990"/>
                  </a:lnTo>
                  <a:lnTo>
                    <a:pt x="2930186" y="1873734"/>
                  </a:lnTo>
                  <a:close/>
                </a:path>
              </a:pathLst>
            </a:custGeom>
            <a:solidFill>
              <a:schemeClr val="accent6"/>
            </a:solidFill>
            <a:ln w="9525" cap="flat">
              <a:noFill/>
              <a:prstDash val="solid"/>
              <a:miter/>
            </a:ln>
          </p:spPr>
          <p:txBody>
            <a:bodyPr rtlCol="0" anchor="ctr"/>
            <a:lstStyle/>
            <a:p>
              <a:endParaRPr lang="en-US"/>
            </a:p>
          </p:txBody>
        </p:sp>
        <p:sp>
          <p:nvSpPr>
            <p:cNvPr id="14" name="Freeform: Shape 8">
              <a:extLst>
                <a:ext uri="{FF2B5EF4-FFF2-40B4-BE49-F238E27FC236}">
                  <a16:creationId xmlns:a16="http://schemas.microsoft.com/office/drawing/2014/main" id="{E08DA349-DAA2-D2A7-99BA-14BEFCC05B61}"/>
                </a:ext>
              </a:extLst>
            </p:cNvPr>
            <p:cNvSpPr/>
            <p:nvPr/>
          </p:nvSpPr>
          <p:spPr>
            <a:xfrm>
              <a:off x="4298259" y="1869819"/>
              <a:ext cx="2696616" cy="1793072"/>
            </a:xfrm>
            <a:custGeom>
              <a:avLst/>
              <a:gdLst>
                <a:gd name="connsiteX0" fmla="*/ -310 w 2930185"/>
                <a:gd name="connsiteY0" fmla="*/ 1953278 h 1953463"/>
                <a:gd name="connsiteX1" fmla="*/ 1953144 w 2930185"/>
                <a:gd name="connsiteY1" fmla="*/ -185 h 1953463"/>
                <a:gd name="connsiteX2" fmla="*/ 2929876 w 2930185"/>
                <a:gd name="connsiteY2" fmla="*/ 261533 h 1953463"/>
                <a:gd name="connsiteX3" fmla="*/ 1953144 w 2930185"/>
                <a:gd name="connsiteY3" fmla="*/ 1953278 h 1953463"/>
              </a:gdLst>
              <a:ahLst/>
              <a:cxnLst>
                <a:cxn ang="0">
                  <a:pos x="connsiteX0" y="connsiteY0"/>
                </a:cxn>
                <a:cxn ang="0">
                  <a:pos x="connsiteX1" y="connsiteY1"/>
                </a:cxn>
                <a:cxn ang="0">
                  <a:pos x="connsiteX2" y="connsiteY2"/>
                </a:cxn>
                <a:cxn ang="0">
                  <a:pos x="connsiteX3" y="connsiteY3"/>
                </a:cxn>
              </a:cxnLst>
              <a:rect l="l" t="t" r="r" b="b"/>
              <a:pathLst>
                <a:path w="2930185" h="1953463">
                  <a:moveTo>
                    <a:pt x="-310" y="1953278"/>
                  </a:moveTo>
                  <a:cubicBezTo>
                    <a:pt x="-310" y="874410"/>
                    <a:pt x="874275" y="-185"/>
                    <a:pt x="1953144" y="-185"/>
                  </a:cubicBezTo>
                  <a:cubicBezTo>
                    <a:pt x="2296044" y="-185"/>
                    <a:pt x="2632905" y="90083"/>
                    <a:pt x="2929876" y="261533"/>
                  </a:cubicBezTo>
                  <a:lnTo>
                    <a:pt x="1953144" y="1953278"/>
                  </a:lnTo>
                  <a:close/>
                </a:path>
              </a:pathLst>
            </a:custGeom>
            <a:solidFill>
              <a:schemeClr val="accent5"/>
            </a:solidFill>
            <a:ln w="9525" cap="flat">
              <a:noFill/>
              <a:prstDash val="solid"/>
              <a:miter/>
            </a:ln>
          </p:spPr>
          <p:txBody>
            <a:bodyPr rtlCol="0" anchor="ctr"/>
            <a:lstStyle/>
            <a:p>
              <a:endParaRPr lang="en-US"/>
            </a:p>
          </p:txBody>
        </p:sp>
        <p:sp>
          <p:nvSpPr>
            <p:cNvPr id="16" name="Freeform: Shape 2">
              <a:extLst>
                <a:ext uri="{FF2B5EF4-FFF2-40B4-BE49-F238E27FC236}">
                  <a16:creationId xmlns:a16="http://schemas.microsoft.com/office/drawing/2014/main" id="{05E77B55-EEA9-BE17-D4E5-F86345100B62}"/>
                </a:ext>
              </a:extLst>
            </p:cNvPr>
            <p:cNvSpPr/>
            <p:nvPr/>
          </p:nvSpPr>
          <p:spPr>
            <a:xfrm>
              <a:off x="6839058" y="1899553"/>
              <a:ext cx="1314342" cy="3393678"/>
            </a:xfrm>
            <a:custGeom>
              <a:avLst/>
              <a:gdLst>
                <a:gd name="connsiteX0" fmla="*/ 298690 w 1428185"/>
                <a:gd name="connsiteY0" fmla="*/ 0 h 3697245"/>
                <a:gd name="connsiteX1" fmla="*/ 1132107 w 1428185"/>
                <a:gd name="connsiteY1" fmla="*/ 3054313 h 3697245"/>
                <a:gd name="connsiteX2" fmla="*/ 580397 w 1428185"/>
                <a:gd name="connsiteY2" fmla="*/ 3697245 h 3697245"/>
                <a:gd name="connsiteX3" fmla="*/ 161283 w 1428185"/>
                <a:gd name="connsiteY3" fmla="*/ 3620275 h 3697245"/>
                <a:gd name="connsiteX4" fmla="*/ 273056 w 1428185"/>
                <a:gd name="connsiteY4" fmla="*/ 3169793 h 3697245"/>
                <a:gd name="connsiteX5" fmla="*/ 413933 w 1428185"/>
                <a:gd name="connsiteY5" fmla="*/ 857517 h 3697245"/>
                <a:gd name="connsiteX6" fmla="*/ 0 w 1428185"/>
                <a:gd name="connsiteY6" fmla="*/ 522401 h 369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185" h="3697245">
                  <a:moveTo>
                    <a:pt x="298690" y="0"/>
                  </a:moveTo>
                  <a:cubicBezTo>
                    <a:pt x="1373586" y="611981"/>
                    <a:pt x="1746718" y="1979438"/>
                    <a:pt x="1132107" y="3054313"/>
                  </a:cubicBezTo>
                  <a:cubicBezTo>
                    <a:pt x="990697" y="3301616"/>
                    <a:pt x="803455" y="3519826"/>
                    <a:pt x="580397" y="3697245"/>
                  </a:cubicBezTo>
                  <a:lnTo>
                    <a:pt x="161283" y="3620275"/>
                  </a:lnTo>
                  <a:lnTo>
                    <a:pt x="273056" y="3169793"/>
                  </a:lnTo>
                  <a:cubicBezTo>
                    <a:pt x="951311" y="2568515"/>
                    <a:pt x="1014382" y="1533270"/>
                    <a:pt x="413933" y="857517"/>
                  </a:cubicBezTo>
                  <a:cubicBezTo>
                    <a:pt x="295259" y="723958"/>
                    <a:pt x="155429" y="610752"/>
                    <a:pt x="0" y="522401"/>
                  </a:cubicBezTo>
                  <a:close/>
                </a:path>
              </a:pathLst>
            </a:custGeom>
            <a:solidFill>
              <a:schemeClr val="tx1">
                <a:alpha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7" name="Freeform: Shape 3">
              <a:extLst>
                <a:ext uri="{FF2B5EF4-FFF2-40B4-BE49-F238E27FC236}">
                  <a16:creationId xmlns:a16="http://schemas.microsoft.com/office/drawing/2014/main" id="{EE5C33F0-2E51-A13F-3057-87DA51AC5886}"/>
                </a:ext>
              </a:extLst>
            </p:cNvPr>
            <p:cNvSpPr/>
            <p:nvPr/>
          </p:nvSpPr>
          <p:spPr>
            <a:xfrm>
              <a:off x="4040089" y="1598605"/>
              <a:ext cx="2948601" cy="2064285"/>
            </a:xfrm>
            <a:custGeom>
              <a:avLst/>
              <a:gdLst>
                <a:gd name="connsiteX0" fmla="*/ 2228446 w 3203996"/>
                <a:gd name="connsiteY0" fmla="*/ 20 h 2248937"/>
                <a:gd name="connsiteX1" fmla="*/ 3061096 w 3203996"/>
                <a:gd name="connsiteY1" fmla="*/ 156349 h 2248937"/>
                <a:gd name="connsiteX2" fmla="*/ 3203996 w 3203996"/>
                <a:gd name="connsiteY2" fmla="*/ 557798 h 2248937"/>
                <a:gd name="connsiteX3" fmla="*/ 2757980 w 3203996"/>
                <a:gd name="connsiteY3" fmla="*/ 686240 h 2248937"/>
                <a:gd name="connsiteX4" fmla="*/ 685052 w 3203996"/>
                <a:gd name="connsiteY4" fmla="*/ 1720375 h 2248937"/>
                <a:gd name="connsiteX5" fmla="*/ 601800 w 3203996"/>
                <a:gd name="connsiteY5" fmla="*/ 2246410 h 2248937"/>
                <a:gd name="connsiteX6" fmla="*/ 42 w 3203996"/>
                <a:gd name="connsiteY6" fmla="*/ 2248937 h 2248937"/>
                <a:gd name="connsiteX7" fmla="*/ 2228446 w 3203996"/>
                <a:gd name="connsiteY7" fmla="*/ 20 h 22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3996" h="2248937">
                  <a:moveTo>
                    <a:pt x="2228446" y="20"/>
                  </a:moveTo>
                  <a:cubicBezTo>
                    <a:pt x="2513322" y="-1167"/>
                    <a:pt x="2795919" y="51885"/>
                    <a:pt x="3061096" y="156349"/>
                  </a:cubicBezTo>
                  <a:lnTo>
                    <a:pt x="3203996" y="557798"/>
                  </a:lnTo>
                  <a:lnTo>
                    <a:pt x="2757980" y="686240"/>
                  </a:lnTo>
                  <a:cubicBezTo>
                    <a:pt x="1898131" y="399493"/>
                    <a:pt x="970047" y="862495"/>
                    <a:pt x="685052" y="1720375"/>
                  </a:cubicBezTo>
                  <a:cubicBezTo>
                    <a:pt x="628723" y="1889929"/>
                    <a:pt x="600600" y="2067629"/>
                    <a:pt x="601800" y="2246410"/>
                  </a:cubicBezTo>
                  <a:lnTo>
                    <a:pt x="42" y="2248937"/>
                  </a:lnTo>
                  <a:cubicBezTo>
                    <a:pt x="-7415" y="1012059"/>
                    <a:pt x="990272" y="5189"/>
                    <a:pt x="2228446" y="20"/>
                  </a:cubicBezTo>
                  <a:close/>
                </a:path>
              </a:pathLst>
            </a:custGeom>
            <a:solidFill>
              <a:schemeClr val="tx1">
                <a:alpha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Freeform: Shape 9">
              <a:extLst>
                <a:ext uri="{FF2B5EF4-FFF2-40B4-BE49-F238E27FC236}">
                  <a16:creationId xmlns:a16="http://schemas.microsoft.com/office/drawing/2014/main" id="{446555AB-D7E2-E87E-3891-49C4A746170D}"/>
                </a:ext>
              </a:extLst>
            </p:cNvPr>
            <p:cNvSpPr/>
            <p:nvPr/>
          </p:nvSpPr>
          <p:spPr>
            <a:xfrm>
              <a:off x="4038600" y="3661201"/>
              <a:ext cx="3076305" cy="2052204"/>
            </a:xfrm>
            <a:custGeom>
              <a:avLst/>
              <a:gdLst>
                <a:gd name="connsiteX0" fmla="*/ 276215 w 3342761"/>
                <a:gd name="connsiteY0" fmla="*/ 0 h 2235775"/>
                <a:gd name="connsiteX1" fmla="*/ 610457 w 3342761"/>
                <a:gd name="connsiteY1" fmla="*/ 322040 h 2235775"/>
                <a:gd name="connsiteX2" fmla="*/ 2542508 w 3342761"/>
                <a:gd name="connsiteY2" fmla="*/ 1600181 h 2235775"/>
                <a:gd name="connsiteX3" fmla="*/ 3039694 w 3342761"/>
                <a:gd name="connsiteY3" fmla="*/ 1409262 h 2235775"/>
                <a:gd name="connsiteX4" fmla="*/ 3342761 w 3342761"/>
                <a:gd name="connsiteY4" fmla="*/ 1929136 h 2235775"/>
                <a:gd name="connsiteX5" fmla="*/ 280940 w 3342761"/>
                <a:gd name="connsiteY5" fmla="*/ 1123740 h 2235775"/>
                <a:gd name="connsiteX6" fmla="*/ 0 w 3342761"/>
                <a:gd name="connsiteY6" fmla="*/ 324479 h 22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761" h="2235775">
                  <a:moveTo>
                    <a:pt x="276215" y="0"/>
                  </a:moveTo>
                  <a:lnTo>
                    <a:pt x="610457" y="322040"/>
                  </a:lnTo>
                  <a:cubicBezTo>
                    <a:pt x="792051" y="1210065"/>
                    <a:pt x="1657064" y="1782308"/>
                    <a:pt x="2542508" y="1600181"/>
                  </a:cubicBezTo>
                  <a:cubicBezTo>
                    <a:pt x="2717511" y="1564186"/>
                    <a:pt x="2885465" y="1499692"/>
                    <a:pt x="3039694" y="1409262"/>
                  </a:cubicBezTo>
                  <a:lnTo>
                    <a:pt x="3342761" y="1929136"/>
                  </a:lnTo>
                  <a:cubicBezTo>
                    <a:pt x="2275322" y="2554033"/>
                    <a:pt x="904504" y="2193446"/>
                    <a:pt x="280940" y="1123740"/>
                  </a:cubicBezTo>
                  <a:cubicBezTo>
                    <a:pt x="137474" y="877624"/>
                    <a:pt x="42120" y="606362"/>
                    <a:pt x="0" y="324479"/>
                  </a:cubicBezTo>
                  <a:close/>
                </a:path>
              </a:pathLst>
            </a:custGeom>
            <a:solidFill>
              <a:schemeClr val="tx1">
                <a:alpha val="4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nvGrpSpPr>
          <p:cNvPr id="19" name="Group 18">
            <a:extLst>
              <a:ext uri="{FF2B5EF4-FFF2-40B4-BE49-F238E27FC236}">
                <a16:creationId xmlns:a16="http://schemas.microsoft.com/office/drawing/2014/main" id="{E09DE082-2B1C-FCEC-9A5B-407DC1E42274}"/>
              </a:ext>
            </a:extLst>
          </p:cNvPr>
          <p:cNvGrpSpPr/>
          <p:nvPr/>
        </p:nvGrpSpPr>
        <p:grpSpPr>
          <a:xfrm>
            <a:off x="172528" y="4177458"/>
            <a:ext cx="3882851" cy="1413263"/>
            <a:chOff x="8921977" y="4073386"/>
            <a:chExt cx="2926080" cy="1413263"/>
          </a:xfrm>
        </p:grpSpPr>
        <p:sp>
          <p:nvSpPr>
            <p:cNvPr id="20" name="TextBox 19">
              <a:extLst>
                <a:ext uri="{FF2B5EF4-FFF2-40B4-BE49-F238E27FC236}">
                  <a16:creationId xmlns:a16="http://schemas.microsoft.com/office/drawing/2014/main" id="{F1AEBC1C-9023-89C1-6754-0A06182B6605}"/>
                </a:ext>
              </a:extLst>
            </p:cNvPr>
            <p:cNvSpPr txBox="1"/>
            <p:nvPr/>
          </p:nvSpPr>
          <p:spPr>
            <a:xfrm>
              <a:off x="8921977" y="4073386"/>
              <a:ext cx="2926080" cy="461665"/>
            </a:xfrm>
            <a:prstGeom prst="rect">
              <a:avLst/>
            </a:prstGeom>
            <a:noFill/>
          </p:spPr>
          <p:txBody>
            <a:bodyPr wrap="square" lIns="0" rIns="0" rtlCol="0" anchor="b">
              <a:spAutoFit/>
            </a:bodyPr>
            <a:lstStyle/>
            <a:p>
              <a:r>
                <a:rPr lang="en-GB" sz="2400" b="1" u="sng" dirty="0">
                  <a:solidFill>
                    <a:srgbClr val="92D050"/>
                  </a:solidFill>
                  <a:latin typeface="Calibri (Body)"/>
                </a:rPr>
                <a:t>Specific objectives</a:t>
              </a:r>
            </a:p>
          </p:txBody>
        </p:sp>
        <p:sp>
          <p:nvSpPr>
            <p:cNvPr id="22" name="TextBox 21">
              <a:extLst>
                <a:ext uri="{FF2B5EF4-FFF2-40B4-BE49-F238E27FC236}">
                  <a16:creationId xmlns:a16="http://schemas.microsoft.com/office/drawing/2014/main" id="{AF288961-9974-C1A1-94B8-BAC40CF7138D}"/>
                </a:ext>
              </a:extLst>
            </p:cNvPr>
            <p:cNvSpPr txBox="1"/>
            <p:nvPr/>
          </p:nvSpPr>
          <p:spPr>
            <a:xfrm>
              <a:off x="8921977" y="4532542"/>
              <a:ext cx="2926080" cy="954107"/>
            </a:xfrm>
            <a:prstGeom prst="rect">
              <a:avLst/>
            </a:prstGeom>
            <a:noFill/>
          </p:spPr>
          <p:txBody>
            <a:bodyPr wrap="square" lIns="0" rIns="0" rtlCol="0" anchor="t">
              <a:spAutoFit/>
            </a:bodyPr>
            <a:lstStyle/>
            <a:p>
              <a:pPr marL="285750" indent="-285750" algn="just">
                <a:buFont typeface="Wingdings" panose="05000000000000000000" pitchFamily="2" charset="2"/>
                <a:buChar char="Ø"/>
              </a:pPr>
              <a:r>
                <a:rPr lang="en-GB" sz="1400" dirty="0">
                  <a:latin typeface="Calibri (Body)"/>
                </a:rPr>
                <a:t>Provides Claimant/Disputing Party with various mechanisms, namely, Mediation and Conciliation that may meet their needs and the Rules of Arbitration.</a:t>
              </a:r>
            </a:p>
          </p:txBody>
        </p:sp>
      </p:grpSp>
      <p:grpSp>
        <p:nvGrpSpPr>
          <p:cNvPr id="23" name="Group 22">
            <a:extLst>
              <a:ext uri="{FF2B5EF4-FFF2-40B4-BE49-F238E27FC236}">
                <a16:creationId xmlns:a16="http://schemas.microsoft.com/office/drawing/2014/main" id="{054A857E-480B-2C1F-1B6D-763BE92D6AD8}"/>
              </a:ext>
            </a:extLst>
          </p:cNvPr>
          <p:cNvGrpSpPr/>
          <p:nvPr/>
        </p:nvGrpSpPr>
        <p:grpSpPr>
          <a:xfrm>
            <a:off x="103520" y="1139313"/>
            <a:ext cx="3995747" cy="2275038"/>
            <a:chOff x="307448" y="2627766"/>
            <a:chExt cx="2951568" cy="2275038"/>
          </a:xfrm>
        </p:grpSpPr>
        <p:sp>
          <p:nvSpPr>
            <p:cNvPr id="24" name="TextBox 23">
              <a:extLst>
                <a:ext uri="{FF2B5EF4-FFF2-40B4-BE49-F238E27FC236}">
                  <a16:creationId xmlns:a16="http://schemas.microsoft.com/office/drawing/2014/main" id="{E4F59E8F-6823-51A4-D75A-CFDBCDEB2786}"/>
                </a:ext>
              </a:extLst>
            </p:cNvPr>
            <p:cNvSpPr txBox="1"/>
            <p:nvPr/>
          </p:nvSpPr>
          <p:spPr>
            <a:xfrm>
              <a:off x="332936" y="2627766"/>
              <a:ext cx="2926080" cy="461665"/>
            </a:xfrm>
            <a:prstGeom prst="rect">
              <a:avLst/>
            </a:prstGeom>
            <a:noFill/>
          </p:spPr>
          <p:txBody>
            <a:bodyPr wrap="square" lIns="0" rIns="0" rtlCol="0" anchor="b">
              <a:spAutoFit/>
            </a:bodyPr>
            <a:lstStyle/>
            <a:p>
              <a:r>
                <a:rPr lang="en-US" sz="2400" b="1" u="sng" dirty="0">
                  <a:solidFill>
                    <a:schemeClr val="accent1">
                      <a:lumMod val="60000"/>
                      <a:lumOff val="40000"/>
                    </a:schemeClr>
                  </a:solidFill>
                  <a:latin typeface="Calibri (Body)"/>
                  <a:cs typeface="Arial" panose="020B0604020202020204" pitchFamily="34" charset="0"/>
                </a:rPr>
                <a:t>Objective</a:t>
              </a:r>
            </a:p>
          </p:txBody>
        </p:sp>
        <p:sp>
          <p:nvSpPr>
            <p:cNvPr id="25" name="TextBox 24">
              <a:extLst>
                <a:ext uri="{FF2B5EF4-FFF2-40B4-BE49-F238E27FC236}">
                  <a16:creationId xmlns:a16="http://schemas.microsoft.com/office/drawing/2014/main" id="{84D9A41C-C39C-0031-122C-015FF9270290}"/>
                </a:ext>
              </a:extLst>
            </p:cNvPr>
            <p:cNvSpPr txBox="1"/>
            <p:nvPr/>
          </p:nvSpPr>
          <p:spPr>
            <a:xfrm>
              <a:off x="307448" y="3086922"/>
              <a:ext cx="2926080" cy="1815882"/>
            </a:xfrm>
            <a:prstGeom prst="rect">
              <a:avLst/>
            </a:prstGeom>
            <a:noFill/>
          </p:spPr>
          <p:txBody>
            <a:bodyPr wrap="square" lIns="0" rIns="0" rtlCol="0" anchor="t">
              <a:spAutoFit/>
            </a:bodyPr>
            <a:lstStyle/>
            <a:p>
              <a:pPr marL="285750" indent="-285750" algn="just">
                <a:buFont typeface="Wingdings" panose="05000000000000000000" pitchFamily="2" charset="2"/>
                <a:buChar char="Ø"/>
              </a:pPr>
              <a:r>
                <a:rPr lang="en-US" sz="1400" dirty="0">
                  <a:latin typeface="Calibri (Body)"/>
                  <a:ea typeface="Times New Roman" panose="02020603050405020304" pitchFamily="18" charset="0"/>
                </a:rPr>
                <a:t>Facilitate the consensus/confidence of all African member States into a fair and transparent rules and procedure for the Dispute Settlement Mechanism (DSM) in case of disputes arising from the interpretation and/or the </a:t>
              </a:r>
              <a:r>
                <a:rPr lang="en-GB" sz="1400" dirty="0">
                  <a:latin typeface="Calibri (Body)"/>
                  <a:ea typeface="Times New Roman" panose="02020603050405020304" pitchFamily="18" charset="0"/>
                </a:rPr>
                <a:t>application of the Yamoussoukro Decision &amp; its Annexes, African Air Transport  Legal Instruments</a:t>
              </a:r>
              <a:endParaRPr lang="en-US" sz="1400" noProof="1">
                <a:solidFill>
                  <a:schemeClr val="tx1">
                    <a:lumMod val="65000"/>
                    <a:lumOff val="35000"/>
                  </a:schemeClr>
                </a:solidFill>
              </a:endParaRPr>
            </a:p>
          </p:txBody>
        </p:sp>
      </p:grpSp>
      <p:grpSp>
        <p:nvGrpSpPr>
          <p:cNvPr id="26" name="Group 25">
            <a:extLst>
              <a:ext uri="{FF2B5EF4-FFF2-40B4-BE49-F238E27FC236}">
                <a16:creationId xmlns:a16="http://schemas.microsoft.com/office/drawing/2014/main" id="{B06BCF31-5B42-A707-3977-82375E194A00}"/>
              </a:ext>
            </a:extLst>
          </p:cNvPr>
          <p:cNvGrpSpPr/>
          <p:nvPr/>
        </p:nvGrpSpPr>
        <p:grpSpPr>
          <a:xfrm>
            <a:off x="8317326" y="3027480"/>
            <a:ext cx="3873062" cy="2490481"/>
            <a:chOff x="8921977" y="1466725"/>
            <a:chExt cx="2926080" cy="2490481"/>
          </a:xfrm>
        </p:grpSpPr>
        <p:sp>
          <p:nvSpPr>
            <p:cNvPr id="27" name="TextBox 26">
              <a:extLst>
                <a:ext uri="{FF2B5EF4-FFF2-40B4-BE49-F238E27FC236}">
                  <a16:creationId xmlns:a16="http://schemas.microsoft.com/office/drawing/2014/main" id="{96099AE7-5C33-5039-8158-A678B98DBE66}"/>
                </a:ext>
              </a:extLst>
            </p:cNvPr>
            <p:cNvSpPr txBox="1"/>
            <p:nvPr/>
          </p:nvSpPr>
          <p:spPr>
            <a:xfrm>
              <a:off x="8921977" y="1466725"/>
              <a:ext cx="2926080" cy="461665"/>
            </a:xfrm>
            <a:prstGeom prst="rect">
              <a:avLst/>
            </a:prstGeom>
            <a:noFill/>
          </p:spPr>
          <p:txBody>
            <a:bodyPr wrap="square" lIns="0" rIns="0" rtlCol="0" anchor="b">
              <a:spAutoFit/>
            </a:bodyPr>
            <a:lstStyle/>
            <a:p>
              <a:r>
                <a:rPr lang="en-GB" sz="2400" b="1" u="sng" dirty="0">
                  <a:solidFill>
                    <a:schemeClr val="accent2"/>
                  </a:solidFill>
                  <a:latin typeface="Calibri (Body)"/>
                  <a:ea typeface="Times New Roman" panose="02020603050405020304" pitchFamily="18" charset="0"/>
                </a:rPr>
                <a:t>Expected results</a:t>
              </a:r>
              <a:endParaRPr lang="en-US" sz="2400" b="1" u="sng" cap="all" noProof="1">
                <a:solidFill>
                  <a:schemeClr val="accent2"/>
                </a:solidFill>
              </a:endParaRPr>
            </a:p>
          </p:txBody>
        </p:sp>
        <p:sp>
          <p:nvSpPr>
            <p:cNvPr id="28" name="TextBox 27">
              <a:extLst>
                <a:ext uri="{FF2B5EF4-FFF2-40B4-BE49-F238E27FC236}">
                  <a16:creationId xmlns:a16="http://schemas.microsoft.com/office/drawing/2014/main" id="{D33C61C4-4204-5436-9C1E-42AE507B3119}"/>
                </a:ext>
              </a:extLst>
            </p:cNvPr>
            <p:cNvSpPr txBox="1"/>
            <p:nvPr/>
          </p:nvSpPr>
          <p:spPr>
            <a:xfrm>
              <a:off x="8921977" y="1925881"/>
              <a:ext cx="2926080" cy="2031325"/>
            </a:xfrm>
            <a:prstGeom prst="rect">
              <a:avLst/>
            </a:prstGeom>
            <a:noFill/>
          </p:spPr>
          <p:txBody>
            <a:bodyPr wrap="square" lIns="0" rIns="0" rtlCol="0" anchor="t">
              <a:spAutoFit/>
            </a:bodyPr>
            <a:lstStyle/>
            <a:p>
              <a:pPr marL="285750" indent="-285750">
                <a:buFont typeface="Wingdings" panose="05000000000000000000" pitchFamily="2" charset="2"/>
                <a:buChar char="Ø"/>
              </a:pPr>
              <a:r>
                <a:rPr lang="en-GB" sz="1400" dirty="0">
                  <a:latin typeface="Calibri (Body)"/>
                </a:rPr>
                <a:t>Contributes to application of Rule of Law, Justice and Peace in the air transport industry in Africa.</a:t>
              </a:r>
            </a:p>
            <a:p>
              <a:endParaRPr lang="en-GB" sz="1400" dirty="0">
                <a:latin typeface="Calibri (Body)"/>
              </a:endParaRPr>
            </a:p>
            <a:p>
              <a:pPr marL="285750" indent="-285750">
                <a:buFont typeface="Wingdings" panose="05000000000000000000" pitchFamily="2" charset="2"/>
                <a:buChar char="Ø"/>
              </a:pPr>
              <a:r>
                <a:rPr lang="en-GB" sz="1400" dirty="0">
                  <a:latin typeface="Calibri (Body)"/>
                  <a:ea typeface="Times New Roman" panose="02020603050405020304" pitchFamily="18" charset="0"/>
                </a:rPr>
                <a:t>Strengthen of cohesion and cooperation between States Members/Aviation Stakeholders by using transparent and non-discriminatory rules for the settlement of disputes</a:t>
              </a:r>
              <a:endParaRPr lang="en-US" b="1" dirty="0">
                <a:highlight>
                  <a:srgbClr val="FFFF00"/>
                </a:highlight>
                <a:latin typeface="Calibri (Body)"/>
                <a:cs typeface="Arial" panose="020B0604020202020204" pitchFamily="34" charset="0"/>
              </a:endParaRPr>
            </a:p>
          </p:txBody>
        </p:sp>
      </p:grpSp>
      <p:pic>
        <p:nvPicPr>
          <p:cNvPr id="29" name="Graphic 10" descr="Rocket with solid fill">
            <a:extLst>
              <a:ext uri="{FF2B5EF4-FFF2-40B4-BE49-F238E27FC236}">
                <a16:creationId xmlns:a16="http://schemas.microsoft.com/office/drawing/2014/main" id="{DB7B36B0-31AC-3ECB-D23F-D07D4D6F09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213041" y="2626373"/>
            <a:ext cx="640080" cy="640080"/>
          </a:xfrm>
          <a:prstGeom prst="rect">
            <a:avLst/>
          </a:prstGeom>
        </p:spPr>
      </p:pic>
      <p:pic>
        <p:nvPicPr>
          <p:cNvPr id="30" name="Graphic 19" descr="Gears with solid fill">
            <a:extLst>
              <a:ext uri="{FF2B5EF4-FFF2-40B4-BE49-F238E27FC236}">
                <a16:creationId xmlns:a16="http://schemas.microsoft.com/office/drawing/2014/main" id="{A0DAECE6-FA75-4A44-D2EE-736791C2A6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213041" y="4083262"/>
            <a:ext cx="640080" cy="640080"/>
          </a:xfrm>
          <a:prstGeom prst="rect">
            <a:avLst/>
          </a:prstGeom>
        </p:spPr>
      </p:pic>
      <p:pic>
        <p:nvPicPr>
          <p:cNvPr id="31" name="Graphic 20" descr="Lightbulb with solid fill">
            <a:extLst>
              <a:ext uri="{FF2B5EF4-FFF2-40B4-BE49-F238E27FC236}">
                <a16:creationId xmlns:a16="http://schemas.microsoft.com/office/drawing/2014/main" id="{C31B5D5B-14F4-F126-8C4C-6E56F952B2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19283" y="3354207"/>
            <a:ext cx="640080" cy="640080"/>
          </a:xfrm>
          <a:prstGeom prst="rect">
            <a:avLst/>
          </a:prstGeom>
        </p:spPr>
      </p:pic>
    </p:spTree>
    <p:extLst>
      <p:ext uri="{BB962C8B-B14F-4D97-AF65-F5344CB8AC3E}">
        <p14:creationId xmlns:p14="http://schemas.microsoft.com/office/powerpoint/2010/main" val="955184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1278"/>
            <a:ext cx="8296315" cy="646331"/>
          </a:xfrm>
          <a:prstGeom prst="rect">
            <a:avLst/>
          </a:prstGeom>
          <a:solidFill>
            <a:schemeClr val="accent6">
              <a:lumMod val="50000"/>
            </a:schemeClr>
          </a:solidFill>
        </p:spPr>
        <p:txBody>
          <a:bodyPr wrap="square">
            <a:spAutoFit/>
          </a:bodyPr>
          <a:lstStyle/>
          <a:p>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CONCILIATION AND MEDIATION</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3" name="Rectangle 2"/>
          <p:cNvSpPr/>
          <p:nvPr/>
        </p:nvSpPr>
        <p:spPr>
          <a:xfrm>
            <a:off x="473690" y="1148938"/>
            <a:ext cx="4495754" cy="981423"/>
          </a:xfrm>
          <a:prstGeom prst="rect">
            <a:avLst/>
          </a:prstGeom>
        </p:spPr>
        <p:txBody>
          <a:bodyPr wrap="square">
            <a:spAutoFit/>
          </a:bodyPr>
          <a:lstStyle/>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the settlement of their dispute with air transport undertakings, consumers may only resort to mediation under this regulation.</a:t>
            </a:r>
          </a:p>
        </p:txBody>
      </p:sp>
      <p:sp>
        <p:nvSpPr>
          <p:cNvPr id="5" name="Rectangle 4"/>
          <p:cNvSpPr/>
          <p:nvPr/>
        </p:nvSpPr>
        <p:spPr>
          <a:xfrm>
            <a:off x="5604389" y="1200089"/>
            <a:ext cx="4465620" cy="685059"/>
          </a:xfrm>
          <a:prstGeom prst="rect">
            <a:avLst/>
          </a:prstGeom>
        </p:spPr>
        <p:txBody>
          <a:bodyPr wrap="square">
            <a:spAutoFit/>
          </a:bodyPr>
          <a:lstStyle/>
          <a:p>
            <a:pPr>
              <a:lnSpc>
                <a:spcPct val="107000"/>
              </a:lnSpc>
              <a:spcAft>
                <a:spcPts val="800"/>
              </a:spcAft>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Consumers can only settle their disputes with air transport undertakings through mediation.</a:t>
            </a:r>
          </a:p>
        </p:txBody>
      </p:sp>
      <p:grpSp>
        <p:nvGrpSpPr>
          <p:cNvPr id="15" name="f252ea92-df7e-4735-8996-cd9a29b3e00a">
            <a:extLst>
              <a:ext uri="{FF2B5EF4-FFF2-40B4-BE49-F238E27FC236}">
                <a16:creationId xmlns:a16="http://schemas.microsoft.com/office/drawing/2014/main" id="{1DEE6520-BD0F-42CB-8252-F656C53D3B42}"/>
              </a:ext>
            </a:extLst>
          </p:cNvPr>
          <p:cNvGrpSpPr>
            <a:grpSpLocks noChangeAspect="1"/>
          </p:cNvGrpSpPr>
          <p:nvPr/>
        </p:nvGrpSpPr>
        <p:grpSpPr>
          <a:xfrm>
            <a:off x="610870" y="1141932"/>
            <a:ext cx="9620060" cy="1117543"/>
            <a:chOff x="2063394" y="3562303"/>
            <a:chExt cx="8027480" cy="856969"/>
          </a:xfrm>
        </p:grpSpPr>
        <p:cxnSp>
          <p:nvCxnSpPr>
            <p:cNvPr id="16" name="Straight Connector 10"/>
            <p:cNvCxnSpPr/>
            <p:nvPr/>
          </p:nvCxnSpPr>
          <p:spPr>
            <a:xfrm>
              <a:off x="2125735" y="3562303"/>
              <a:ext cx="79651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ectangle 11"/>
            <p:cNvSpPr/>
            <p:nvPr/>
          </p:nvSpPr>
          <p:spPr>
            <a:xfrm>
              <a:off x="2063394" y="3584198"/>
              <a:ext cx="8027480" cy="835074"/>
            </a:xfrm>
            <a:prstGeom prst="rect">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latin typeface="字魂36号-正文宋楷" panose="02000000000000000000" pitchFamily="2" charset="-122"/>
                <a:ea typeface="字魂36号-正文宋楷" panose="02000000000000000000" pitchFamily="2" charset="-122"/>
                <a:cs typeface="+mn-ea"/>
                <a:sym typeface="+mn-lt"/>
              </a:endParaRPr>
            </a:p>
          </p:txBody>
        </p:sp>
      </p:grpSp>
      <p:sp>
        <p:nvSpPr>
          <p:cNvPr id="18" name="Rectangle 17"/>
          <p:cNvSpPr/>
          <p:nvPr/>
        </p:nvSpPr>
        <p:spPr>
          <a:xfrm>
            <a:off x="630577" y="1209319"/>
            <a:ext cx="9643483" cy="929550"/>
          </a:xfrm>
          <a:prstGeom prst="rect">
            <a:avLst/>
          </a:prstGeom>
        </p:spPr>
        <p:txBody>
          <a:bodyPr wrap="square">
            <a:spAutoFit/>
          </a:bodyPr>
          <a:lstStyle/>
          <a:p>
            <a:pPr algn="ctr">
              <a:lnSpc>
                <a:spcPct val="107000"/>
              </a:lnSpc>
              <a:spcAft>
                <a:spcPts val="800"/>
              </a:spcAft>
            </a:pPr>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the settlement of their dispute with air transport undertakings, consumers may only resort to mediation under this regulation.</a:t>
            </a:r>
          </a:p>
        </p:txBody>
      </p:sp>
      <p:sp>
        <p:nvSpPr>
          <p:cNvPr id="19" name="等腰三角形 56"/>
          <p:cNvSpPr/>
          <p:nvPr/>
        </p:nvSpPr>
        <p:spPr>
          <a:xfrm rot="10800000">
            <a:off x="5044855" y="859796"/>
            <a:ext cx="239183" cy="205317"/>
          </a:xfrm>
          <a:prstGeom prst="triangle">
            <a:avLst/>
          </a:prstGeom>
          <a:solidFill>
            <a:schemeClr val="accent6">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defRPr/>
            </a:pPr>
            <a:endParaRPr lang="zh-CN" altLang="en-US" dirty="0">
              <a:latin typeface="字魂36号-正文宋楷" panose="02000000000000000000" pitchFamily="2" charset="-122"/>
              <a:ea typeface="字魂36号-正文宋楷" panose="02000000000000000000" pitchFamily="2" charset="-122"/>
            </a:endParaRPr>
          </a:p>
        </p:txBody>
      </p:sp>
      <p:sp>
        <p:nvSpPr>
          <p:cNvPr id="20" name="Rectangle 19"/>
          <p:cNvSpPr/>
          <p:nvPr/>
        </p:nvSpPr>
        <p:spPr>
          <a:xfrm>
            <a:off x="3064439" y="2513519"/>
            <a:ext cx="5083123" cy="388696"/>
          </a:xfrm>
          <a:prstGeom prst="rect">
            <a:avLst/>
          </a:prstGeom>
        </p:spPr>
        <p:txBody>
          <a:bodyPr wrap="none">
            <a:spAutoFit/>
          </a:bodyPr>
          <a:lstStyle/>
          <a:p>
            <a:pPr>
              <a:lnSpc>
                <a:spcPct val="107000"/>
              </a:lnSpc>
              <a:spcAft>
                <a:spcPts val="800"/>
              </a:spcAft>
            </a:pPr>
            <a:r>
              <a:rPr lang="en-US"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HOW TO COMMENCE A CONCILIATION/MEDIATION</a:t>
            </a:r>
          </a:p>
        </p:txBody>
      </p:sp>
      <p:sp>
        <p:nvSpPr>
          <p:cNvPr id="22" name="Rectangle 21"/>
          <p:cNvSpPr/>
          <p:nvPr/>
        </p:nvSpPr>
        <p:spPr>
          <a:xfrm>
            <a:off x="298363" y="2902215"/>
            <a:ext cx="11392485" cy="3613553"/>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A request should be file with the DSM Secretariat</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A mediator/conciliator will be chosen from the panel</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Confidentiality of the proceedings </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It is the duty of the conciliators/mediators to clarify the issue(s) in the dispute to the parties</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The conciliator/mediator may recommend terms of settlement to the disputing Parties</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It is the duty of the conciliator/mediator to help the Disputing Parties reach an agreement</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Conciliation/mediation proceedings may be suspended/terminated at any time by any of the Disputing Parties</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Conciliation/mediation shall terminate upon written confirmation of termination to the Disputing Parties by the Secretariat </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Notwithstanding ongoing conciliation/mediation proceedings, the Disputing Parties may agree to commerce arbitral proceedings in respect of the dispute</a:t>
            </a:r>
          </a:p>
        </p:txBody>
      </p:sp>
    </p:spTree>
    <p:extLst>
      <p:ext uri="{BB962C8B-B14F-4D97-AF65-F5344CB8AC3E}">
        <p14:creationId xmlns:p14="http://schemas.microsoft.com/office/powerpoint/2010/main" val="755606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1000"/>
                                        <p:tgtEl>
                                          <p:spTgt spid="22">
                                            <p:txEl>
                                              <p:pRg st="0" end="0"/>
                                            </p:txEl>
                                          </p:spTgt>
                                        </p:tgtEl>
                                      </p:cBhvr>
                                    </p:animEffect>
                                    <p:anim calcmode="lin" valueType="num">
                                      <p:cBhvr>
                                        <p:cTn id="3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Effect transition="in" filter="fade">
                                      <p:cBhvr>
                                        <p:cTn id="45" dur="1000"/>
                                        <p:tgtEl>
                                          <p:spTgt spid="22">
                                            <p:txEl>
                                              <p:pRg st="1" end="1"/>
                                            </p:txEl>
                                          </p:spTgt>
                                        </p:tgtEl>
                                      </p:cBhvr>
                                    </p:animEffect>
                                    <p:anim calcmode="lin" valueType="num">
                                      <p:cBhvr>
                                        <p:cTn id="4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2">
                                            <p:txEl>
                                              <p:pRg st="2" end="2"/>
                                            </p:txEl>
                                          </p:spTgt>
                                        </p:tgtEl>
                                        <p:attrNameLst>
                                          <p:attrName>style.visibility</p:attrName>
                                        </p:attrNameLst>
                                      </p:cBhvr>
                                      <p:to>
                                        <p:strVal val="visible"/>
                                      </p:to>
                                    </p:set>
                                    <p:animEffect transition="in" filter="fade">
                                      <p:cBhvr>
                                        <p:cTn id="52" dur="1000"/>
                                        <p:tgtEl>
                                          <p:spTgt spid="22">
                                            <p:txEl>
                                              <p:pRg st="2" end="2"/>
                                            </p:txEl>
                                          </p:spTgt>
                                        </p:tgtEl>
                                      </p:cBhvr>
                                    </p:animEffect>
                                    <p:anim calcmode="lin" valueType="num">
                                      <p:cBhvr>
                                        <p:cTn id="53"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2">
                                            <p:txEl>
                                              <p:pRg st="3" end="3"/>
                                            </p:txEl>
                                          </p:spTgt>
                                        </p:tgtEl>
                                        <p:attrNameLst>
                                          <p:attrName>style.visibility</p:attrName>
                                        </p:attrNameLst>
                                      </p:cBhvr>
                                      <p:to>
                                        <p:strVal val="visible"/>
                                      </p:to>
                                    </p:set>
                                    <p:animEffect transition="in" filter="fade">
                                      <p:cBhvr>
                                        <p:cTn id="59" dur="1000"/>
                                        <p:tgtEl>
                                          <p:spTgt spid="22">
                                            <p:txEl>
                                              <p:pRg st="3" end="3"/>
                                            </p:txEl>
                                          </p:spTgt>
                                        </p:tgtEl>
                                      </p:cBhvr>
                                    </p:animEffect>
                                    <p:anim calcmode="lin" valueType="num">
                                      <p:cBhvr>
                                        <p:cTn id="60"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2">
                                            <p:txEl>
                                              <p:pRg st="4" end="4"/>
                                            </p:txEl>
                                          </p:spTgt>
                                        </p:tgtEl>
                                        <p:attrNameLst>
                                          <p:attrName>style.visibility</p:attrName>
                                        </p:attrNameLst>
                                      </p:cBhvr>
                                      <p:to>
                                        <p:strVal val="visible"/>
                                      </p:to>
                                    </p:set>
                                    <p:animEffect transition="in" filter="fade">
                                      <p:cBhvr>
                                        <p:cTn id="66" dur="1000"/>
                                        <p:tgtEl>
                                          <p:spTgt spid="22">
                                            <p:txEl>
                                              <p:pRg st="4" end="4"/>
                                            </p:txEl>
                                          </p:spTgt>
                                        </p:tgtEl>
                                      </p:cBhvr>
                                    </p:animEffect>
                                    <p:anim calcmode="lin" valueType="num">
                                      <p:cBhvr>
                                        <p:cTn id="67"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2">
                                            <p:txEl>
                                              <p:pRg st="5" end="5"/>
                                            </p:txEl>
                                          </p:spTgt>
                                        </p:tgtEl>
                                        <p:attrNameLst>
                                          <p:attrName>style.visibility</p:attrName>
                                        </p:attrNameLst>
                                      </p:cBhvr>
                                      <p:to>
                                        <p:strVal val="visible"/>
                                      </p:to>
                                    </p:set>
                                    <p:animEffect transition="in" filter="fade">
                                      <p:cBhvr>
                                        <p:cTn id="73" dur="1000"/>
                                        <p:tgtEl>
                                          <p:spTgt spid="22">
                                            <p:txEl>
                                              <p:pRg st="5" end="5"/>
                                            </p:txEl>
                                          </p:spTgt>
                                        </p:tgtEl>
                                      </p:cBhvr>
                                    </p:animEffect>
                                    <p:anim calcmode="lin" valueType="num">
                                      <p:cBhvr>
                                        <p:cTn id="7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2">
                                            <p:txEl>
                                              <p:pRg st="6" end="6"/>
                                            </p:txEl>
                                          </p:spTgt>
                                        </p:tgtEl>
                                        <p:attrNameLst>
                                          <p:attrName>style.visibility</p:attrName>
                                        </p:attrNameLst>
                                      </p:cBhvr>
                                      <p:to>
                                        <p:strVal val="visible"/>
                                      </p:to>
                                    </p:set>
                                    <p:animEffect transition="in" filter="fade">
                                      <p:cBhvr>
                                        <p:cTn id="80" dur="1000"/>
                                        <p:tgtEl>
                                          <p:spTgt spid="22">
                                            <p:txEl>
                                              <p:pRg st="6" end="6"/>
                                            </p:txEl>
                                          </p:spTgt>
                                        </p:tgtEl>
                                      </p:cBhvr>
                                    </p:animEffect>
                                    <p:anim calcmode="lin" valueType="num">
                                      <p:cBhvr>
                                        <p:cTn id="81"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2">
                                            <p:txEl>
                                              <p:pRg st="7" end="7"/>
                                            </p:txEl>
                                          </p:spTgt>
                                        </p:tgtEl>
                                        <p:attrNameLst>
                                          <p:attrName>style.visibility</p:attrName>
                                        </p:attrNameLst>
                                      </p:cBhvr>
                                      <p:to>
                                        <p:strVal val="visible"/>
                                      </p:to>
                                    </p:set>
                                    <p:animEffect transition="in" filter="fade">
                                      <p:cBhvr>
                                        <p:cTn id="87" dur="1000"/>
                                        <p:tgtEl>
                                          <p:spTgt spid="22">
                                            <p:txEl>
                                              <p:pRg st="7" end="7"/>
                                            </p:txEl>
                                          </p:spTgt>
                                        </p:tgtEl>
                                      </p:cBhvr>
                                    </p:animEffect>
                                    <p:anim calcmode="lin" valueType="num">
                                      <p:cBhvr>
                                        <p:cTn id="88"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2">
                                            <p:txEl>
                                              <p:pRg st="8" end="8"/>
                                            </p:txEl>
                                          </p:spTgt>
                                        </p:tgtEl>
                                        <p:attrNameLst>
                                          <p:attrName>style.visibility</p:attrName>
                                        </p:attrNameLst>
                                      </p:cBhvr>
                                      <p:to>
                                        <p:strVal val="visible"/>
                                      </p:to>
                                    </p:set>
                                    <p:animEffect transition="in" filter="fade">
                                      <p:cBhvr>
                                        <p:cTn id="94" dur="1000"/>
                                        <p:tgtEl>
                                          <p:spTgt spid="22">
                                            <p:txEl>
                                              <p:pRg st="8" end="8"/>
                                            </p:txEl>
                                          </p:spTgt>
                                        </p:tgtEl>
                                      </p:cBhvr>
                                    </p:animEffect>
                                    <p:anim calcmode="lin" valueType="num">
                                      <p:cBhvr>
                                        <p:cTn id="95"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96" dur="10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1278"/>
            <a:ext cx="8296315" cy="658835"/>
          </a:xfrm>
          <a:prstGeom prst="rect">
            <a:avLst/>
          </a:prstGeom>
          <a:solidFill>
            <a:schemeClr val="accent6">
              <a:lumMod val="50000"/>
            </a:schemeClr>
          </a:solidFill>
        </p:spPr>
        <p:txBody>
          <a:bodyPr wrap="square">
            <a:spAutoFit/>
          </a:bodyPr>
          <a:lstStyle/>
          <a:p>
            <a:pPr>
              <a:lnSpc>
                <a:spcPct val="107000"/>
              </a:lnSpc>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ARBITATION : </a:t>
            </a:r>
            <a:r>
              <a:rPr lang="en-US" sz="36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Commencing</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53" name="椭圆 12"/>
          <p:cNvSpPr/>
          <p:nvPr/>
        </p:nvSpPr>
        <p:spPr>
          <a:xfrm>
            <a:off x="6888912" y="3735626"/>
            <a:ext cx="705315" cy="7053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3</a:t>
            </a:r>
            <a:endParaRPr lang="zh-CN" altLang="en-US" dirty="0">
              <a:latin typeface="字魂36号-正文宋楷" panose="02000000000000000000" pitchFamily="2" charset="-122"/>
              <a:ea typeface="字魂36号-正文宋楷" panose="02000000000000000000" pitchFamily="2" charset="-122"/>
            </a:endParaRPr>
          </a:p>
        </p:txBody>
      </p:sp>
      <p:sp>
        <p:nvSpPr>
          <p:cNvPr id="56" name="椭圆 15"/>
          <p:cNvSpPr/>
          <p:nvPr/>
        </p:nvSpPr>
        <p:spPr>
          <a:xfrm>
            <a:off x="6307335" y="4454094"/>
            <a:ext cx="705315" cy="7053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4</a:t>
            </a:r>
            <a:endParaRPr lang="zh-CN" altLang="en-US" dirty="0">
              <a:latin typeface="字魂36号-正文宋楷" panose="02000000000000000000" pitchFamily="2" charset="-122"/>
              <a:ea typeface="字魂36号-正文宋楷" panose="02000000000000000000" pitchFamily="2" charset="-122"/>
            </a:endParaRPr>
          </a:p>
        </p:txBody>
      </p:sp>
      <p:sp>
        <p:nvSpPr>
          <p:cNvPr id="59" name="椭圆 18"/>
          <p:cNvSpPr/>
          <p:nvPr/>
        </p:nvSpPr>
        <p:spPr>
          <a:xfrm>
            <a:off x="5306875" y="4499112"/>
            <a:ext cx="705315" cy="7053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5</a:t>
            </a:r>
            <a:endParaRPr lang="zh-CN" altLang="en-US" dirty="0">
              <a:latin typeface="字魂36号-正文宋楷" panose="02000000000000000000" pitchFamily="2" charset="-122"/>
              <a:ea typeface="字魂36号-正文宋楷" panose="02000000000000000000" pitchFamily="2" charset="-122"/>
            </a:endParaRPr>
          </a:p>
        </p:txBody>
      </p:sp>
      <p:sp>
        <p:nvSpPr>
          <p:cNvPr id="62" name="椭圆 21"/>
          <p:cNvSpPr/>
          <p:nvPr/>
        </p:nvSpPr>
        <p:spPr>
          <a:xfrm>
            <a:off x="4606509" y="3720001"/>
            <a:ext cx="705315" cy="7053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6</a:t>
            </a:r>
            <a:endParaRPr lang="zh-CN" altLang="en-US" dirty="0">
              <a:latin typeface="字魂36号-正文宋楷" panose="02000000000000000000" pitchFamily="2" charset="-122"/>
              <a:ea typeface="字魂36号-正文宋楷" panose="02000000000000000000" pitchFamily="2" charset="-122"/>
            </a:endParaRPr>
          </a:p>
        </p:txBody>
      </p:sp>
      <p:sp>
        <p:nvSpPr>
          <p:cNvPr id="65" name="椭圆 24"/>
          <p:cNvSpPr/>
          <p:nvPr/>
        </p:nvSpPr>
        <p:spPr>
          <a:xfrm>
            <a:off x="4785267" y="2708025"/>
            <a:ext cx="705315" cy="705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7</a:t>
            </a:r>
            <a:endParaRPr lang="zh-CN" altLang="en-US" dirty="0">
              <a:latin typeface="字魂36号-正文宋楷" panose="02000000000000000000" pitchFamily="2" charset="-122"/>
              <a:ea typeface="字魂36号-正文宋楷" panose="02000000000000000000" pitchFamily="2" charset="-122"/>
            </a:endParaRPr>
          </a:p>
        </p:txBody>
      </p:sp>
      <p:sp>
        <p:nvSpPr>
          <p:cNvPr id="72" name="文本框 34"/>
          <p:cNvSpPr txBox="1"/>
          <p:nvPr/>
        </p:nvSpPr>
        <p:spPr>
          <a:xfrm>
            <a:off x="7089737" y="4479211"/>
            <a:ext cx="3689804" cy="660052"/>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algn="l"/>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brief description of the claim and an indication of the amount involve</a:t>
            </a:r>
            <a:endParaRPr lang="en-US" altLang="zh-CN" sz="1600" dirty="0">
              <a:solidFill>
                <a:schemeClr val="tx1"/>
              </a:solidFill>
              <a:latin typeface="字魂36号-正文宋楷" panose="02000000000000000000" pitchFamily="2" charset="-122"/>
              <a:ea typeface="字魂36号-正文宋楷" panose="02000000000000000000" pitchFamily="2" charset="-122"/>
            </a:endParaRPr>
          </a:p>
        </p:txBody>
      </p:sp>
      <p:sp>
        <p:nvSpPr>
          <p:cNvPr id="75" name="文本框 37"/>
          <p:cNvSpPr txBox="1"/>
          <p:nvPr/>
        </p:nvSpPr>
        <p:spPr>
          <a:xfrm>
            <a:off x="6688355" y="3915170"/>
            <a:ext cx="2874866" cy="344069"/>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lvl="2">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The points at issue</a:t>
            </a:r>
          </a:p>
        </p:txBody>
      </p:sp>
      <p:sp>
        <p:nvSpPr>
          <p:cNvPr id="78" name="文本框 49"/>
          <p:cNvSpPr txBox="1"/>
          <p:nvPr/>
        </p:nvSpPr>
        <p:spPr>
          <a:xfrm>
            <a:off x="1621760" y="2611429"/>
            <a:ext cx="3345363" cy="904863"/>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algn="l"/>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Language and rules of law applicable to the substance of the dispute</a:t>
            </a:r>
          </a:p>
          <a:p>
            <a:pPr algn="r"/>
            <a:endParaRPr lang="en-US" altLang="zh-CN" dirty="0">
              <a:latin typeface="字魂36号-正文宋楷" panose="02000000000000000000" pitchFamily="2" charset="-122"/>
              <a:ea typeface="字魂36号-正文宋楷" panose="02000000000000000000" pitchFamily="2" charset="-122"/>
            </a:endParaRPr>
          </a:p>
        </p:txBody>
      </p:sp>
      <p:sp>
        <p:nvSpPr>
          <p:cNvPr id="81" name="文本框 52"/>
          <p:cNvSpPr txBox="1"/>
          <p:nvPr/>
        </p:nvSpPr>
        <p:spPr>
          <a:xfrm>
            <a:off x="1441821" y="4551351"/>
            <a:ext cx="3861302" cy="619272"/>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lvl="2">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The legal grounds or arguments supporting the claim</a:t>
            </a:r>
          </a:p>
        </p:txBody>
      </p:sp>
      <p:sp>
        <p:nvSpPr>
          <p:cNvPr id="84" name="文本框 55"/>
          <p:cNvSpPr txBox="1"/>
          <p:nvPr/>
        </p:nvSpPr>
        <p:spPr>
          <a:xfrm>
            <a:off x="2158638" y="3756746"/>
            <a:ext cx="2508244" cy="683264"/>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algn="l"/>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Proposal as to the number of arbitrators  </a:t>
            </a:r>
            <a:endParaRPr lang="en-US" altLang="zh-CN" dirty="0">
              <a:solidFill>
                <a:schemeClr val="tx1"/>
              </a:solidFill>
              <a:latin typeface="字魂36号-正文宋楷" panose="02000000000000000000" pitchFamily="2" charset="-122"/>
              <a:ea typeface="字魂36号-正文宋楷" panose="02000000000000000000" pitchFamily="2" charset="-122"/>
            </a:endParaRPr>
          </a:p>
        </p:txBody>
      </p:sp>
      <p:sp>
        <p:nvSpPr>
          <p:cNvPr id="91" name="文本框 28"/>
          <p:cNvSpPr txBox="1"/>
          <p:nvPr/>
        </p:nvSpPr>
        <p:spPr>
          <a:xfrm>
            <a:off x="6460002" y="2645752"/>
            <a:ext cx="3650157" cy="619272"/>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lvl="2">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Statement of the facts supporting the claim</a:t>
            </a:r>
          </a:p>
        </p:txBody>
      </p:sp>
      <p:sp>
        <p:nvSpPr>
          <p:cNvPr id="101" name="椭圆 9"/>
          <p:cNvSpPr/>
          <p:nvPr/>
        </p:nvSpPr>
        <p:spPr>
          <a:xfrm>
            <a:off x="5738006" y="2222454"/>
            <a:ext cx="705316" cy="7053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1</a:t>
            </a:r>
            <a:endParaRPr lang="zh-CN" altLang="en-US" dirty="0">
              <a:latin typeface="字魂36号-正文宋楷" panose="02000000000000000000" pitchFamily="2" charset="-122"/>
              <a:ea typeface="字魂36号-正文宋楷" panose="02000000000000000000" pitchFamily="2" charset="-122"/>
            </a:endParaRPr>
          </a:p>
        </p:txBody>
      </p:sp>
      <p:sp>
        <p:nvSpPr>
          <p:cNvPr id="103" name="文本框 28"/>
          <p:cNvSpPr txBox="1"/>
          <p:nvPr/>
        </p:nvSpPr>
        <p:spPr>
          <a:xfrm>
            <a:off x="4002660" y="1618240"/>
            <a:ext cx="3470693" cy="619272"/>
          </a:xfrm>
          <a:prstGeom prst="rect">
            <a:avLst/>
          </a:prstGeom>
        </p:spPr>
        <p:txBody>
          <a:bodyPr wrap="square">
            <a:spAutoFit/>
            <a:scene3d>
              <a:camera prst="orthographicFront"/>
              <a:lightRig rig="threePt" dir="t"/>
            </a:scene3d>
            <a:sp3d contourW="12700"/>
          </a:bodyPr>
          <a:lstStyle>
            <a:defPPr>
              <a:defRPr lang="en-US"/>
            </a:defPPr>
            <a:lvl1pPr algn="ctr">
              <a:lnSpc>
                <a:spcPct val="120000"/>
              </a:lnSpc>
              <a:defRPr sz="1200">
                <a:solidFill>
                  <a:schemeClr val="bg1">
                    <a:lumMod val="50000"/>
                  </a:schemeClr>
                </a:solidFill>
                <a:latin typeface="Century Gothic" panose="020B0502020202020204" pitchFamily="34" charset="0"/>
              </a:defRPr>
            </a:lvl1pPr>
          </a:lstStyle>
          <a:p>
            <a:pPr lvl="2">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A demand that the request be referred to arbitration</a:t>
            </a:r>
          </a:p>
        </p:txBody>
      </p:sp>
      <p:pic>
        <p:nvPicPr>
          <p:cNvPr id="105" name="图片占位符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1722" y="2962419"/>
            <a:ext cx="1577292" cy="1577292"/>
          </a:xfrm>
          <a:custGeom>
            <a:avLst/>
            <a:gdLst>
              <a:gd name="connsiteX0" fmla="*/ 2539999 w 5079998"/>
              <a:gd name="connsiteY0" fmla="*/ 0 h 5079998"/>
              <a:gd name="connsiteX1" fmla="*/ 5079998 w 5079998"/>
              <a:gd name="connsiteY1" fmla="*/ 0 h 5079998"/>
              <a:gd name="connsiteX2" fmla="*/ 5079998 w 5079998"/>
              <a:gd name="connsiteY2" fmla="*/ 2539999 h 5079998"/>
              <a:gd name="connsiteX3" fmla="*/ 2539999 w 5079998"/>
              <a:gd name="connsiteY3" fmla="*/ 5079998 h 5079998"/>
              <a:gd name="connsiteX4" fmla="*/ 0 w 5079998"/>
              <a:gd name="connsiteY4" fmla="*/ 2539999 h 5079998"/>
              <a:gd name="connsiteX5" fmla="*/ 2539999 w 5079998"/>
              <a:gd name="connsiteY5" fmla="*/ 0 h 50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998" h="5079998">
                <a:moveTo>
                  <a:pt x="2539999" y="0"/>
                </a:moveTo>
                <a:lnTo>
                  <a:pt x="5079998" y="0"/>
                </a:lnTo>
                <a:lnTo>
                  <a:pt x="5079998" y="2539999"/>
                </a:lnTo>
                <a:cubicBezTo>
                  <a:pt x="5079998" y="3942802"/>
                  <a:pt x="3942802" y="5079998"/>
                  <a:pt x="2539999" y="5079998"/>
                </a:cubicBezTo>
                <a:cubicBezTo>
                  <a:pt x="1137196" y="5079998"/>
                  <a:pt x="0" y="3942802"/>
                  <a:pt x="0" y="2539999"/>
                </a:cubicBezTo>
                <a:cubicBezTo>
                  <a:pt x="0" y="1137196"/>
                  <a:pt x="1137196" y="0"/>
                  <a:pt x="2539999" y="0"/>
                </a:cubicBezTo>
                <a:close/>
              </a:path>
            </a:pathLst>
          </a:custGeom>
          <a:solidFill>
            <a:schemeClr val="bg1">
              <a:lumMod val="65000"/>
            </a:schemeClr>
          </a:solidFill>
        </p:spPr>
      </p:pic>
      <p:sp>
        <p:nvSpPr>
          <p:cNvPr id="107" name="椭圆 9"/>
          <p:cNvSpPr/>
          <p:nvPr/>
        </p:nvSpPr>
        <p:spPr>
          <a:xfrm>
            <a:off x="6643912" y="2626183"/>
            <a:ext cx="705315" cy="7053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36号-正文宋楷" panose="02000000000000000000" pitchFamily="2" charset="-122"/>
                <a:ea typeface="字魂36号-正文宋楷" panose="02000000000000000000" pitchFamily="2" charset="-122"/>
              </a:rPr>
              <a:t>2</a:t>
            </a:r>
            <a:endParaRPr lang="zh-CN" altLang="en-US" dirty="0">
              <a:latin typeface="字魂36号-正文宋楷" panose="02000000000000000000" pitchFamily="2" charset="-122"/>
              <a:ea typeface="字魂36号-正文宋楷" panose="02000000000000000000" pitchFamily="2" charset="-122"/>
            </a:endParaRPr>
          </a:p>
        </p:txBody>
      </p:sp>
      <p:sp>
        <p:nvSpPr>
          <p:cNvPr id="6" name="Rectangle 5"/>
          <p:cNvSpPr/>
          <p:nvPr/>
        </p:nvSpPr>
        <p:spPr>
          <a:xfrm>
            <a:off x="184038" y="903214"/>
            <a:ext cx="9537932" cy="685059"/>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r>
              <a:rPr lang="en-US" dirty="0">
                <a:latin typeface="Calibri" panose="020F0502020204030204" pitchFamily="34" charset="0"/>
                <a:ea typeface="Calibri" panose="020F0502020204030204" pitchFamily="34" charset="0"/>
                <a:cs typeface="Times New Roman" panose="02020603050405020304" pitchFamily="18" charset="0"/>
              </a:rPr>
              <a:t>A claimant shall submit a request for arbitration to the Secretariat and a copy of the request sent to the Respondent. </a:t>
            </a:r>
            <a:r>
              <a:rPr lang="en-US"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request shall include the following:</a:t>
            </a:r>
          </a:p>
        </p:txBody>
      </p:sp>
      <p:sp>
        <p:nvSpPr>
          <p:cNvPr id="109" name="Rectangle 108"/>
          <p:cNvSpPr/>
          <p:nvPr/>
        </p:nvSpPr>
        <p:spPr>
          <a:xfrm>
            <a:off x="258791" y="5326143"/>
            <a:ext cx="11933209" cy="107619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The Secretariat basis on the information contained in the request, shall confirm whether the dispute is outside the scope of the regulation</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If the dispute is outside the scope, the Secretariat will notify the Disputing Parties.</a:t>
            </a:r>
          </a:p>
          <a:p>
            <a:pPr marL="285750" indent="-285750">
              <a:lnSpc>
                <a:spcPct val="107000"/>
              </a:lnSpc>
              <a:spcAft>
                <a:spcPts val="800"/>
              </a:spcAft>
              <a:buFont typeface="Wingdings" panose="05000000000000000000" pitchFamily="2" charset="2"/>
              <a:buChar char="q"/>
            </a:pPr>
            <a:r>
              <a:rPr lang="en-US" sz="1600" dirty="0">
                <a:latin typeface="Calibri" panose="020F0502020204030204" pitchFamily="34" charset="0"/>
                <a:ea typeface="Calibri" panose="020F0502020204030204" pitchFamily="34" charset="0"/>
                <a:cs typeface="Times New Roman" panose="02020603050405020304" pitchFamily="18" charset="0"/>
              </a:rPr>
              <a:t>If it is within the scope the Secretariat shall register the request for arbitration and notify the Disputing Parties</a:t>
            </a:r>
          </a:p>
        </p:txBody>
      </p:sp>
    </p:spTree>
    <p:extLst>
      <p:ext uri="{BB962C8B-B14F-4D97-AF65-F5344CB8AC3E}">
        <p14:creationId xmlns:p14="http://schemas.microsoft.com/office/powerpoint/2010/main" val="2416119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1000"/>
                                        <p:tgtEl>
                                          <p:spTgt spid="105"/>
                                        </p:tgtEl>
                                      </p:cBhvr>
                                    </p:animEffect>
                                    <p:anim calcmode="lin" valueType="num">
                                      <p:cBhvr>
                                        <p:cTn id="15" dur="1000" fill="hold"/>
                                        <p:tgtEl>
                                          <p:spTgt spid="105"/>
                                        </p:tgtEl>
                                        <p:attrNameLst>
                                          <p:attrName>ppt_x</p:attrName>
                                        </p:attrNameLst>
                                      </p:cBhvr>
                                      <p:tavLst>
                                        <p:tav tm="0">
                                          <p:val>
                                            <p:strVal val="#ppt_x"/>
                                          </p:val>
                                        </p:tav>
                                        <p:tav tm="100000">
                                          <p:val>
                                            <p:strVal val="#ppt_x"/>
                                          </p:val>
                                        </p:tav>
                                      </p:tavLst>
                                    </p:anim>
                                    <p:anim calcmode="lin" valueType="num">
                                      <p:cBhvr>
                                        <p:cTn id="16"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000"/>
                                        <p:tgtEl>
                                          <p:spTgt spid="101"/>
                                        </p:tgtEl>
                                      </p:cBhvr>
                                    </p:animEffect>
                                    <p:anim calcmode="lin" valueType="num">
                                      <p:cBhvr>
                                        <p:cTn id="22" dur="1000" fill="hold"/>
                                        <p:tgtEl>
                                          <p:spTgt spid="101"/>
                                        </p:tgtEl>
                                        <p:attrNameLst>
                                          <p:attrName>ppt_x</p:attrName>
                                        </p:attrNameLst>
                                      </p:cBhvr>
                                      <p:tavLst>
                                        <p:tav tm="0">
                                          <p:val>
                                            <p:strVal val="#ppt_x"/>
                                          </p:val>
                                        </p:tav>
                                        <p:tav tm="100000">
                                          <p:val>
                                            <p:strVal val="#ppt_x"/>
                                          </p:val>
                                        </p:tav>
                                      </p:tavLst>
                                    </p:anim>
                                    <p:anim calcmode="lin" valueType="num">
                                      <p:cBhvr>
                                        <p:cTn id="23" dur="1000" fill="hold"/>
                                        <p:tgtEl>
                                          <p:spTgt spid="10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anim calcmode="lin" valueType="num">
                                      <p:cBhvr>
                                        <p:cTn id="27" dur="1000" fill="hold"/>
                                        <p:tgtEl>
                                          <p:spTgt spid="103"/>
                                        </p:tgtEl>
                                        <p:attrNameLst>
                                          <p:attrName>ppt_x</p:attrName>
                                        </p:attrNameLst>
                                      </p:cBhvr>
                                      <p:tavLst>
                                        <p:tav tm="0">
                                          <p:val>
                                            <p:strVal val="#ppt_x"/>
                                          </p:val>
                                        </p:tav>
                                        <p:tav tm="100000">
                                          <p:val>
                                            <p:strVal val="#ppt_x"/>
                                          </p:val>
                                        </p:tav>
                                      </p:tavLst>
                                    </p:anim>
                                    <p:anim calcmode="lin" valueType="num">
                                      <p:cBhvr>
                                        <p:cTn id="28"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fade">
                                      <p:cBhvr>
                                        <p:cTn id="33" dur="1000"/>
                                        <p:tgtEl>
                                          <p:spTgt spid="107"/>
                                        </p:tgtEl>
                                      </p:cBhvr>
                                    </p:animEffect>
                                    <p:anim calcmode="lin" valueType="num">
                                      <p:cBhvr>
                                        <p:cTn id="34" dur="1000" fill="hold"/>
                                        <p:tgtEl>
                                          <p:spTgt spid="107"/>
                                        </p:tgtEl>
                                        <p:attrNameLst>
                                          <p:attrName>ppt_x</p:attrName>
                                        </p:attrNameLst>
                                      </p:cBhvr>
                                      <p:tavLst>
                                        <p:tav tm="0">
                                          <p:val>
                                            <p:strVal val="#ppt_x"/>
                                          </p:val>
                                        </p:tav>
                                        <p:tav tm="100000">
                                          <p:val>
                                            <p:strVal val="#ppt_x"/>
                                          </p:val>
                                        </p:tav>
                                      </p:tavLst>
                                    </p:anim>
                                    <p:anim calcmode="lin" valueType="num">
                                      <p:cBhvr>
                                        <p:cTn id="35" dur="1000" fill="hold"/>
                                        <p:tgtEl>
                                          <p:spTgt spid="10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1000"/>
                                        <p:tgtEl>
                                          <p:spTgt spid="91"/>
                                        </p:tgtEl>
                                      </p:cBhvr>
                                    </p:animEffect>
                                    <p:anim calcmode="lin" valueType="num">
                                      <p:cBhvr>
                                        <p:cTn id="39" dur="1000" fill="hold"/>
                                        <p:tgtEl>
                                          <p:spTgt spid="91"/>
                                        </p:tgtEl>
                                        <p:attrNameLst>
                                          <p:attrName>ppt_x</p:attrName>
                                        </p:attrNameLst>
                                      </p:cBhvr>
                                      <p:tavLst>
                                        <p:tav tm="0">
                                          <p:val>
                                            <p:strVal val="#ppt_x"/>
                                          </p:val>
                                        </p:tav>
                                        <p:tav tm="100000">
                                          <p:val>
                                            <p:strVal val="#ppt_x"/>
                                          </p:val>
                                        </p:tav>
                                      </p:tavLst>
                                    </p:anim>
                                    <p:anim calcmode="lin" valueType="num">
                                      <p:cBhvr>
                                        <p:cTn id="40"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1000"/>
                                        <p:tgtEl>
                                          <p:spTgt spid="53"/>
                                        </p:tgtEl>
                                      </p:cBhvr>
                                    </p:animEffect>
                                    <p:anim calcmode="lin" valueType="num">
                                      <p:cBhvr>
                                        <p:cTn id="46" dur="1000" fill="hold"/>
                                        <p:tgtEl>
                                          <p:spTgt spid="53"/>
                                        </p:tgtEl>
                                        <p:attrNameLst>
                                          <p:attrName>ppt_x</p:attrName>
                                        </p:attrNameLst>
                                      </p:cBhvr>
                                      <p:tavLst>
                                        <p:tav tm="0">
                                          <p:val>
                                            <p:strVal val="#ppt_x"/>
                                          </p:val>
                                        </p:tav>
                                        <p:tav tm="100000">
                                          <p:val>
                                            <p:strVal val="#ppt_x"/>
                                          </p:val>
                                        </p:tav>
                                      </p:tavLst>
                                    </p:anim>
                                    <p:anim calcmode="lin" valueType="num">
                                      <p:cBhvr>
                                        <p:cTn id="47" dur="1000" fill="hold"/>
                                        <p:tgtEl>
                                          <p:spTgt spid="5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1000"/>
                                        <p:tgtEl>
                                          <p:spTgt spid="72"/>
                                        </p:tgtEl>
                                      </p:cBhvr>
                                    </p:animEffect>
                                    <p:anim calcmode="lin" valueType="num">
                                      <p:cBhvr>
                                        <p:cTn id="63" dur="1000" fill="hold"/>
                                        <p:tgtEl>
                                          <p:spTgt spid="72"/>
                                        </p:tgtEl>
                                        <p:attrNameLst>
                                          <p:attrName>ppt_x</p:attrName>
                                        </p:attrNameLst>
                                      </p:cBhvr>
                                      <p:tavLst>
                                        <p:tav tm="0">
                                          <p:val>
                                            <p:strVal val="#ppt_x"/>
                                          </p:val>
                                        </p:tav>
                                        <p:tav tm="100000">
                                          <p:val>
                                            <p:strVal val="#ppt_x"/>
                                          </p:val>
                                        </p:tav>
                                      </p:tavLst>
                                    </p:anim>
                                    <p:anim calcmode="lin" valueType="num">
                                      <p:cBhvr>
                                        <p:cTn id="6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000"/>
                                        <p:tgtEl>
                                          <p:spTgt spid="59"/>
                                        </p:tgtEl>
                                      </p:cBhvr>
                                    </p:animEffect>
                                    <p:anim calcmode="lin" valueType="num">
                                      <p:cBhvr>
                                        <p:cTn id="70" dur="1000" fill="hold"/>
                                        <p:tgtEl>
                                          <p:spTgt spid="59"/>
                                        </p:tgtEl>
                                        <p:attrNameLst>
                                          <p:attrName>ppt_x</p:attrName>
                                        </p:attrNameLst>
                                      </p:cBhvr>
                                      <p:tavLst>
                                        <p:tav tm="0">
                                          <p:val>
                                            <p:strVal val="#ppt_x"/>
                                          </p:val>
                                        </p:tav>
                                        <p:tav tm="100000">
                                          <p:val>
                                            <p:strVal val="#ppt_x"/>
                                          </p:val>
                                        </p:tav>
                                      </p:tavLst>
                                    </p:anim>
                                    <p:anim calcmode="lin" valueType="num">
                                      <p:cBhvr>
                                        <p:cTn id="71" dur="1000" fill="hold"/>
                                        <p:tgtEl>
                                          <p:spTgt spid="5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fade">
                                      <p:cBhvr>
                                        <p:cTn id="74" dur="1000"/>
                                        <p:tgtEl>
                                          <p:spTgt spid="81"/>
                                        </p:tgtEl>
                                      </p:cBhvr>
                                    </p:animEffect>
                                    <p:anim calcmode="lin" valueType="num">
                                      <p:cBhvr>
                                        <p:cTn id="75" dur="1000" fill="hold"/>
                                        <p:tgtEl>
                                          <p:spTgt spid="81"/>
                                        </p:tgtEl>
                                        <p:attrNameLst>
                                          <p:attrName>ppt_x</p:attrName>
                                        </p:attrNameLst>
                                      </p:cBhvr>
                                      <p:tavLst>
                                        <p:tav tm="0">
                                          <p:val>
                                            <p:strVal val="#ppt_x"/>
                                          </p:val>
                                        </p:tav>
                                        <p:tav tm="100000">
                                          <p:val>
                                            <p:strVal val="#ppt_x"/>
                                          </p:val>
                                        </p:tav>
                                      </p:tavLst>
                                    </p:anim>
                                    <p:anim calcmode="lin" valueType="num">
                                      <p:cBhvr>
                                        <p:cTn id="7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1000"/>
                                        <p:tgtEl>
                                          <p:spTgt spid="62"/>
                                        </p:tgtEl>
                                      </p:cBhvr>
                                    </p:animEffect>
                                    <p:anim calcmode="lin" valueType="num">
                                      <p:cBhvr>
                                        <p:cTn id="82" dur="1000" fill="hold"/>
                                        <p:tgtEl>
                                          <p:spTgt spid="62"/>
                                        </p:tgtEl>
                                        <p:attrNameLst>
                                          <p:attrName>ppt_x</p:attrName>
                                        </p:attrNameLst>
                                      </p:cBhvr>
                                      <p:tavLst>
                                        <p:tav tm="0">
                                          <p:val>
                                            <p:strVal val="#ppt_x"/>
                                          </p:val>
                                        </p:tav>
                                        <p:tav tm="100000">
                                          <p:val>
                                            <p:strVal val="#ppt_x"/>
                                          </p:val>
                                        </p:tav>
                                      </p:tavLst>
                                    </p:anim>
                                    <p:anim calcmode="lin" valueType="num">
                                      <p:cBhvr>
                                        <p:cTn id="83" dur="1000" fill="hold"/>
                                        <p:tgtEl>
                                          <p:spTgt spid="6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1000"/>
                                        <p:tgtEl>
                                          <p:spTgt spid="84"/>
                                        </p:tgtEl>
                                      </p:cBhvr>
                                    </p:animEffect>
                                    <p:anim calcmode="lin" valueType="num">
                                      <p:cBhvr>
                                        <p:cTn id="87" dur="1000" fill="hold"/>
                                        <p:tgtEl>
                                          <p:spTgt spid="84"/>
                                        </p:tgtEl>
                                        <p:attrNameLst>
                                          <p:attrName>ppt_x</p:attrName>
                                        </p:attrNameLst>
                                      </p:cBhvr>
                                      <p:tavLst>
                                        <p:tav tm="0">
                                          <p:val>
                                            <p:strVal val="#ppt_x"/>
                                          </p:val>
                                        </p:tav>
                                        <p:tav tm="100000">
                                          <p:val>
                                            <p:strVal val="#ppt_x"/>
                                          </p:val>
                                        </p:tav>
                                      </p:tavLst>
                                    </p:anim>
                                    <p:anim calcmode="lin" valueType="num">
                                      <p:cBhvr>
                                        <p:cTn id="88"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1000"/>
                                        <p:tgtEl>
                                          <p:spTgt spid="78"/>
                                        </p:tgtEl>
                                      </p:cBhvr>
                                    </p:animEffect>
                                    <p:anim calcmode="lin" valueType="num">
                                      <p:cBhvr>
                                        <p:cTn id="99" dur="1000" fill="hold"/>
                                        <p:tgtEl>
                                          <p:spTgt spid="78"/>
                                        </p:tgtEl>
                                        <p:attrNameLst>
                                          <p:attrName>ppt_x</p:attrName>
                                        </p:attrNameLst>
                                      </p:cBhvr>
                                      <p:tavLst>
                                        <p:tav tm="0">
                                          <p:val>
                                            <p:strVal val="#ppt_x"/>
                                          </p:val>
                                        </p:tav>
                                        <p:tav tm="100000">
                                          <p:val>
                                            <p:strVal val="#ppt_x"/>
                                          </p:val>
                                        </p:tav>
                                      </p:tavLst>
                                    </p:anim>
                                    <p:anim calcmode="lin" valueType="num">
                                      <p:cBhvr>
                                        <p:cTn id="10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9">
                                            <p:txEl>
                                              <p:pRg st="0" end="0"/>
                                            </p:txEl>
                                          </p:spTgt>
                                        </p:tgtEl>
                                        <p:attrNameLst>
                                          <p:attrName>style.visibility</p:attrName>
                                        </p:attrNameLst>
                                      </p:cBhvr>
                                      <p:to>
                                        <p:strVal val="visible"/>
                                      </p:to>
                                    </p:set>
                                    <p:animEffect transition="in" filter="fade">
                                      <p:cBhvr>
                                        <p:cTn id="105" dur="1000"/>
                                        <p:tgtEl>
                                          <p:spTgt spid="109">
                                            <p:txEl>
                                              <p:pRg st="0" end="0"/>
                                            </p:txEl>
                                          </p:spTgt>
                                        </p:tgtEl>
                                      </p:cBhvr>
                                    </p:animEffect>
                                    <p:anim calcmode="lin" valueType="num">
                                      <p:cBhvr>
                                        <p:cTn id="106" dur="10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09">
                                            <p:txEl>
                                              <p:pRg st="1" end="1"/>
                                            </p:txEl>
                                          </p:spTgt>
                                        </p:tgtEl>
                                        <p:attrNameLst>
                                          <p:attrName>style.visibility</p:attrName>
                                        </p:attrNameLst>
                                      </p:cBhvr>
                                      <p:to>
                                        <p:strVal val="visible"/>
                                      </p:to>
                                    </p:set>
                                    <p:animEffect transition="in" filter="fade">
                                      <p:cBhvr>
                                        <p:cTn id="112" dur="1000"/>
                                        <p:tgtEl>
                                          <p:spTgt spid="109">
                                            <p:txEl>
                                              <p:pRg st="1" end="1"/>
                                            </p:txEl>
                                          </p:spTgt>
                                        </p:tgtEl>
                                      </p:cBhvr>
                                    </p:animEffect>
                                    <p:anim calcmode="lin" valueType="num">
                                      <p:cBhvr>
                                        <p:cTn id="113" dur="1000" fill="hold"/>
                                        <p:tgtEl>
                                          <p:spTgt spid="109">
                                            <p:txEl>
                                              <p:pRg st="1" end="1"/>
                                            </p:txEl>
                                          </p:spTgt>
                                        </p:tgtEl>
                                        <p:attrNameLst>
                                          <p:attrName>ppt_x</p:attrName>
                                        </p:attrNameLst>
                                      </p:cBhvr>
                                      <p:tavLst>
                                        <p:tav tm="0">
                                          <p:val>
                                            <p:strVal val="#ppt_x"/>
                                          </p:val>
                                        </p:tav>
                                        <p:tav tm="100000">
                                          <p:val>
                                            <p:strVal val="#ppt_x"/>
                                          </p:val>
                                        </p:tav>
                                      </p:tavLst>
                                    </p:anim>
                                    <p:anim calcmode="lin" valueType="num">
                                      <p:cBhvr>
                                        <p:cTn id="114" dur="1000" fill="hold"/>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09">
                                            <p:txEl>
                                              <p:pRg st="2" end="2"/>
                                            </p:txEl>
                                          </p:spTgt>
                                        </p:tgtEl>
                                        <p:attrNameLst>
                                          <p:attrName>style.visibility</p:attrName>
                                        </p:attrNameLst>
                                      </p:cBhvr>
                                      <p:to>
                                        <p:strVal val="visible"/>
                                      </p:to>
                                    </p:set>
                                    <p:animEffect transition="in" filter="fade">
                                      <p:cBhvr>
                                        <p:cTn id="119" dur="1000"/>
                                        <p:tgtEl>
                                          <p:spTgt spid="109">
                                            <p:txEl>
                                              <p:pRg st="2" end="2"/>
                                            </p:txEl>
                                          </p:spTgt>
                                        </p:tgtEl>
                                      </p:cBhvr>
                                    </p:animEffect>
                                    <p:anim calcmode="lin" valueType="num">
                                      <p:cBhvr>
                                        <p:cTn id="120" dur="10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121" dur="1000" fill="hold"/>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9" grpId="0" animBg="1"/>
      <p:bldP spid="62" grpId="0" animBg="1"/>
      <p:bldP spid="65" grpId="0" animBg="1"/>
      <p:bldP spid="72" grpId="0"/>
      <p:bldP spid="75" grpId="0"/>
      <p:bldP spid="78" grpId="0"/>
      <p:bldP spid="81" grpId="0"/>
      <p:bldP spid="84" grpId="0"/>
      <p:bldP spid="91" grpId="0"/>
      <p:bldP spid="101" grpId="0" animBg="1"/>
      <p:bldP spid="103" grpId="0"/>
      <p:bldP spid="107"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Triangle 20"/>
          <p:cNvSpPr/>
          <p:nvPr/>
        </p:nvSpPr>
        <p:spPr>
          <a:xfrm rot="10800000">
            <a:off x="9226413" y="-8466"/>
            <a:ext cx="2963975" cy="3065623"/>
          </a:xfrm>
          <a:prstGeom prst="rtTriangle">
            <a:avLst/>
          </a:prstGeom>
          <a:solidFill>
            <a:srgbClr val="247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ndParaRPr>
          </a:p>
        </p:txBody>
      </p:sp>
      <p:sp>
        <p:nvSpPr>
          <p:cNvPr id="4" name="Rectangle 3"/>
          <p:cNvSpPr/>
          <p:nvPr/>
        </p:nvSpPr>
        <p:spPr>
          <a:xfrm>
            <a:off x="0" y="141278"/>
            <a:ext cx="8296315" cy="584775"/>
          </a:xfrm>
          <a:prstGeom prst="rect">
            <a:avLst/>
          </a:prstGeom>
          <a:solidFill>
            <a:schemeClr val="accent6">
              <a:lumMod val="50000"/>
            </a:schemeClr>
          </a:solidFill>
        </p:spPr>
        <p:txBody>
          <a:bodyPr wrap="square">
            <a:spAutoFit/>
          </a:bodyPr>
          <a:lstStyle/>
          <a:p>
            <a:pPr algn="ct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RESPONSE TO THE REQUEST FOR ARBITRATION</a:t>
            </a:r>
          </a:p>
        </p:txBody>
      </p:sp>
      <p:pic>
        <p:nvPicPr>
          <p:cNvPr id="8" name="Picture Placeholder 1">
            <a:extLst>
              <a:ext uri="{FF2B5EF4-FFF2-40B4-BE49-F238E27FC236}">
                <a16:creationId xmlns:a16="http://schemas.microsoft.com/office/drawing/2014/main" id="{1CB8AD81-0518-4BA6-8CAC-F320A9C75D9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14806" r="14806"/>
          <a:stretch/>
        </p:blipFill>
        <p:spPr>
          <a:xfrm>
            <a:off x="10455560" y="37409"/>
            <a:ext cx="1697127" cy="1708978"/>
          </a:xfrm>
        </p:spPr>
      </p:pic>
      <p:pic>
        <p:nvPicPr>
          <p:cNvPr id="2" name="Image 1">
            <a:extLst>
              <a:ext uri="{FF2B5EF4-FFF2-40B4-BE49-F238E27FC236}">
                <a16:creationId xmlns:a16="http://schemas.microsoft.com/office/drawing/2014/main" id="{B4F31F9C-F42B-5B75-E3B3-F810589CFA1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70" y="6377253"/>
            <a:ext cx="529564" cy="480746"/>
          </a:xfrm>
          <a:prstGeom prst="rect">
            <a:avLst/>
          </a:prstGeom>
          <a:noFill/>
          <a:ln>
            <a:noFill/>
          </a:ln>
        </p:spPr>
      </p:pic>
      <p:sp>
        <p:nvSpPr>
          <p:cNvPr id="7" name="Signe Moins 6">
            <a:extLst>
              <a:ext uri="{FF2B5EF4-FFF2-40B4-BE49-F238E27FC236}">
                <a16:creationId xmlns:a16="http://schemas.microsoft.com/office/drawing/2014/main" id="{F1DEE122-5362-32B7-D8DC-C24E95964651}"/>
              </a:ext>
            </a:extLst>
          </p:cNvPr>
          <p:cNvSpPr/>
          <p:nvPr/>
        </p:nvSpPr>
        <p:spPr>
          <a:xfrm>
            <a:off x="-1507409" y="-22948"/>
            <a:ext cx="11295024" cy="294149"/>
          </a:xfrm>
          <a:prstGeom prst="mathMinus">
            <a:avLst/>
          </a:prstGeom>
          <a:solidFill>
            <a:srgbClr val="106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igne Moins 8">
            <a:extLst>
              <a:ext uri="{FF2B5EF4-FFF2-40B4-BE49-F238E27FC236}">
                <a16:creationId xmlns:a16="http://schemas.microsoft.com/office/drawing/2014/main" id="{A4587D1A-5B31-5CAA-9653-FDABDA916A2A}"/>
              </a:ext>
            </a:extLst>
          </p:cNvPr>
          <p:cNvSpPr/>
          <p:nvPr/>
        </p:nvSpPr>
        <p:spPr>
          <a:xfrm>
            <a:off x="-1507409" y="-105465"/>
            <a:ext cx="11295024" cy="294149"/>
          </a:xfrm>
          <a:prstGeom prst="mathMinus">
            <a:avLst/>
          </a:prstGeom>
          <a:solidFill>
            <a:srgbClr val="B0AD37"/>
          </a:solidFill>
          <a:ln>
            <a:solidFill>
              <a:srgbClr val="B4AA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145B8EAB-63FF-E4EE-648A-A830CA91D4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1379" y="908992"/>
            <a:ext cx="308071" cy="11589947"/>
          </a:xfrm>
          <a:prstGeom prst="rect">
            <a:avLst/>
          </a:prstGeom>
          <a:noFill/>
          <a:ln>
            <a:noFill/>
          </a:ln>
        </p:spPr>
      </p:pic>
      <p:sp>
        <p:nvSpPr>
          <p:cNvPr id="20" name="Rectangle 19"/>
          <p:cNvSpPr/>
          <p:nvPr/>
        </p:nvSpPr>
        <p:spPr>
          <a:xfrm>
            <a:off x="0" y="141278"/>
            <a:ext cx="8296315" cy="685124"/>
          </a:xfrm>
          <a:prstGeom prst="rect">
            <a:avLst/>
          </a:prstGeom>
          <a:solidFill>
            <a:schemeClr val="accent6">
              <a:lumMod val="50000"/>
            </a:schemeClr>
          </a:solidFill>
        </p:spPr>
        <p:txBody>
          <a:bodyPr wrap="square">
            <a:spAutoFit/>
          </a:bodyPr>
          <a:lstStyle/>
          <a:p>
            <a:pPr>
              <a:lnSpc>
                <a:spcPct val="107000"/>
              </a:lnSpc>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ARBITATION : </a:t>
            </a: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Response to the Request, Award &amp; Cost</a:t>
            </a:r>
            <a:endParaRPr lang="en-US" sz="30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 name="图片占位符 6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07648" y="3911640"/>
            <a:ext cx="784898" cy="784898"/>
          </a:xfrm>
          <a:prstGeom prst="ellipse">
            <a:avLst/>
          </a:prstGeom>
          <a:ln w="44450">
            <a:solidFill>
              <a:schemeClr val="bg1"/>
            </a:solidFill>
          </a:ln>
        </p:spPr>
      </p:pic>
      <p:pic>
        <p:nvPicPr>
          <p:cNvPr id="31" name="图片占位符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1925" y="2230996"/>
            <a:ext cx="809719" cy="809719"/>
          </a:xfrm>
          <a:prstGeom prst="ellipse">
            <a:avLst/>
          </a:prstGeom>
          <a:ln w="44450">
            <a:solidFill>
              <a:schemeClr val="bg1"/>
            </a:solidFill>
          </a:ln>
        </p:spPr>
      </p:pic>
      <p:grpSp>
        <p:nvGrpSpPr>
          <p:cNvPr id="33" name="组合 44"/>
          <p:cNvGrpSpPr/>
          <p:nvPr/>
        </p:nvGrpSpPr>
        <p:grpSpPr>
          <a:xfrm>
            <a:off x="4846756" y="3338841"/>
            <a:ext cx="1886054" cy="1914526"/>
            <a:chOff x="721926" y="3827665"/>
            <a:chExt cx="2226721" cy="2242936"/>
          </a:xfrm>
        </p:grpSpPr>
        <p:sp>
          <p:nvSpPr>
            <p:cNvPr id="34" name="任意多边形: 形状 80"/>
            <p:cNvSpPr>
              <a:spLocks/>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accent6">
                <a:lumMod val="40000"/>
                <a:lumOff val="60000"/>
              </a:schemeClr>
            </a:solidFill>
            <a:ln w="38100">
              <a:solidFill>
                <a:schemeClr val="bg1"/>
              </a:solidFill>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36" name="任意多边形: 形状 81"/>
            <p:cNvSpPr>
              <a:spLocks/>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accent6">
                <a:lumMod val="75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37" name="任意多边形: 形状 82"/>
            <p:cNvSpPr>
              <a:spLocks/>
            </p:cNvSpPr>
            <p:nvPr/>
          </p:nvSpPr>
          <p:spPr bwMode="auto">
            <a:xfrm>
              <a:off x="1823110"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accent6">
                <a:lumMod val="60000"/>
                <a:lumOff val="40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grpSp>
      <p:grpSp>
        <p:nvGrpSpPr>
          <p:cNvPr id="39" name="组合 34"/>
          <p:cNvGrpSpPr/>
          <p:nvPr/>
        </p:nvGrpSpPr>
        <p:grpSpPr>
          <a:xfrm>
            <a:off x="5810293" y="1701810"/>
            <a:ext cx="1845634" cy="1869649"/>
            <a:chOff x="721926" y="3827665"/>
            <a:chExt cx="2227443" cy="2242936"/>
          </a:xfrm>
        </p:grpSpPr>
        <p:sp>
          <p:nvSpPr>
            <p:cNvPr id="40" name="任意多边形: 形状 110"/>
            <p:cNvSpPr>
              <a:spLocks/>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accent6">
                <a:lumMod val="40000"/>
                <a:lumOff val="60000"/>
              </a:schemeClr>
            </a:solidFill>
            <a:ln w="38100">
              <a:solidFill>
                <a:schemeClr val="bg1"/>
              </a:solidFill>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42" name="任意多边形: 形状 111"/>
            <p:cNvSpPr>
              <a:spLocks/>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accent6">
                <a:lumMod val="75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43" name="任意多边形: 形状 112"/>
            <p:cNvSpPr>
              <a:spLocks/>
            </p:cNvSpPr>
            <p:nvPr/>
          </p:nvSpPr>
          <p:spPr bwMode="auto">
            <a:xfrm>
              <a:off x="1823832"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accent6">
                <a:lumMod val="60000"/>
                <a:lumOff val="40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grpSp>
      <p:sp>
        <p:nvSpPr>
          <p:cNvPr id="45" name="矩形 60"/>
          <p:cNvSpPr/>
          <p:nvPr/>
        </p:nvSpPr>
        <p:spPr>
          <a:xfrm>
            <a:off x="8101917" y="1766769"/>
            <a:ext cx="3655895" cy="1146211"/>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An award or other Decision of the  Arbitral Tribunal Compose of more      than one arbitrator is made by majority Decision </a:t>
            </a:r>
          </a:p>
        </p:txBody>
      </p:sp>
      <p:sp>
        <p:nvSpPr>
          <p:cNvPr id="46" name="矩形 67"/>
          <p:cNvSpPr/>
          <p:nvPr/>
        </p:nvSpPr>
        <p:spPr>
          <a:xfrm>
            <a:off x="8141285" y="2910132"/>
            <a:ext cx="2241975" cy="344069"/>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Award by Consent</a:t>
            </a:r>
          </a:p>
        </p:txBody>
      </p:sp>
      <p:sp>
        <p:nvSpPr>
          <p:cNvPr id="51" name="矩形 70"/>
          <p:cNvSpPr/>
          <p:nvPr/>
        </p:nvSpPr>
        <p:spPr>
          <a:xfrm>
            <a:off x="8186477" y="3648064"/>
            <a:ext cx="2855344" cy="619272"/>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Every award shall be final and binding on the Disputing Parties</a:t>
            </a:r>
          </a:p>
        </p:txBody>
      </p:sp>
      <p:sp>
        <p:nvSpPr>
          <p:cNvPr id="52" name="矩形 76"/>
          <p:cNvSpPr/>
          <p:nvPr/>
        </p:nvSpPr>
        <p:spPr>
          <a:xfrm>
            <a:off x="148085" y="2901524"/>
            <a:ext cx="3148753" cy="619272"/>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Respondents(s) can file a counterclaim</a:t>
            </a:r>
          </a:p>
        </p:txBody>
      </p:sp>
      <p:sp>
        <p:nvSpPr>
          <p:cNvPr id="53" name="矩形 79"/>
          <p:cNvSpPr/>
          <p:nvPr/>
        </p:nvSpPr>
        <p:spPr>
          <a:xfrm>
            <a:off x="165337" y="3730037"/>
            <a:ext cx="3561778" cy="882742"/>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Where a counterclaim is file the claimant also has 30days from the date of receipt of the counterclaim file a reply</a:t>
            </a:r>
          </a:p>
        </p:txBody>
      </p:sp>
      <p:sp>
        <p:nvSpPr>
          <p:cNvPr id="54" name="Rectangle 53"/>
          <p:cNvSpPr/>
          <p:nvPr/>
        </p:nvSpPr>
        <p:spPr>
          <a:xfrm>
            <a:off x="208517" y="1122239"/>
            <a:ext cx="3296223" cy="461665"/>
          </a:xfrm>
          <a:prstGeom prst="rect">
            <a:avLst/>
          </a:prstGeom>
        </p:spPr>
        <p:txBody>
          <a:bodyPr wrap="none">
            <a:spAutoFit/>
          </a:bodyPr>
          <a:lstStyle/>
          <a:p>
            <a:r>
              <a:rPr lang="en-US" sz="2400"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Response to the Request</a:t>
            </a:r>
            <a:endParaRPr lang="en-US" sz="2400" dirty="0">
              <a:solidFill>
                <a:schemeClr val="accent2">
                  <a:lumMod val="75000"/>
                </a:schemeClr>
              </a:solidFill>
            </a:endParaRPr>
          </a:p>
        </p:txBody>
      </p:sp>
      <p:sp>
        <p:nvSpPr>
          <p:cNvPr id="55" name="Rectangle 54"/>
          <p:cNvSpPr/>
          <p:nvPr/>
        </p:nvSpPr>
        <p:spPr>
          <a:xfrm>
            <a:off x="8392089" y="1122239"/>
            <a:ext cx="1032655" cy="461665"/>
          </a:xfrm>
          <a:prstGeom prst="rect">
            <a:avLst/>
          </a:prstGeom>
        </p:spPr>
        <p:txBody>
          <a:bodyPr wrap="none">
            <a:spAutoFit/>
          </a:bodyPr>
          <a:lstStyle/>
          <a:p>
            <a:r>
              <a:rPr lang="en-US" sz="2400"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Award</a:t>
            </a:r>
            <a:endParaRPr lang="en-US" sz="2400" dirty="0">
              <a:solidFill>
                <a:schemeClr val="accent2">
                  <a:lumMod val="75000"/>
                </a:schemeClr>
              </a:solidFill>
            </a:endParaRPr>
          </a:p>
        </p:txBody>
      </p:sp>
      <p:pic>
        <p:nvPicPr>
          <p:cNvPr id="56" name="图片占位符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1776" y="2246625"/>
            <a:ext cx="695600" cy="802716"/>
          </a:xfrm>
          <a:prstGeom prst="ellipse">
            <a:avLst/>
          </a:prstGeom>
          <a:ln w="44450">
            <a:solidFill>
              <a:schemeClr val="bg1"/>
            </a:solidFill>
          </a:ln>
        </p:spPr>
      </p:pic>
      <p:grpSp>
        <p:nvGrpSpPr>
          <p:cNvPr id="57" name="组合 44"/>
          <p:cNvGrpSpPr/>
          <p:nvPr/>
        </p:nvGrpSpPr>
        <p:grpSpPr>
          <a:xfrm>
            <a:off x="3890279" y="1697761"/>
            <a:ext cx="1875570" cy="1869649"/>
            <a:chOff x="721926" y="3827665"/>
            <a:chExt cx="2226721" cy="2242936"/>
          </a:xfrm>
        </p:grpSpPr>
        <p:sp>
          <p:nvSpPr>
            <p:cNvPr id="58" name="任意多边形: 形状 80"/>
            <p:cNvSpPr>
              <a:spLocks/>
            </p:cNvSpPr>
            <p:nvPr/>
          </p:nvSpPr>
          <p:spPr bwMode="auto">
            <a:xfrm>
              <a:off x="721926" y="3827665"/>
              <a:ext cx="1125537" cy="1716089"/>
            </a:xfrm>
            <a:custGeom>
              <a:avLst/>
              <a:gdLst>
                <a:gd name="T0" fmla="*/ 1004 w 8508"/>
                <a:gd name="T1" fmla="*/ 12737 h 12977"/>
                <a:gd name="T2" fmla="*/ 820 w 8508"/>
                <a:gd name="T3" fmla="*/ 12369 h 12977"/>
                <a:gd name="T4" fmla="*/ 653 w 8508"/>
                <a:gd name="T5" fmla="*/ 11991 h 12977"/>
                <a:gd name="T6" fmla="*/ 505 w 8508"/>
                <a:gd name="T7" fmla="*/ 11604 h 12977"/>
                <a:gd name="T8" fmla="*/ 373 w 8508"/>
                <a:gd name="T9" fmla="*/ 11208 h 12977"/>
                <a:gd name="T10" fmla="*/ 262 w 8508"/>
                <a:gd name="T11" fmla="*/ 10804 h 12977"/>
                <a:gd name="T12" fmla="*/ 169 w 8508"/>
                <a:gd name="T13" fmla="*/ 10393 h 12977"/>
                <a:gd name="T14" fmla="*/ 96 w 8508"/>
                <a:gd name="T15" fmla="*/ 9975 h 12977"/>
                <a:gd name="T16" fmla="*/ 43 w 8508"/>
                <a:gd name="T17" fmla="*/ 9549 h 12977"/>
                <a:gd name="T18" fmla="*/ 11 w 8508"/>
                <a:gd name="T19" fmla="*/ 9118 h 12977"/>
                <a:gd name="T20" fmla="*/ 0 w 8508"/>
                <a:gd name="T21" fmla="*/ 8681 h 12977"/>
                <a:gd name="T22" fmla="*/ 98 w 8508"/>
                <a:gd name="T23" fmla="*/ 7374 h 12977"/>
                <a:gd name="T24" fmla="*/ 381 w 8508"/>
                <a:gd name="T25" fmla="*/ 6128 h 12977"/>
                <a:gd name="T26" fmla="*/ 837 w 8508"/>
                <a:gd name="T27" fmla="*/ 4958 h 12977"/>
                <a:gd name="T28" fmla="*/ 1449 w 8508"/>
                <a:gd name="T29" fmla="*/ 3877 h 12977"/>
                <a:gd name="T30" fmla="*/ 2205 w 8508"/>
                <a:gd name="T31" fmla="*/ 2899 h 12977"/>
                <a:gd name="T32" fmla="*/ 3090 w 8508"/>
                <a:gd name="T33" fmla="*/ 2039 h 12977"/>
                <a:gd name="T34" fmla="*/ 4089 w 8508"/>
                <a:gd name="T35" fmla="*/ 1311 h 12977"/>
                <a:gd name="T36" fmla="*/ 5190 w 8508"/>
                <a:gd name="T37" fmla="*/ 729 h 12977"/>
                <a:gd name="T38" fmla="*/ 6377 w 8508"/>
                <a:gd name="T39" fmla="*/ 308 h 12977"/>
                <a:gd name="T40" fmla="*/ 7636 w 8508"/>
                <a:gd name="T41" fmla="*/ 61 h 12977"/>
                <a:gd name="T42" fmla="*/ 8508 w 8508"/>
                <a:gd name="T43" fmla="*/ 4795 h 12977"/>
                <a:gd name="T44" fmla="*/ 7939 w 8508"/>
                <a:gd name="T45" fmla="*/ 4863 h 12977"/>
                <a:gd name="T46" fmla="*/ 7398 w 8508"/>
                <a:gd name="T47" fmla="*/ 5008 h 12977"/>
                <a:gd name="T48" fmla="*/ 6890 w 8508"/>
                <a:gd name="T49" fmla="*/ 5227 h 12977"/>
                <a:gd name="T50" fmla="*/ 6424 w 8508"/>
                <a:gd name="T51" fmla="*/ 5514 h 12977"/>
                <a:gd name="T52" fmla="*/ 6004 w 8508"/>
                <a:gd name="T53" fmla="*/ 5860 h 12977"/>
                <a:gd name="T54" fmla="*/ 5636 w 8508"/>
                <a:gd name="T55" fmla="*/ 6262 h 12977"/>
                <a:gd name="T56" fmla="*/ 5326 w 8508"/>
                <a:gd name="T57" fmla="*/ 6712 h 12977"/>
                <a:gd name="T58" fmla="*/ 5082 w 8508"/>
                <a:gd name="T59" fmla="*/ 7205 h 12977"/>
                <a:gd name="T60" fmla="*/ 4909 w 8508"/>
                <a:gd name="T61" fmla="*/ 7734 h 12977"/>
                <a:gd name="T62" fmla="*/ 4812 w 8508"/>
                <a:gd name="T63" fmla="*/ 8293 h 12977"/>
                <a:gd name="T64" fmla="*/ 4792 w 8508"/>
                <a:gd name="T65" fmla="*/ 8745 h 12977"/>
                <a:gd name="T66" fmla="*/ 4801 w 8508"/>
                <a:gd name="T67" fmla="*/ 8937 h 12977"/>
                <a:gd name="T68" fmla="*/ 4817 w 8508"/>
                <a:gd name="T69" fmla="*/ 9127 h 12977"/>
                <a:gd name="T70" fmla="*/ 4843 w 8508"/>
                <a:gd name="T71" fmla="*/ 9314 h 12977"/>
                <a:gd name="T72" fmla="*/ 4878 w 8508"/>
                <a:gd name="T73" fmla="*/ 9497 h 12977"/>
                <a:gd name="T74" fmla="*/ 4922 w 8508"/>
                <a:gd name="T75" fmla="*/ 9678 h 12977"/>
                <a:gd name="T76" fmla="*/ 4973 w 8508"/>
                <a:gd name="T77" fmla="*/ 9855 h 12977"/>
                <a:gd name="T78" fmla="*/ 5032 w 8508"/>
                <a:gd name="T79" fmla="*/ 10029 h 12977"/>
                <a:gd name="T80" fmla="*/ 5101 w 8508"/>
                <a:gd name="T81" fmla="*/ 10199 h 12977"/>
                <a:gd name="T82" fmla="*/ 5176 w 8508"/>
                <a:gd name="T83" fmla="*/ 10365 h 12977"/>
                <a:gd name="T84" fmla="*/ 5258 w 8508"/>
                <a:gd name="T85" fmla="*/ 10527 h 1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08" h="12977">
                  <a:moveTo>
                    <a:pt x="1135" y="12977"/>
                  </a:moveTo>
                  <a:lnTo>
                    <a:pt x="1069" y="12857"/>
                  </a:lnTo>
                  <a:lnTo>
                    <a:pt x="1004" y="12737"/>
                  </a:lnTo>
                  <a:lnTo>
                    <a:pt x="941" y="12615"/>
                  </a:lnTo>
                  <a:lnTo>
                    <a:pt x="879" y="12493"/>
                  </a:lnTo>
                  <a:lnTo>
                    <a:pt x="820" y="12369"/>
                  </a:lnTo>
                  <a:lnTo>
                    <a:pt x="763" y="12244"/>
                  </a:lnTo>
                  <a:lnTo>
                    <a:pt x="706" y="12118"/>
                  </a:lnTo>
                  <a:lnTo>
                    <a:pt x="653" y="11991"/>
                  </a:lnTo>
                  <a:lnTo>
                    <a:pt x="601" y="11863"/>
                  </a:lnTo>
                  <a:lnTo>
                    <a:pt x="552" y="11734"/>
                  </a:lnTo>
                  <a:lnTo>
                    <a:pt x="505" y="11604"/>
                  </a:lnTo>
                  <a:lnTo>
                    <a:pt x="459" y="11473"/>
                  </a:lnTo>
                  <a:lnTo>
                    <a:pt x="416" y="11341"/>
                  </a:lnTo>
                  <a:lnTo>
                    <a:pt x="373" y="11208"/>
                  </a:lnTo>
                  <a:lnTo>
                    <a:pt x="334" y="11074"/>
                  </a:lnTo>
                  <a:lnTo>
                    <a:pt x="297" y="10940"/>
                  </a:lnTo>
                  <a:lnTo>
                    <a:pt x="262" y="10804"/>
                  </a:lnTo>
                  <a:lnTo>
                    <a:pt x="229" y="10668"/>
                  </a:lnTo>
                  <a:lnTo>
                    <a:pt x="198" y="10530"/>
                  </a:lnTo>
                  <a:lnTo>
                    <a:pt x="169" y="10393"/>
                  </a:lnTo>
                  <a:lnTo>
                    <a:pt x="142" y="10254"/>
                  </a:lnTo>
                  <a:lnTo>
                    <a:pt x="118" y="10115"/>
                  </a:lnTo>
                  <a:lnTo>
                    <a:pt x="96" y="9975"/>
                  </a:lnTo>
                  <a:lnTo>
                    <a:pt x="76" y="9834"/>
                  </a:lnTo>
                  <a:lnTo>
                    <a:pt x="59" y="9691"/>
                  </a:lnTo>
                  <a:lnTo>
                    <a:pt x="43" y="9549"/>
                  </a:lnTo>
                  <a:lnTo>
                    <a:pt x="30" y="9406"/>
                  </a:lnTo>
                  <a:lnTo>
                    <a:pt x="20" y="9263"/>
                  </a:lnTo>
                  <a:lnTo>
                    <a:pt x="11" y="9118"/>
                  </a:lnTo>
                  <a:lnTo>
                    <a:pt x="4" y="8973"/>
                  </a:lnTo>
                  <a:lnTo>
                    <a:pt x="1" y="8827"/>
                  </a:lnTo>
                  <a:lnTo>
                    <a:pt x="0" y="8681"/>
                  </a:lnTo>
                  <a:lnTo>
                    <a:pt x="11" y="8239"/>
                  </a:lnTo>
                  <a:lnTo>
                    <a:pt x="43" y="7804"/>
                  </a:lnTo>
                  <a:lnTo>
                    <a:pt x="98" y="7374"/>
                  </a:lnTo>
                  <a:lnTo>
                    <a:pt x="173" y="6952"/>
                  </a:lnTo>
                  <a:lnTo>
                    <a:pt x="267" y="6536"/>
                  </a:lnTo>
                  <a:lnTo>
                    <a:pt x="381" y="6128"/>
                  </a:lnTo>
                  <a:lnTo>
                    <a:pt x="514" y="5730"/>
                  </a:lnTo>
                  <a:lnTo>
                    <a:pt x="666" y="5339"/>
                  </a:lnTo>
                  <a:lnTo>
                    <a:pt x="837" y="4958"/>
                  </a:lnTo>
                  <a:lnTo>
                    <a:pt x="1023" y="4587"/>
                  </a:lnTo>
                  <a:lnTo>
                    <a:pt x="1229" y="4226"/>
                  </a:lnTo>
                  <a:lnTo>
                    <a:pt x="1449" y="3877"/>
                  </a:lnTo>
                  <a:lnTo>
                    <a:pt x="1685" y="3538"/>
                  </a:lnTo>
                  <a:lnTo>
                    <a:pt x="1938" y="3213"/>
                  </a:lnTo>
                  <a:lnTo>
                    <a:pt x="2205" y="2899"/>
                  </a:lnTo>
                  <a:lnTo>
                    <a:pt x="2486" y="2598"/>
                  </a:lnTo>
                  <a:lnTo>
                    <a:pt x="2781" y="2312"/>
                  </a:lnTo>
                  <a:lnTo>
                    <a:pt x="3090" y="2039"/>
                  </a:lnTo>
                  <a:lnTo>
                    <a:pt x="3411" y="1781"/>
                  </a:lnTo>
                  <a:lnTo>
                    <a:pt x="3744" y="1538"/>
                  </a:lnTo>
                  <a:lnTo>
                    <a:pt x="4089" y="1311"/>
                  </a:lnTo>
                  <a:lnTo>
                    <a:pt x="4446" y="1101"/>
                  </a:lnTo>
                  <a:lnTo>
                    <a:pt x="4813" y="906"/>
                  </a:lnTo>
                  <a:lnTo>
                    <a:pt x="5190" y="729"/>
                  </a:lnTo>
                  <a:lnTo>
                    <a:pt x="5577" y="570"/>
                  </a:lnTo>
                  <a:lnTo>
                    <a:pt x="5972" y="430"/>
                  </a:lnTo>
                  <a:lnTo>
                    <a:pt x="6377" y="308"/>
                  </a:lnTo>
                  <a:lnTo>
                    <a:pt x="6789" y="205"/>
                  </a:lnTo>
                  <a:lnTo>
                    <a:pt x="7209" y="123"/>
                  </a:lnTo>
                  <a:lnTo>
                    <a:pt x="7636" y="61"/>
                  </a:lnTo>
                  <a:lnTo>
                    <a:pt x="8069" y="20"/>
                  </a:lnTo>
                  <a:lnTo>
                    <a:pt x="8508" y="0"/>
                  </a:lnTo>
                  <a:lnTo>
                    <a:pt x="8508" y="4795"/>
                  </a:lnTo>
                  <a:lnTo>
                    <a:pt x="8316" y="4808"/>
                  </a:lnTo>
                  <a:lnTo>
                    <a:pt x="8126" y="4831"/>
                  </a:lnTo>
                  <a:lnTo>
                    <a:pt x="7939" y="4863"/>
                  </a:lnTo>
                  <a:lnTo>
                    <a:pt x="7755" y="4903"/>
                  </a:lnTo>
                  <a:lnTo>
                    <a:pt x="7575" y="4952"/>
                  </a:lnTo>
                  <a:lnTo>
                    <a:pt x="7398" y="5008"/>
                  </a:lnTo>
                  <a:lnTo>
                    <a:pt x="7225" y="5073"/>
                  </a:lnTo>
                  <a:lnTo>
                    <a:pt x="7055" y="5147"/>
                  </a:lnTo>
                  <a:lnTo>
                    <a:pt x="6890" y="5227"/>
                  </a:lnTo>
                  <a:lnTo>
                    <a:pt x="6731" y="5315"/>
                  </a:lnTo>
                  <a:lnTo>
                    <a:pt x="6574" y="5411"/>
                  </a:lnTo>
                  <a:lnTo>
                    <a:pt x="6424" y="5514"/>
                  </a:lnTo>
                  <a:lnTo>
                    <a:pt x="6278" y="5622"/>
                  </a:lnTo>
                  <a:lnTo>
                    <a:pt x="6138" y="5738"/>
                  </a:lnTo>
                  <a:lnTo>
                    <a:pt x="6004" y="5860"/>
                  </a:lnTo>
                  <a:lnTo>
                    <a:pt x="5876" y="5988"/>
                  </a:lnTo>
                  <a:lnTo>
                    <a:pt x="5753" y="6122"/>
                  </a:lnTo>
                  <a:lnTo>
                    <a:pt x="5636" y="6262"/>
                  </a:lnTo>
                  <a:lnTo>
                    <a:pt x="5526" y="6407"/>
                  </a:lnTo>
                  <a:lnTo>
                    <a:pt x="5423" y="6557"/>
                  </a:lnTo>
                  <a:lnTo>
                    <a:pt x="5326" y="6712"/>
                  </a:lnTo>
                  <a:lnTo>
                    <a:pt x="5237" y="6872"/>
                  </a:lnTo>
                  <a:lnTo>
                    <a:pt x="5156" y="7037"/>
                  </a:lnTo>
                  <a:lnTo>
                    <a:pt x="5082" y="7205"/>
                  </a:lnTo>
                  <a:lnTo>
                    <a:pt x="5016" y="7377"/>
                  </a:lnTo>
                  <a:lnTo>
                    <a:pt x="4959" y="7554"/>
                  </a:lnTo>
                  <a:lnTo>
                    <a:pt x="4909" y="7734"/>
                  </a:lnTo>
                  <a:lnTo>
                    <a:pt x="4867" y="7918"/>
                  </a:lnTo>
                  <a:lnTo>
                    <a:pt x="4835" y="8105"/>
                  </a:lnTo>
                  <a:lnTo>
                    <a:pt x="4812" y="8293"/>
                  </a:lnTo>
                  <a:lnTo>
                    <a:pt x="4797" y="8487"/>
                  </a:lnTo>
                  <a:lnTo>
                    <a:pt x="4792" y="8681"/>
                  </a:lnTo>
                  <a:lnTo>
                    <a:pt x="4792" y="8745"/>
                  </a:lnTo>
                  <a:lnTo>
                    <a:pt x="4795" y="8810"/>
                  </a:lnTo>
                  <a:lnTo>
                    <a:pt x="4797" y="8874"/>
                  </a:lnTo>
                  <a:lnTo>
                    <a:pt x="4801" y="8937"/>
                  </a:lnTo>
                  <a:lnTo>
                    <a:pt x="4805" y="9001"/>
                  </a:lnTo>
                  <a:lnTo>
                    <a:pt x="4811" y="9064"/>
                  </a:lnTo>
                  <a:lnTo>
                    <a:pt x="4817" y="9127"/>
                  </a:lnTo>
                  <a:lnTo>
                    <a:pt x="4825" y="9190"/>
                  </a:lnTo>
                  <a:lnTo>
                    <a:pt x="4834" y="9252"/>
                  </a:lnTo>
                  <a:lnTo>
                    <a:pt x="4843" y="9314"/>
                  </a:lnTo>
                  <a:lnTo>
                    <a:pt x="4854" y="9376"/>
                  </a:lnTo>
                  <a:lnTo>
                    <a:pt x="4866" y="9436"/>
                  </a:lnTo>
                  <a:lnTo>
                    <a:pt x="4878" y="9497"/>
                  </a:lnTo>
                  <a:lnTo>
                    <a:pt x="4892" y="9558"/>
                  </a:lnTo>
                  <a:lnTo>
                    <a:pt x="4906" y="9619"/>
                  </a:lnTo>
                  <a:lnTo>
                    <a:pt x="4922" y="9678"/>
                  </a:lnTo>
                  <a:lnTo>
                    <a:pt x="4938" y="9738"/>
                  </a:lnTo>
                  <a:lnTo>
                    <a:pt x="4955" y="9797"/>
                  </a:lnTo>
                  <a:lnTo>
                    <a:pt x="4973" y="9855"/>
                  </a:lnTo>
                  <a:lnTo>
                    <a:pt x="4992" y="9914"/>
                  </a:lnTo>
                  <a:lnTo>
                    <a:pt x="5012" y="9971"/>
                  </a:lnTo>
                  <a:lnTo>
                    <a:pt x="5032" y="10029"/>
                  </a:lnTo>
                  <a:lnTo>
                    <a:pt x="5054" y="10086"/>
                  </a:lnTo>
                  <a:lnTo>
                    <a:pt x="5077" y="10143"/>
                  </a:lnTo>
                  <a:lnTo>
                    <a:pt x="5101" y="10199"/>
                  </a:lnTo>
                  <a:lnTo>
                    <a:pt x="5125" y="10255"/>
                  </a:lnTo>
                  <a:lnTo>
                    <a:pt x="5150" y="10310"/>
                  </a:lnTo>
                  <a:lnTo>
                    <a:pt x="5176" y="10365"/>
                  </a:lnTo>
                  <a:lnTo>
                    <a:pt x="5202" y="10420"/>
                  </a:lnTo>
                  <a:lnTo>
                    <a:pt x="5230" y="10474"/>
                  </a:lnTo>
                  <a:lnTo>
                    <a:pt x="5258" y="10527"/>
                  </a:lnTo>
                  <a:lnTo>
                    <a:pt x="5287" y="10579"/>
                  </a:lnTo>
                  <a:lnTo>
                    <a:pt x="1135" y="12977"/>
                  </a:lnTo>
                  <a:close/>
                </a:path>
              </a:pathLst>
            </a:custGeom>
            <a:solidFill>
              <a:schemeClr val="accent6">
                <a:lumMod val="40000"/>
                <a:lumOff val="60000"/>
              </a:schemeClr>
            </a:solidFill>
            <a:ln w="38100">
              <a:solidFill>
                <a:schemeClr val="bg1"/>
              </a:solidFill>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59" name="任意多边形: 形状 81"/>
            <p:cNvSpPr>
              <a:spLocks/>
            </p:cNvSpPr>
            <p:nvPr/>
          </p:nvSpPr>
          <p:spPr bwMode="auto">
            <a:xfrm>
              <a:off x="861355" y="5211763"/>
              <a:ext cx="1947863" cy="858838"/>
            </a:xfrm>
            <a:custGeom>
              <a:avLst/>
              <a:gdLst>
                <a:gd name="T0" fmla="*/ 252217063 w 14736"/>
                <a:gd name="T1" fmla="*/ 49939682 h 6488"/>
                <a:gd name="T2" fmla="*/ 243445731 w 14736"/>
                <a:gd name="T3" fmla="*/ 61101664 h 6488"/>
                <a:gd name="T4" fmla="*/ 233696106 w 14736"/>
                <a:gd name="T5" fmla="*/ 71387467 h 6488"/>
                <a:gd name="T6" fmla="*/ 223037716 w 14736"/>
                <a:gd name="T7" fmla="*/ 80727066 h 6488"/>
                <a:gd name="T8" fmla="*/ 211523302 w 14736"/>
                <a:gd name="T9" fmla="*/ 89032829 h 6488"/>
                <a:gd name="T10" fmla="*/ 199257555 w 14736"/>
                <a:gd name="T11" fmla="*/ 96287150 h 6488"/>
                <a:gd name="T12" fmla="*/ 186275371 w 14736"/>
                <a:gd name="T13" fmla="*/ 102349980 h 6488"/>
                <a:gd name="T14" fmla="*/ 172646807 w 14736"/>
                <a:gd name="T15" fmla="*/ 107203844 h 6488"/>
                <a:gd name="T16" fmla="*/ 158494001 w 14736"/>
                <a:gd name="T17" fmla="*/ 110760980 h 6488"/>
                <a:gd name="T18" fmla="*/ 143834402 w 14736"/>
                <a:gd name="T19" fmla="*/ 112951229 h 6488"/>
                <a:gd name="T20" fmla="*/ 128738199 w 14736"/>
                <a:gd name="T21" fmla="*/ 113687224 h 6488"/>
                <a:gd name="T22" fmla="*/ 113641865 w 14736"/>
                <a:gd name="T23" fmla="*/ 112951229 h 6488"/>
                <a:gd name="T24" fmla="*/ 98982266 w 14736"/>
                <a:gd name="T25" fmla="*/ 110760980 h 6488"/>
                <a:gd name="T26" fmla="*/ 84829460 w 14736"/>
                <a:gd name="T27" fmla="*/ 107203844 h 6488"/>
                <a:gd name="T28" fmla="*/ 71200896 w 14736"/>
                <a:gd name="T29" fmla="*/ 102349980 h 6488"/>
                <a:gd name="T30" fmla="*/ 58218712 w 14736"/>
                <a:gd name="T31" fmla="*/ 96287150 h 6488"/>
                <a:gd name="T32" fmla="*/ 45952964 w 14736"/>
                <a:gd name="T33" fmla="*/ 89032829 h 6488"/>
                <a:gd name="T34" fmla="*/ 34438551 w 14736"/>
                <a:gd name="T35" fmla="*/ 80727066 h 6488"/>
                <a:gd name="T36" fmla="*/ 23780161 w 14736"/>
                <a:gd name="T37" fmla="*/ 71387467 h 6488"/>
                <a:gd name="T38" fmla="*/ 14030535 w 14736"/>
                <a:gd name="T39" fmla="*/ 61101664 h 6488"/>
                <a:gd name="T40" fmla="*/ 5259204 w 14736"/>
                <a:gd name="T41" fmla="*/ 49939682 h 6488"/>
                <a:gd name="T42" fmla="*/ 72616190 w 14736"/>
                <a:gd name="T43" fmla="*/ 0 h 6488"/>
                <a:gd name="T44" fmla="*/ 76267904 w 14736"/>
                <a:gd name="T45" fmla="*/ 4853732 h 6488"/>
                <a:gd name="T46" fmla="*/ 80339038 w 14736"/>
                <a:gd name="T47" fmla="*/ 9392151 h 6488"/>
                <a:gd name="T48" fmla="*/ 84794564 w 14736"/>
                <a:gd name="T49" fmla="*/ 13527493 h 6488"/>
                <a:gd name="T50" fmla="*/ 89599451 w 14736"/>
                <a:gd name="T51" fmla="*/ 17259890 h 6488"/>
                <a:gd name="T52" fmla="*/ 94736384 w 14736"/>
                <a:gd name="T53" fmla="*/ 20571606 h 6488"/>
                <a:gd name="T54" fmla="*/ 100187916 w 14736"/>
                <a:gd name="T55" fmla="*/ 23410351 h 6488"/>
                <a:gd name="T56" fmla="*/ 105883987 w 14736"/>
                <a:gd name="T57" fmla="*/ 25758389 h 6488"/>
                <a:gd name="T58" fmla="*/ 111859628 w 14736"/>
                <a:gd name="T59" fmla="*/ 27580772 h 6488"/>
                <a:gd name="T60" fmla="*/ 118027464 w 14736"/>
                <a:gd name="T61" fmla="*/ 28859895 h 6488"/>
                <a:gd name="T62" fmla="*/ 124387496 w 14736"/>
                <a:gd name="T63" fmla="*/ 29560812 h 6488"/>
                <a:gd name="T64" fmla="*/ 130922143 w 14736"/>
                <a:gd name="T65" fmla="*/ 29665917 h 6488"/>
                <a:gd name="T66" fmla="*/ 137352100 w 14736"/>
                <a:gd name="T67" fmla="*/ 29175341 h 6488"/>
                <a:gd name="T68" fmla="*/ 143589862 w 14736"/>
                <a:gd name="T69" fmla="*/ 28071348 h 6488"/>
                <a:gd name="T70" fmla="*/ 149617847 w 14736"/>
                <a:gd name="T71" fmla="*/ 26424227 h 6488"/>
                <a:gd name="T72" fmla="*/ 155418741 w 14736"/>
                <a:gd name="T73" fmla="*/ 24233846 h 6488"/>
                <a:gd name="T74" fmla="*/ 160957646 w 14736"/>
                <a:gd name="T75" fmla="*/ 21570495 h 6488"/>
                <a:gd name="T76" fmla="*/ 166181953 w 14736"/>
                <a:gd name="T77" fmla="*/ 18416304 h 6488"/>
                <a:gd name="T78" fmla="*/ 171126691 w 14736"/>
                <a:gd name="T79" fmla="*/ 14824222 h 6488"/>
                <a:gd name="T80" fmla="*/ 175687038 w 14736"/>
                <a:gd name="T81" fmla="*/ 10811457 h 6488"/>
                <a:gd name="T82" fmla="*/ 179897891 w 14736"/>
                <a:gd name="T83" fmla="*/ 6395749 h 6488"/>
                <a:gd name="T84" fmla="*/ 183689456 w 14736"/>
                <a:gd name="T85" fmla="*/ 1647121 h 6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736" h="6488">
                  <a:moveTo>
                    <a:pt x="14736" y="2398"/>
                  </a:moveTo>
                  <a:lnTo>
                    <a:pt x="14589" y="2626"/>
                  </a:lnTo>
                  <a:lnTo>
                    <a:pt x="14435" y="2850"/>
                  </a:lnTo>
                  <a:lnTo>
                    <a:pt x="14273" y="3067"/>
                  </a:lnTo>
                  <a:lnTo>
                    <a:pt x="14106" y="3280"/>
                  </a:lnTo>
                  <a:lnTo>
                    <a:pt x="13933" y="3487"/>
                  </a:lnTo>
                  <a:lnTo>
                    <a:pt x="13753" y="3688"/>
                  </a:lnTo>
                  <a:lnTo>
                    <a:pt x="13567" y="3884"/>
                  </a:lnTo>
                  <a:lnTo>
                    <a:pt x="13375" y="4074"/>
                  </a:lnTo>
                  <a:lnTo>
                    <a:pt x="13177" y="4258"/>
                  </a:lnTo>
                  <a:lnTo>
                    <a:pt x="12973" y="4436"/>
                  </a:lnTo>
                  <a:lnTo>
                    <a:pt x="12765" y="4607"/>
                  </a:lnTo>
                  <a:lnTo>
                    <a:pt x="12550" y="4772"/>
                  </a:lnTo>
                  <a:lnTo>
                    <a:pt x="12331" y="4930"/>
                  </a:lnTo>
                  <a:lnTo>
                    <a:pt x="12106" y="5081"/>
                  </a:lnTo>
                  <a:lnTo>
                    <a:pt x="11876" y="5227"/>
                  </a:lnTo>
                  <a:lnTo>
                    <a:pt x="11643" y="5365"/>
                  </a:lnTo>
                  <a:lnTo>
                    <a:pt x="11404" y="5495"/>
                  </a:lnTo>
                  <a:lnTo>
                    <a:pt x="11160" y="5618"/>
                  </a:lnTo>
                  <a:lnTo>
                    <a:pt x="10912" y="5734"/>
                  </a:lnTo>
                  <a:lnTo>
                    <a:pt x="10661" y="5841"/>
                  </a:lnTo>
                  <a:lnTo>
                    <a:pt x="10405" y="5942"/>
                  </a:lnTo>
                  <a:lnTo>
                    <a:pt x="10145" y="6034"/>
                  </a:lnTo>
                  <a:lnTo>
                    <a:pt x="9881" y="6118"/>
                  </a:lnTo>
                  <a:lnTo>
                    <a:pt x="9614" y="6194"/>
                  </a:lnTo>
                  <a:lnTo>
                    <a:pt x="9344" y="6262"/>
                  </a:lnTo>
                  <a:lnTo>
                    <a:pt x="9071" y="6321"/>
                  </a:lnTo>
                  <a:lnTo>
                    <a:pt x="8794" y="6372"/>
                  </a:lnTo>
                  <a:lnTo>
                    <a:pt x="8514" y="6413"/>
                  </a:lnTo>
                  <a:lnTo>
                    <a:pt x="8232" y="6446"/>
                  </a:lnTo>
                  <a:lnTo>
                    <a:pt x="7946" y="6470"/>
                  </a:lnTo>
                  <a:lnTo>
                    <a:pt x="7658" y="6484"/>
                  </a:lnTo>
                  <a:lnTo>
                    <a:pt x="7368" y="6488"/>
                  </a:lnTo>
                  <a:lnTo>
                    <a:pt x="7078" y="6484"/>
                  </a:lnTo>
                  <a:lnTo>
                    <a:pt x="6790" y="6470"/>
                  </a:lnTo>
                  <a:lnTo>
                    <a:pt x="6504" y="6446"/>
                  </a:lnTo>
                  <a:lnTo>
                    <a:pt x="6222" y="6413"/>
                  </a:lnTo>
                  <a:lnTo>
                    <a:pt x="5942" y="6372"/>
                  </a:lnTo>
                  <a:lnTo>
                    <a:pt x="5665" y="6321"/>
                  </a:lnTo>
                  <a:lnTo>
                    <a:pt x="5392" y="6262"/>
                  </a:lnTo>
                  <a:lnTo>
                    <a:pt x="5122" y="6194"/>
                  </a:lnTo>
                  <a:lnTo>
                    <a:pt x="4855" y="6118"/>
                  </a:lnTo>
                  <a:lnTo>
                    <a:pt x="4591" y="6034"/>
                  </a:lnTo>
                  <a:lnTo>
                    <a:pt x="4331" y="5942"/>
                  </a:lnTo>
                  <a:lnTo>
                    <a:pt x="4075" y="5841"/>
                  </a:lnTo>
                  <a:lnTo>
                    <a:pt x="3824" y="5734"/>
                  </a:lnTo>
                  <a:lnTo>
                    <a:pt x="3576" y="5618"/>
                  </a:lnTo>
                  <a:lnTo>
                    <a:pt x="3332" y="5495"/>
                  </a:lnTo>
                  <a:lnTo>
                    <a:pt x="3093" y="5365"/>
                  </a:lnTo>
                  <a:lnTo>
                    <a:pt x="2860" y="5227"/>
                  </a:lnTo>
                  <a:lnTo>
                    <a:pt x="2630" y="5081"/>
                  </a:lnTo>
                  <a:lnTo>
                    <a:pt x="2405" y="4930"/>
                  </a:lnTo>
                  <a:lnTo>
                    <a:pt x="2186" y="4772"/>
                  </a:lnTo>
                  <a:lnTo>
                    <a:pt x="1971" y="4607"/>
                  </a:lnTo>
                  <a:lnTo>
                    <a:pt x="1763" y="4436"/>
                  </a:lnTo>
                  <a:lnTo>
                    <a:pt x="1559" y="4258"/>
                  </a:lnTo>
                  <a:lnTo>
                    <a:pt x="1361" y="4074"/>
                  </a:lnTo>
                  <a:lnTo>
                    <a:pt x="1169" y="3884"/>
                  </a:lnTo>
                  <a:lnTo>
                    <a:pt x="983" y="3688"/>
                  </a:lnTo>
                  <a:lnTo>
                    <a:pt x="803" y="3487"/>
                  </a:lnTo>
                  <a:lnTo>
                    <a:pt x="630" y="3280"/>
                  </a:lnTo>
                  <a:lnTo>
                    <a:pt x="463" y="3067"/>
                  </a:lnTo>
                  <a:lnTo>
                    <a:pt x="301" y="2850"/>
                  </a:lnTo>
                  <a:lnTo>
                    <a:pt x="147" y="2626"/>
                  </a:lnTo>
                  <a:lnTo>
                    <a:pt x="0" y="2399"/>
                  </a:lnTo>
                  <a:lnTo>
                    <a:pt x="4156" y="0"/>
                  </a:lnTo>
                  <a:lnTo>
                    <a:pt x="4223" y="94"/>
                  </a:lnTo>
                  <a:lnTo>
                    <a:pt x="4292" y="187"/>
                  </a:lnTo>
                  <a:lnTo>
                    <a:pt x="4365" y="277"/>
                  </a:lnTo>
                  <a:lnTo>
                    <a:pt x="4440" y="366"/>
                  </a:lnTo>
                  <a:lnTo>
                    <a:pt x="4518" y="452"/>
                  </a:lnTo>
                  <a:lnTo>
                    <a:pt x="4598" y="536"/>
                  </a:lnTo>
                  <a:lnTo>
                    <a:pt x="4681" y="617"/>
                  </a:lnTo>
                  <a:lnTo>
                    <a:pt x="4766" y="696"/>
                  </a:lnTo>
                  <a:lnTo>
                    <a:pt x="4853" y="772"/>
                  </a:lnTo>
                  <a:lnTo>
                    <a:pt x="4942" y="846"/>
                  </a:lnTo>
                  <a:lnTo>
                    <a:pt x="5035" y="917"/>
                  </a:lnTo>
                  <a:lnTo>
                    <a:pt x="5128" y="985"/>
                  </a:lnTo>
                  <a:lnTo>
                    <a:pt x="5225" y="1051"/>
                  </a:lnTo>
                  <a:lnTo>
                    <a:pt x="5322" y="1114"/>
                  </a:lnTo>
                  <a:lnTo>
                    <a:pt x="5422" y="1174"/>
                  </a:lnTo>
                  <a:lnTo>
                    <a:pt x="5524" y="1231"/>
                  </a:lnTo>
                  <a:lnTo>
                    <a:pt x="5628" y="1285"/>
                  </a:lnTo>
                  <a:lnTo>
                    <a:pt x="5734" y="1336"/>
                  </a:lnTo>
                  <a:lnTo>
                    <a:pt x="5841" y="1383"/>
                  </a:lnTo>
                  <a:lnTo>
                    <a:pt x="5950" y="1428"/>
                  </a:lnTo>
                  <a:lnTo>
                    <a:pt x="6060" y="1470"/>
                  </a:lnTo>
                  <a:lnTo>
                    <a:pt x="6173" y="1508"/>
                  </a:lnTo>
                  <a:lnTo>
                    <a:pt x="6287" y="1543"/>
                  </a:lnTo>
                  <a:lnTo>
                    <a:pt x="6402" y="1574"/>
                  </a:lnTo>
                  <a:lnTo>
                    <a:pt x="6518" y="1602"/>
                  </a:lnTo>
                  <a:lnTo>
                    <a:pt x="6637" y="1627"/>
                  </a:lnTo>
                  <a:lnTo>
                    <a:pt x="6755" y="1647"/>
                  </a:lnTo>
                  <a:lnTo>
                    <a:pt x="6875" y="1665"/>
                  </a:lnTo>
                  <a:lnTo>
                    <a:pt x="6997" y="1678"/>
                  </a:lnTo>
                  <a:lnTo>
                    <a:pt x="7119" y="1687"/>
                  </a:lnTo>
                  <a:lnTo>
                    <a:pt x="7243" y="1693"/>
                  </a:lnTo>
                  <a:lnTo>
                    <a:pt x="7368" y="1695"/>
                  </a:lnTo>
                  <a:lnTo>
                    <a:pt x="7493" y="1693"/>
                  </a:lnTo>
                  <a:lnTo>
                    <a:pt x="7617" y="1687"/>
                  </a:lnTo>
                  <a:lnTo>
                    <a:pt x="7739" y="1678"/>
                  </a:lnTo>
                  <a:lnTo>
                    <a:pt x="7861" y="1665"/>
                  </a:lnTo>
                  <a:lnTo>
                    <a:pt x="7981" y="1647"/>
                  </a:lnTo>
                  <a:lnTo>
                    <a:pt x="8099" y="1627"/>
                  </a:lnTo>
                  <a:lnTo>
                    <a:pt x="8218" y="1602"/>
                  </a:lnTo>
                  <a:lnTo>
                    <a:pt x="8334" y="1574"/>
                  </a:lnTo>
                  <a:lnTo>
                    <a:pt x="8449" y="1543"/>
                  </a:lnTo>
                  <a:lnTo>
                    <a:pt x="8563" y="1508"/>
                  </a:lnTo>
                  <a:lnTo>
                    <a:pt x="8676" y="1469"/>
                  </a:lnTo>
                  <a:lnTo>
                    <a:pt x="8786" y="1428"/>
                  </a:lnTo>
                  <a:lnTo>
                    <a:pt x="8895" y="1383"/>
                  </a:lnTo>
                  <a:lnTo>
                    <a:pt x="9002" y="1336"/>
                  </a:lnTo>
                  <a:lnTo>
                    <a:pt x="9108" y="1285"/>
                  </a:lnTo>
                  <a:lnTo>
                    <a:pt x="9212" y="1231"/>
                  </a:lnTo>
                  <a:lnTo>
                    <a:pt x="9314" y="1174"/>
                  </a:lnTo>
                  <a:lnTo>
                    <a:pt x="9414" y="1114"/>
                  </a:lnTo>
                  <a:lnTo>
                    <a:pt x="9511" y="1051"/>
                  </a:lnTo>
                  <a:lnTo>
                    <a:pt x="9608" y="985"/>
                  </a:lnTo>
                  <a:lnTo>
                    <a:pt x="9701" y="917"/>
                  </a:lnTo>
                  <a:lnTo>
                    <a:pt x="9794" y="846"/>
                  </a:lnTo>
                  <a:lnTo>
                    <a:pt x="9883" y="772"/>
                  </a:lnTo>
                  <a:lnTo>
                    <a:pt x="9970" y="696"/>
                  </a:lnTo>
                  <a:lnTo>
                    <a:pt x="10055" y="617"/>
                  </a:lnTo>
                  <a:lnTo>
                    <a:pt x="10138" y="536"/>
                  </a:lnTo>
                  <a:lnTo>
                    <a:pt x="10218" y="452"/>
                  </a:lnTo>
                  <a:lnTo>
                    <a:pt x="10296" y="365"/>
                  </a:lnTo>
                  <a:lnTo>
                    <a:pt x="10371" y="277"/>
                  </a:lnTo>
                  <a:lnTo>
                    <a:pt x="10444" y="187"/>
                  </a:lnTo>
                  <a:lnTo>
                    <a:pt x="10513" y="94"/>
                  </a:lnTo>
                  <a:lnTo>
                    <a:pt x="10580" y="0"/>
                  </a:lnTo>
                  <a:lnTo>
                    <a:pt x="14736" y="2398"/>
                  </a:lnTo>
                  <a:close/>
                </a:path>
              </a:pathLst>
            </a:custGeom>
            <a:solidFill>
              <a:schemeClr val="accent6">
                <a:lumMod val="75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sp>
          <p:nvSpPr>
            <p:cNvPr id="60" name="任意多边形: 形状 82"/>
            <p:cNvSpPr>
              <a:spLocks/>
            </p:cNvSpPr>
            <p:nvPr/>
          </p:nvSpPr>
          <p:spPr bwMode="auto">
            <a:xfrm>
              <a:off x="1823110" y="3827665"/>
              <a:ext cx="1125537" cy="1716089"/>
            </a:xfrm>
            <a:custGeom>
              <a:avLst/>
              <a:gdLst>
                <a:gd name="T0" fmla="*/ 15260909 w 8508"/>
                <a:gd name="T1" fmla="*/ 1066786 h 12977"/>
                <a:gd name="T2" fmla="*/ 37294889 w 8508"/>
                <a:gd name="T3" fmla="*/ 5368709 h 12977"/>
                <a:gd name="T4" fmla="*/ 58068659 w 8508"/>
                <a:gd name="T5" fmla="*/ 12748403 h 12977"/>
                <a:gd name="T6" fmla="*/ 77337346 w 8508"/>
                <a:gd name="T7" fmla="*/ 22926312 h 12977"/>
                <a:gd name="T8" fmla="*/ 94821020 w 8508"/>
                <a:gd name="T9" fmla="*/ 35657259 h 12977"/>
                <a:gd name="T10" fmla="*/ 110309471 w 8508"/>
                <a:gd name="T11" fmla="*/ 50696601 h 12977"/>
                <a:gd name="T12" fmla="*/ 123540231 w 8508"/>
                <a:gd name="T13" fmla="*/ 67799427 h 12977"/>
                <a:gd name="T14" fmla="*/ 134250966 w 8508"/>
                <a:gd name="T15" fmla="*/ 86703637 h 12977"/>
                <a:gd name="T16" fmla="*/ 142231464 w 8508"/>
                <a:gd name="T17" fmla="*/ 107164056 h 12977"/>
                <a:gd name="T18" fmla="*/ 147184202 w 8508"/>
                <a:gd name="T19" fmla="*/ 128953626 h 12977"/>
                <a:gd name="T20" fmla="*/ 148899364 w 8508"/>
                <a:gd name="T21" fmla="*/ 151809982 h 12977"/>
                <a:gd name="T22" fmla="*/ 148706880 w 8508"/>
                <a:gd name="T23" fmla="*/ 159452042 h 12977"/>
                <a:gd name="T24" fmla="*/ 148146756 w 8508"/>
                <a:gd name="T25" fmla="*/ 166989234 h 12977"/>
                <a:gd name="T26" fmla="*/ 147219259 w 8508"/>
                <a:gd name="T27" fmla="*/ 174438884 h 12977"/>
                <a:gd name="T28" fmla="*/ 145941718 w 8508"/>
                <a:gd name="T29" fmla="*/ 181748755 h 12977"/>
                <a:gd name="T30" fmla="*/ 144314133 w 8508"/>
                <a:gd name="T31" fmla="*/ 188936171 h 12977"/>
                <a:gd name="T32" fmla="*/ 142371429 w 8508"/>
                <a:gd name="T33" fmla="*/ 196001132 h 12977"/>
                <a:gd name="T34" fmla="*/ 140061351 w 8508"/>
                <a:gd name="T35" fmla="*/ 202926183 h 12977"/>
                <a:gd name="T36" fmla="*/ 137471211 w 8508"/>
                <a:gd name="T37" fmla="*/ 209693999 h 12977"/>
                <a:gd name="T38" fmla="*/ 134548490 w 8508"/>
                <a:gd name="T39" fmla="*/ 216304317 h 12977"/>
                <a:gd name="T40" fmla="*/ 131328245 w 8508"/>
                <a:gd name="T41" fmla="*/ 222739680 h 12977"/>
                <a:gd name="T42" fmla="*/ 56371092 w 8508"/>
                <a:gd name="T43" fmla="*/ 185001480 h 12977"/>
                <a:gd name="T44" fmla="*/ 57858580 w 8508"/>
                <a:gd name="T45" fmla="*/ 182220854 h 12977"/>
                <a:gd name="T46" fmla="*/ 59206236 w 8508"/>
                <a:gd name="T47" fmla="*/ 179335494 h 12977"/>
                <a:gd name="T48" fmla="*/ 60448852 w 8508"/>
                <a:gd name="T49" fmla="*/ 176380046 h 12977"/>
                <a:gd name="T50" fmla="*/ 61533909 w 8508"/>
                <a:gd name="T51" fmla="*/ 173372230 h 12977"/>
                <a:gd name="T52" fmla="*/ 62478868 w 8508"/>
                <a:gd name="T53" fmla="*/ 170294327 h 12977"/>
                <a:gd name="T54" fmla="*/ 63283996 w 8508"/>
                <a:gd name="T55" fmla="*/ 167146601 h 12977"/>
                <a:gd name="T56" fmla="*/ 63949026 w 8508"/>
                <a:gd name="T57" fmla="*/ 163963831 h 12977"/>
                <a:gd name="T58" fmla="*/ 64456497 w 8508"/>
                <a:gd name="T59" fmla="*/ 160711106 h 12977"/>
                <a:gd name="T60" fmla="*/ 64806541 w 8508"/>
                <a:gd name="T61" fmla="*/ 157406013 h 12977"/>
                <a:gd name="T62" fmla="*/ 64981563 w 8508"/>
                <a:gd name="T63" fmla="*/ 154065877 h 12977"/>
                <a:gd name="T64" fmla="*/ 64946638 w 8508"/>
                <a:gd name="T65" fmla="*/ 148417346 h 12977"/>
                <a:gd name="T66" fmla="*/ 63721485 w 8508"/>
                <a:gd name="T67" fmla="*/ 138466892 h 12977"/>
                <a:gd name="T68" fmla="*/ 61113882 w 8508"/>
                <a:gd name="T69" fmla="*/ 129006125 h 12977"/>
                <a:gd name="T70" fmla="*/ 57246069 w 8508"/>
                <a:gd name="T71" fmla="*/ 120174825 h 12977"/>
                <a:gd name="T72" fmla="*/ 52188292 w 8508"/>
                <a:gd name="T73" fmla="*/ 112043077 h 12977"/>
                <a:gd name="T74" fmla="*/ 46062920 w 8508"/>
                <a:gd name="T75" fmla="*/ 104715883 h 12977"/>
                <a:gd name="T76" fmla="*/ 39027514 w 8508"/>
                <a:gd name="T77" fmla="*/ 98315299 h 12977"/>
                <a:gd name="T78" fmla="*/ 31099403 w 8508"/>
                <a:gd name="T79" fmla="*/ 92946590 h 12977"/>
                <a:gd name="T80" fmla="*/ 22453875 w 8508"/>
                <a:gd name="T81" fmla="*/ 88714622 h 12977"/>
                <a:gd name="T82" fmla="*/ 13178373 w 8508"/>
                <a:gd name="T83" fmla="*/ 85741718 h 12977"/>
                <a:gd name="T84" fmla="*/ 3360210 w 8508"/>
                <a:gd name="T85" fmla="*/ 84080378 h 129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08" h="12977">
                  <a:moveTo>
                    <a:pt x="0" y="0"/>
                  </a:moveTo>
                  <a:lnTo>
                    <a:pt x="439" y="20"/>
                  </a:lnTo>
                  <a:lnTo>
                    <a:pt x="872" y="61"/>
                  </a:lnTo>
                  <a:lnTo>
                    <a:pt x="1299" y="123"/>
                  </a:lnTo>
                  <a:lnTo>
                    <a:pt x="1719" y="205"/>
                  </a:lnTo>
                  <a:lnTo>
                    <a:pt x="2131" y="307"/>
                  </a:lnTo>
                  <a:lnTo>
                    <a:pt x="2536" y="430"/>
                  </a:lnTo>
                  <a:lnTo>
                    <a:pt x="2931" y="570"/>
                  </a:lnTo>
                  <a:lnTo>
                    <a:pt x="3318" y="729"/>
                  </a:lnTo>
                  <a:lnTo>
                    <a:pt x="3695" y="906"/>
                  </a:lnTo>
                  <a:lnTo>
                    <a:pt x="4062" y="1101"/>
                  </a:lnTo>
                  <a:lnTo>
                    <a:pt x="4419" y="1311"/>
                  </a:lnTo>
                  <a:lnTo>
                    <a:pt x="4764" y="1538"/>
                  </a:lnTo>
                  <a:lnTo>
                    <a:pt x="5097" y="1781"/>
                  </a:lnTo>
                  <a:lnTo>
                    <a:pt x="5418" y="2039"/>
                  </a:lnTo>
                  <a:lnTo>
                    <a:pt x="5727" y="2312"/>
                  </a:lnTo>
                  <a:lnTo>
                    <a:pt x="6022" y="2598"/>
                  </a:lnTo>
                  <a:lnTo>
                    <a:pt x="6303" y="2899"/>
                  </a:lnTo>
                  <a:lnTo>
                    <a:pt x="6570" y="3213"/>
                  </a:lnTo>
                  <a:lnTo>
                    <a:pt x="6823" y="3538"/>
                  </a:lnTo>
                  <a:lnTo>
                    <a:pt x="7059" y="3877"/>
                  </a:lnTo>
                  <a:lnTo>
                    <a:pt x="7279" y="4226"/>
                  </a:lnTo>
                  <a:lnTo>
                    <a:pt x="7485" y="4587"/>
                  </a:lnTo>
                  <a:lnTo>
                    <a:pt x="7671" y="4958"/>
                  </a:lnTo>
                  <a:lnTo>
                    <a:pt x="7842" y="5339"/>
                  </a:lnTo>
                  <a:lnTo>
                    <a:pt x="7994" y="5730"/>
                  </a:lnTo>
                  <a:lnTo>
                    <a:pt x="8127" y="6128"/>
                  </a:lnTo>
                  <a:lnTo>
                    <a:pt x="8241" y="6536"/>
                  </a:lnTo>
                  <a:lnTo>
                    <a:pt x="8335" y="6952"/>
                  </a:lnTo>
                  <a:lnTo>
                    <a:pt x="8410" y="7374"/>
                  </a:lnTo>
                  <a:lnTo>
                    <a:pt x="8465" y="7804"/>
                  </a:lnTo>
                  <a:lnTo>
                    <a:pt x="8497" y="8239"/>
                  </a:lnTo>
                  <a:lnTo>
                    <a:pt x="8508" y="8681"/>
                  </a:lnTo>
                  <a:lnTo>
                    <a:pt x="8507" y="8827"/>
                  </a:lnTo>
                  <a:lnTo>
                    <a:pt x="8504" y="8973"/>
                  </a:lnTo>
                  <a:lnTo>
                    <a:pt x="8497" y="9118"/>
                  </a:lnTo>
                  <a:lnTo>
                    <a:pt x="8488" y="9263"/>
                  </a:lnTo>
                  <a:lnTo>
                    <a:pt x="8478" y="9406"/>
                  </a:lnTo>
                  <a:lnTo>
                    <a:pt x="8465" y="9549"/>
                  </a:lnTo>
                  <a:lnTo>
                    <a:pt x="8449" y="9691"/>
                  </a:lnTo>
                  <a:lnTo>
                    <a:pt x="8432" y="9834"/>
                  </a:lnTo>
                  <a:lnTo>
                    <a:pt x="8412" y="9975"/>
                  </a:lnTo>
                  <a:lnTo>
                    <a:pt x="8390" y="10115"/>
                  </a:lnTo>
                  <a:lnTo>
                    <a:pt x="8366" y="10254"/>
                  </a:lnTo>
                  <a:lnTo>
                    <a:pt x="8339" y="10393"/>
                  </a:lnTo>
                  <a:lnTo>
                    <a:pt x="8310" y="10530"/>
                  </a:lnTo>
                  <a:lnTo>
                    <a:pt x="8279" y="10668"/>
                  </a:lnTo>
                  <a:lnTo>
                    <a:pt x="8246" y="10804"/>
                  </a:lnTo>
                  <a:lnTo>
                    <a:pt x="8211" y="10940"/>
                  </a:lnTo>
                  <a:lnTo>
                    <a:pt x="8174" y="11074"/>
                  </a:lnTo>
                  <a:lnTo>
                    <a:pt x="8135" y="11208"/>
                  </a:lnTo>
                  <a:lnTo>
                    <a:pt x="8092" y="11341"/>
                  </a:lnTo>
                  <a:lnTo>
                    <a:pt x="8049" y="11473"/>
                  </a:lnTo>
                  <a:lnTo>
                    <a:pt x="8003" y="11604"/>
                  </a:lnTo>
                  <a:lnTo>
                    <a:pt x="7956" y="11734"/>
                  </a:lnTo>
                  <a:lnTo>
                    <a:pt x="7907" y="11863"/>
                  </a:lnTo>
                  <a:lnTo>
                    <a:pt x="7855" y="11991"/>
                  </a:lnTo>
                  <a:lnTo>
                    <a:pt x="7802" y="12118"/>
                  </a:lnTo>
                  <a:lnTo>
                    <a:pt x="7745" y="12244"/>
                  </a:lnTo>
                  <a:lnTo>
                    <a:pt x="7688" y="12369"/>
                  </a:lnTo>
                  <a:lnTo>
                    <a:pt x="7629" y="12493"/>
                  </a:lnTo>
                  <a:lnTo>
                    <a:pt x="7567" y="12615"/>
                  </a:lnTo>
                  <a:lnTo>
                    <a:pt x="7504" y="12737"/>
                  </a:lnTo>
                  <a:lnTo>
                    <a:pt x="7439" y="12857"/>
                  </a:lnTo>
                  <a:lnTo>
                    <a:pt x="7373" y="12977"/>
                  </a:lnTo>
                  <a:lnTo>
                    <a:pt x="3221" y="10579"/>
                  </a:lnTo>
                  <a:lnTo>
                    <a:pt x="3250" y="10527"/>
                  </a:lnTo>
                  <a:lnTo>
                    <a:pt x="3278" y="10474"/>
                  </a:lnTo>
                  <a:lnTo>
                    <a:pt x="3306" y="10420"/>
                  </a:lnTo>
                  <a:lnTo>
                    <a:pt x="3332" y="10365"/>
                  </a:lnTo>
                  <a:lnTo>
                    <a:pt x="3358" y="10310"/>
                  </a:lnTo>
                  <a:lnTo>
                    <a:pt x="3383" y="10255"/>
                  </a:lnTo>
                  <a:lnTo>
                    <a:pt x="3407" y="10199"/>
                  </a:lnTo>
                  <a:lnTo>
                    <a:pt x="3431" y="10143"/>
                  </a:lnTo>
                  <a:lnTo>
                    <a:pt x="3454" y="10086"/>
                  </a:lnTo>
                  <a:lnTo>
                    <a:pt x="3476" y="10029"/>
                  </a:lnTo>
                  <a:lnTo>
                    <a:pt x="3496" y="9971"/>
                  </a:lnTo>
                  <a:lnTo>
                    <a:pt x="3516" y="9914"/>
                  </a:lnTo>
                  <a:lnTo>
                    <a:pt x="3535" y="9855"/>
                  </a:lnTo>
                  <a:lnTo>
                    <a:pt x="3553" y="9797"/>
                  </a:lnTo>
                  <a:lnTo>
                    <a:pt x="3570" y="9738"/>
                  </a:lnTo>
                  <a:lnTo>
                    <a:pt x="3586" y="9678"/>
                  </a:lnTo>
                  <a:lnTo>
                    <a:pt x="3602" y="9619"/>
                  </a:lnTo>
                  <a:lnTo>
                    <a:pt x="3616" y="9558"/>
                  </a:lnTo>
                  <a:lnTo>
                    <a:pt x="3630" y="9497"/>
                  </a:lnTo>
                  <a:lnTo>
                    <a:pt x="3642" y="9436"/>
                  </a:lnTo>
                  <a:lnTo>
                    <a:pt x="3654" y="9376"/>
                  </a:lnTo>
                  <a:lnTo>
                    <a:pt x="3665" y="9314"/>
                  </a:lnTo>
                  <a:lnTo>
                    <a:pt x="3674" y="9252"/>
                  </a:lnTo>
                  <a:lnTo>
                    <a:pt x="3683" y="9190"/>
                  </a:lnTo>
                  <a:lnTo>
                    <a:pt x="3691" y="9127"/>
                  </a:lnTo>
                  <a:lnTo>
                    <a:pt x="3697" y="9064"/>
                  </a:lnTo>
                  <a:lnTo>
                    <a:pt x="3703" y="9001"/>
                  </a:lnTo>
                  <a:lnTo>
                    <a:pt x="3707" y="8937"/>
                  </a:lnTo>
                  <a:lnTo>
                    <a:pt x="3711" y="8874"/>
                  </a:lnTo>
                  <a:lnTo>
                    <a:pt x="3713" y="8810"/>
                  </a:lnTo>
                  <a:lnTo>
                    <a:pt x="3716" y="8745"/>
                  </a:lnTo>
                  <a:lnTo>
                    <a:pt x="3716" y="8681"/>
                  </a:lnTo>
                  <a:lnTo>
                    <a:pt x="3711" y="8487"/>
                  </a:lnTo>
                  <a:lnTo>
                    <a:pt x="3696" y="8293"/>
                  </a:lnTo>
                  <a:lnTo>
                    <a:pt x="3673" y="8105"/>
                  </a:lnTo>
                  <a:lnTo>
                    <a:pt x="3641" y="7918"/>
                  </a:lnTo>
                  <a:lnTo>
                    <a:pt x="3599" y="7734"/>
                  </a:lnTo>
                  <a:lnTo>
                    <a:pt x="3549" y="7554"/>
                  </a:lnTo>
                  <a:lnTo>
                    <a:pt x="3492" y="7377"/>
                  </a:lnTo>
                  <a:lnTo>
                    <a:pt x="3426" y="7205"/>
                  </a:lnTo>
                  <a:lnTo>
                    <a:pt x="3352" y="7037"/>
                  </a:lnTo>
                  <a:lnTo>
                    <a:pt x="3271" y="6872"/>
                  </a:lnTo>
                  <a:lnTo>
                    <a:pt x="3182" y="6712"/>
                  </a:lnTo>
                  <a:lnTo>
                    <a:pt x="3085" y="6557"/>
                  </a:lnTo>
                  <a:lnTo>
                    <a:pt x="2982" y="6407"/>
                  </a:lnTo>
                  <a:lnTo>
                    <a:pt x="2872" y="6262"/>
                  </a:lnTo>
                  <a:lnTo>
                    <a:pt x="2755" y="6122"/>
                  </a:lnTo>
                  <a:lnTo>
                    <a:pt x="2632" y="5988"/>
                  </a:lnTo>
                  <a:lnTo>
                    <a:pt x="2504" y="5860"/>
                  </a:lnTo>
                  <a:lnTo>
                    <a:pt x="2370" y="5738"/>
                  </a:lnTo>
                  <a:lnTo>
                    <a:pt x="2230" y="5622"/>
                  </a:lnTo>
                  <a:lnTo>
                    <a:pt x="2084" y="5514"/>
                  </a:lnTo>
                  <a:lnTo>
                    <a:pt x="1934" y="5411"/>
                  </a:lnTo>
                  <a:lnTo>
                    <a:pt x="1777" y="5315"/>
                  </a:lnTo>
                  <a:lnTo>
                    <a:pt x="1618" y="5227"/>
                  </a:lnTo>
                  <a:lnTo>
                    <a:pt x="1453" y="5147"/>
                  </a:lnTo>
                  <a:lnTo>
                    <a:pt x="1283" y="5073"/>
                  </a:lnTo>
                  <a:lnTo>
                    <a:pt x="1110" y="5008"/>
                  </a:lnTo>
                  <a:lnTo>
                    <a:pt x="933" y="4952"/>
                  </a:lnTo>
                  <a:lnTo>
                    <a:pt x="753" y="4903"/>
                  </a:lnTo>
                  <a:lnTo>
                    <a:pt x="569" y="4863"/>
                  </a:lnTo>
                  <a:lnTo>
                    <a:pt x="382" y="4831"/>
                  </a:lnTo>
                  <a:lnTo>
                    <a:pt x="192" y="4808"/>
                  </a:lnTo>
                  <a:lnTo>
                    <a:pt x="0" y="4795"/>
                  </a:lnTo>
                  <a:lnTo>
                    <a:pt x="0" y="0"/>
                  </a:lnTo>
                  <a:close/>
                </a:path>
              </a:pathLst>
            </a:custGeom>
            <a:solidFill>
              <a:schemeClr val="accent6">
                <a:lumMod val="60000"/>
                <a:lumOff val="40000"/>
              </a:schemeClr>
            </a:solidFill>
            <a:ln w="38100">
              <a:solidFill>
                <a:schemeClr val="bg1"/>
              </a:solidFill>
              <a:round/>
              <a:headEnd/>
              <a:tailEnd/>
            </a:ln>
          </p:spPr>
          <p:txBody>
            <a:bodyPr anchor="ctr"/>
            <a:lstStyle/>
            <a:p>
              <a:pPr algn="ctr"/>
              <a:endParaRPr>
                <a:latin typeface="字魂36号-正文宋楷" panose="02000000000000000000" pitchFamily="2" charset="-122"/>
                <a:ea typeface="字魂36号-正文宋楷" panose="02000000000000000000" pitchFamily="2" charset="-122"/>
              </a:endParaRPr>
            </a:p>
          </p:txBody>
        </p:sp>
      </p:grpSp>
      <p:sp>
        <p:nvSpPr>
          <p:cNvPr id="61" name="Rectangle 60"/>
          <p:cNvSpPr/>
          <p:nvPr/>
        </p:nvSpPr>
        <p:spPr>
          <a:xfrm>
            <a:off x="5404474" y="5173769"/>
            <a:ext cx="732508" cy="461665"/>
          </a:xfrm>
          <a:prstGeom prst="rect">
            <a:avLst/>
          </a:prstGeom>
        </p:spPr>
        <p:txBody>
          <a:bodyPr wrap="none">
            <a:spAutoFit/>
          </a:bodyPr>
          <a:lstStyle/>
          <a:p>
            <a:r>
              <a:rPr lang="en-US" sz="2400"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Cost</a:t>
            </a:r>
            <a:endParaRPr lang="en-US" sz="2400" dirty="0">
              <a:solidFill>
                <a:schemeClr val="accent2">
                  <a:lumMod val="75000"/>
                </a:schemeClr>
              </a:solidFill>
            </a:endParaRPr>
          </a:p>
        </p:txBody>
      </p:sp>
      <p:sp>
        <p:nvSpPr>
          <p:cNvPr id="62" name="文本框 9">
            <a:extLst>
              <a:ext uri="{FF2B5EF4-FFF2-40B4-BE49-F238E27FC236}">
                <a16:creationId xmlns:a16="http://schemas.microsoft.com/office/drawing/2014/main" id="{0D7045FE-C3EF-9B45-9D97-D22ECE57D086}"/>
              </a:ext>
            </a:extLst>
          </p:cNvPr>
          <p:cNvSpPr txBox="1"/>
          <p:nvPr/>
        </p:nvSpPr>
        <p:spPr>
          <a:xfrm>
            <a:off x="1939075" y="5471021"/>
            <a:ext cx="6683604" cy="375552"/>
          </a:xfrm>
          <a:prstGeom prst="rect">
            <a:avLst/>
          </a:prstGeom>
          <a:noFill/>
        </p:spPr>
        <p:txBody>
          <a:bodyPr wrap="square" rtlCol="0">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fees of each arbitrator</a:t>
            </a:r>
          </a:p>
        </p:txBody>
      </p:sp>
      <p:sp>
        <p:nvSpPr>
          <p:cNvPr id="63" name="文本框 13">
            <a:extLst>
              <a:ext uri="{FF2B5EF4-FFF2-40B4-BE49-F238E27FC236}">
                <a16:creationId xmlns:a16="http://schemas.microsoft.com/office/drawing/2014/main" id="{3D3A62FA-DBAF-AA48-B073-89A5473107D1}"/>
              </a:ext>
            </a:extLst>
          </p:cNvPr>
          <p:cNvSpPr txBox="1"/>
          <p:nvPr/>
        </p:nvSpPr>
        <p:spPr>
          <a:xfrm>
            <a:off x="1939075" y="5786773"/>
            <a:ext cx="8124368" cy="375552"/>
          </a:xfrm>
          <a:prstGeom prst="rect">
            <a:avLst/>
          </a:prstGeom>
          <a:noFill/>
        </p:spPr>
        <p:txBody>
          <a:bodyPr wrap="square" rtlCol="0">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fees and expenses of any experts appointed by the arbitral tribunal</a:t>
            </a:r>
          </a:p>
        </p:txBody>
      </p:sp>
      <p:sp>
        <p:nvSpPr>
          <p:cNvPr id="64" name="文本框 17">
            <a:extLst>
              <a:ext uri="{FF2B5EF4-FFF2-40B4-BE49-F238E27FC236}">
                <a16:creationId xmlns:a16="http://schemas.microsoft.com/office/drawing/2014/main" id="{41C7B9C4-B565-AD42-8C82-5F87C015BC64}"/>
              </a:ext>
            </a:extLst>
          </p:cNvPr>
          <p:cNvSpPr txBox="1"/>
          <p:nvPr/>
        </p:nvSpPr>
        <p:spPr>
          <a:xfrm>
            <a:off x="1959918" y="6105825"/>
            <a:ext cx="9625364" cy="388696"/>
          </a:xfrm>
          <a:prstGeom prst="rect">
            <a:avLst/>
          </a:prstGeom>
          <a:noFill/>
        </p:spPr>
        <p:txBody>
          <a:bodyPr wrap="square" rtlCol="0">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Administrative expenses of both the Administrative Council and the Secretariat</a:t>
            </a:r>
          </a:p>
        </p:txBody>
      </p:sp>
      <p:sp>
        <p:nvSpPr>
          <p:cNvPr id="65" name="矩形 73"/>
          <p:cNvSpPr/>
          <p:nvPr/>
        </p:nvSpPr>
        <p:spPr>
          <a:xfrm>
            <a:off x="191542" y="1615250"/>
            <a:ext cx="3455890" cy="1146211"/>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Respondent(s) shall within 30days of receipt of the request for arbitration submit a response to the Secretariat and the Claimant</a:t>
            </a:r>
          </a:p>
        </p:txBody>
      </p:sp>
    </p:spTree>
    <p:extLst>
      <p:ext uri="{BB962C8B-B14F-4D97-AF65-F5344CB8AC3E}">
        <p14:creationId xmlns:p14="http://schemas.microsoft.com/office/powerpoint/2010/main" val="3482929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 calcmode="lin" valueType="num">
                                      <p:cBhvr>
                                        <p:cTn id="9" dur="1000" fill="hold"/>
                                        <p:tgtEl>
                                          <p:spTgt spid="56"/>
                                        </p:tgtEl>
                                        <p:attrNameLst>
                                          <p:attrName>style.rotation</p:attrName>
                                        </p:attrNameLst>
                                      </p:cBhvr>
                                      <p:tavLst>
                                        <p:tav tm="0">
                                          <p:val>
                                            <p:fltVal val="90"/>
                                          </p:val>
                                        </p:tav>
                                        <p:tav tm="100000">
                                          <p:val>
                                            <p:fltVal val="0"/>
                                          </p:val>
                                        </p:tav>
                                      </p:tavLst>
                                    </p:anim>
                                    <p:animEffect transition="in" filter="fade">
                                      <p:cBhvr>
                                        <p:cTn id="10" dur="1000"/>
                                        <p:tgtEl>
                                          <p:spTgt spid="56"/>
                                        </p:tgtEl>
                                      </p:cBhvr>
                                    </p:animEffect>
                                  </p:childTnLst>
                                </p:cTn>
                              </p:par>
                              <p:par>
                                <p:cTn id="11" presetID="3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fltVal val="0"/>
                                          </p:val>
                                        </p:tav>
                                        <p:tav tm="100000">
                                          <p:val>
                                            <p:strVal val="#ppt_w"/>
                                          </p:val>
                                        </p:tav>
                                      </p:tavLst>
                                    </p:anim>
                                    <p:anim calcmode="lin" valueType="num">
                                      <p:cBhvr>
                                        <p:cTn id="14" dur="1000" fill="hold"/>
                                        <p:tgtEl>
                                          <p:spTgt spid="57"/>
                                        </p:tgtEl>
                                        <p:attrNameLst>
                                          <p:attrName>ppt_h</p:attrName>
                                        </p:attrNameLst>
                                      </p:cBhvr>
                                      <p:tavLst>
                                        <p:tav tm="0">
                                          <p:val>
                                            <p:fltVal val="0"/>
                                          </p:val>
                                        </p:tav>
                                        <p:tav tm="100000">
                                          <p:val>
                                            <p:strVal val="#ppt_h"/>
                                          </p:val>
                                        </p:tav>
                                      </p:tavLst>
                                    </p:anim>
                                    <p:anim calcmode="lin" valueType="num">
                                      <p:cBhvr>
                                        <p:cTn id="15" dur="1000" fill="hold"/>
                                        <p:tgtEl>
                                          <p:spTgt spid="57"/>
                                        </p:tgtEl>
                                        <p:attrNameLst>
                                          <p:attrName>style.rotation</p:attrName>
                                        </p:attrNameLst>
                                      </p:cBhvr>
                                      <p:tavLst>
                                        <p:tav tm="0">
                                          <p:val>
                                            <p:fltVal val="90"/>
                                          </p:val>
                                        </p:tav>
                                        <p:tav tm="100000">
                                          <p:val>
                                            <p:fltVal val="0"/>
                                          </p:val>
                                        </p:tav>
                                      </p:tavLst>
                                    </p:anim>
                                    <p:animEffect transition="in" filter="fade">
                                      <p:cBhvr>
                                        <p:cTn id="16" dur="1000"/>
                                        <p:tgtEl>
                                          <p:spTgt spid="5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1000" fill="hold"/>
                                        <p:tgtEl>
                                          <p:spTgt spid="54"/>
                                        </p:tgtEl>
                                        <p:attrNameLst>
                                          <p:attrName>ppt_w</p:attrName>
                                        </p:attrNameLst>
                                      </p:cBhvr>
                                      <p:tavLst>
                                        <p:tav tm="0">
                                          <p:val>
                                            <p:fltVal val="0"/>
                                          </p:val>
                                        </p:tav>
                                        <p:tav tm="100000">
                                          <p:val>
                                            <p:strVal val="#ppt_w"/>
                                          </p:val>
                                        </p:tav>
                                      </p:tavLst>
                                    </p:anim>
                                    <p:anim calcmode="lin" valueType="num">
                                      <p:cBhvr>
                                        <p:cTn id="20" dur="1000" fill="hold"/>
                                        <p:tgtEl>
                                          <p:spTgt spid="54"/>
                                        </p:tgtEl>
                                        <p:attrNameLst>
                                          <p:attrName>ppt_h</p:attrName>
                                        </p:attrNameLst>
                                      </p:cBhvr>
                                      <p:tavLst>
                                        <p:tav tm="0">
                                          <p:val>
                                            <p:fltVal val="0"/>
                                          </p:val>
                                        </p:tav>
                                        <p:tav tm="100000">
                                          <p:val>
                                            <p:strVal val="#ppt_h"/>
                                          </p:val>
                                        </p:tav>
                                      </p:tavLst>
                                    </p:anim>
                                    <p:anim calcmode="lin" valueType="num">
                                      <p:cBhvr>
                                        <p:cTn id="21" dur="1000" fill="hold"/>
                                        <p:tgtEl>
                                          <p:spTgt spid="54"/>
                                        </p:tgtEl>
                                        <p:attrNameLst>
                                          <p:attrName>style.rotation</p:attrName>
                                        </p:attrNameLst>
                                      </p:cBhvr>
                                      <p:tavLst>
                                        <p:tav tm="0">
                                          <p:val>
                                            <p:fltVal val="90"/>
                                          </p:val>
                                        </p:tav>
                                        <p:tav tm="100000">
                                          <p:val>
                                            <p:fltVal val="0"/>
                                          </p:val>
                                        </p:tav>
                                      </p:tavLst>
                                    </p:anim>
                                    <p:animEffect transition="in" filter="fade">
                                      <p:cBhvr>
                                        <p:cTn id="22" dur="10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1000" fill="hold"/>
                                        <p:tgtEl>
                                          <p:spTgt spid="31"/>
                                        </p:tgtEl>
                                        <p:attrNameLst>
                                          <p:attrName>ppt_w</p:attrName>
                                        </p:attrNameLst>
                                      </p:cBhvr>
                                      <p:tavLst>
                                        <p:tav tm="0">
                                          <p:val>
                                            <p:fltVal val="0"/>
                                          </p:val>
                                        </p:tav>
                                        <p:tav tm="100000">
                                          <p:val>
                                            <p:strVal val="#ppt_w"/>
                                          </p:val>
                                        </p:tav>
                                      </p:tavLst>
                                    </p:anim>
                                    <p:anim calcmode="lin" valueType="num">
                                      <p:cBhvr>
                                        <p:cTn id="49" dur="1000" fill="hold"/>
                                        <p:tgtEl>
                                          <p:spTgt spid="31"/>
                                        </p:tgtEl>
                                        <p:attrNameLst>
                                          <p:attrName>ppt_h</p:attrName>
                                        </p:attrNameLst>
                                      </p:cBhvr>
                                      <p:tavLst>
                                        <p:tav tm="0">
                                          <p:val>
                                            <p:fltVal val="0"/>
                                          </p:val>
                                        </p:tav>
                                        <p:tav tm="100000">
                                          <p:val>
                                            <p:strVal val="#ppt_h"/>
                                          </p:val>
                                        </p:tav>
                                      </p:tavLst>
                                    </p:anim>
                                    <p:anim calcmode="lin" valueType="num">
                                      <p:cBhvr>
                                        <p:cTn id="50" dur="1000" fill="hold"/>
                                        <p:tgtEl>
                                          <p:spTgt spid="31"/>
                                        </p:tgtEl>
                                        <p:attrNameLst>
                                          <p:attrName>style.rotation</p:attrName>
                                        </p:attrNameLst>
                                      </p:cBhvr>
                                      <p:tavLst>
                                        <p:tav tm="0">
                                          <p:val>
                                            <p:fltVal val="90"/>
                                          </p:val>
                                        </p:tav>
                                        <p:tav tm="100000">
                                          <p:val>
                                            <p:fltVal val="0"/>
                                          </p:val>
                                        </p:tav>
                                      </p:tavLst>
                                    </p:anim>
                                    <p:animEffect transition="in" filter="fade">
                                      <p:cBhvr>
                                        <p:cTn id="51" dur="1000"/>
                                        <p:tgtEl>
                                          <p:spTgt spid="31"/>
                                        </p:tgtEl>
                                      </p:cBhvr>
                                    </p:animEffect>
                                  </p:childTnLst>
                                </p:cTn>
                              </p:par>
                              <p:par>
                                <p:cTn id="52" presetID="31"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1000" fill="hold"/>
                                        <p:tgtEl>
                                          <p:spTgt spid="39"/>
                                        </p:tgtEl>
                                        <p:attrNameLst>
                                          <p:attrName>ppt_w</p:attrName>
                                        </p:attrNameLst>
                                      </p:cBhvr>
                                      <p:tavLst>
                                        <p:tav tm="0">
                                          <p:val>
                                            <p:fltVal val="0"/>
                                          </p:val>
                                        </p:tav>
                                        <p:tav tm="100000">
                                          <p:val>
                                            <p:strVal val="#ppt_w"/>
                                          </p:val>
                                        </p:tav>
                                      </p:tavLst>
                                    </p:anim>
                                    <p:anim calcmode="lin" valueType="num">
                                      <p:cBhvr>
                                        <p:cTn id="55" dur="1000" fill="hold"/>
                                        <p:tgtEl>
                                          <p:spTgt spid="39"/>
                                        </p:tgtEl>
                                        <p:attrNameLst>
                                          <p:attrName>ppt_h</p:attrName>
                                        </p:attrNameLst>
                                      </p:cBhvr>
                                      <p:tavLst>
                                        <p:tav tm="0">
                                          <p:val>
                                            <p:fltVal val="0"/>
                                          </p:val>
                                        </p:tav>
                                        <p:tav tm="100000">
                                          <p:val>
                                            <p:strVal val="#ppt_h"/>
                                          </p:val>
                                        </p:tav>
                                      </p:tavLst>
                                    </p:anim>
                                    <p:anim calcmode="lin" valueType="num">
                                      <p:cBhvr>
                                        <p:cTn id="56" dur="1000" fill="hold"/>
                                        <p:tgtEl>
                                          <p:spTgt spid="39"/>
                                        </p:tgtEl>
                                        <p:attrNameLst>
                                          <p:attrName>style.rotation</p:attrName>
                                        </p:attrNameLst>
                                      </p:cBhvr>
                                      <p:tavLst>
                                        <p:tav tm="0">
                                          <p:val>
                                            <p:fltVal val="90"/>
                                          </p:val>
                                        </p:tav>
                                        <p:tav tm="100000">
                                          <p:val>
                                            <p:fltVal val="0"/>
                                          </p:val>
                                        </p:tav>
                                      </p:tavLst>
                                    </p:anim>
                                    <p:animEffect transition="in" filter="fade">
                                      <p:cBhvr>
                                        <p:cTn id="57" dur="1000"/>
                                        <p:tgtEl>
                                          <p:spTgt spid="3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1000" fill="hold"/>
                                        <p:tgtEl>
                                          <p:spTgt spid="55"/>
                                        </p:tgtEl>
                                        <p:attrNameLst>
                                          <p:attrName>ppt_w</p:attrName>
                                        </p:attrNameLst>
                                      </p:cBhvr>
                                      <p:tavLst>
                                        <p:tav tm="0">
                                          <p:val>
                                            <p:fltVal val="0"/>
                                          </p:val>
                                        </p:tav>
                                        <p:tav tm="100000">
                                          <p:val>
                                            <p:strVal val="#ppt_w"/>
                                          </p:val>
                                        </p:tav>
                                      </p:tavLst>
                                    </p:anim>
                                    <p:anim calcmode="lin" valueType="num">
                                      <p:cBhvr>
                                        <p:cTn id="61" dur="1000" fill="hold"/>
                                        <p:tgtEl>
                                          <p:spTgt spid="55"/>
                                        </p:tgtEl>
                                        <p:attrNameLst>
                                          <p:attrName>ppt_h</p:attrName>
                                        </p:attrNameLst>
                                      </p:cBhvr>
                                      <p:tavLst>
                                        <p:tav tm="0">
                                          <p:val>
                                            <p:fltVal val="0"/>
                                          </p:val>
                                        </p:tav>
                                        <p:tav tm="100000">
                                          <p:val>
                                            <p:strVal val="#ppt_h"/>
                                          </p:val>
                                        </p:tav>
                                      </p:tavLst>
                                    </p:anim>
                                    <p:anim calcmode="lin" valueType="num">
                                      <p:cBhvr>
                                        <p:cTn id="62" dur="1000" fill="hold"/>
                                        <p:tgtEl>
                                          <p:spTgt spid="55"/>
                                        </p:tgtEl>
                                        <p:attrNameLst>
                                          <p:attrName>style.rotation</p:attrName>
                                        </p:attrNameLst>
                                      </p:cBhvr>
                                      <p:tavLst>
                                        <p:tav tm="0">
                                          <p:val>
                                            <p:fltVal val="90"/>
                                          </p:val>
                                        </p:tav>
                                        <p:tav tm="100000">
                                          <p:val>
                                            <p:fltVal val="0"/>
                                          </p:val>
                                        </p:tav>
                                      </p:tavLst>
                                    </p:anim>
                                    <p:animEffect transition="in" filter="fade">
                                      <p:cBhvr>
                                        <p:cTn id="63" dur="10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anim calcmode="lin" valueType="num">
                                      <p:cBhvr>
                                        <p:cTn id="76" dur="1000" fill="hold"/>
                                        <p:tgtEl>
                                          <p:spTgt spid="46"/>
                                        </p:tgtEl>
                                        <p:attrNameLst>
                                          <p:attrName>ppt_x</p:attrName>
                                        </p:attrNameLst>
                                      </p:cBhvr>
                                      <p:tavLst>
                                        <p:tav tm="0">
                                          <p:val>
                                            <p:strVal val="#ppt_x"/>
                                          </p:val>
                                        </p:tav>
                                        <p:tav tm="100000">
                                          <p:val>
                                            <p:strVal val="#ppt_x"/>
                                          </p:val>
                                        </p:tav>
                                      </p:tavLst>
                                    </p:anim>
                                    <p:anim calcmode="lin" valueType="num">
                                      <p:cBhvr>
                                        <p:cTn id="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fade">
                                      <p:cBhvr>
                                        <p:cTn id="106" dur="1000"/>
                                        <p:tgtEl>
                                          <p:spTgt spid="62"/>
                                        </p:tgtEl>
                                      </p:cBhvr>
                                    </p:animEffect>
                                    <p:anim calcmode="lin" valueType="num">
                                      <p:cBhvr>
                                        <p:cTn id="107" dur="1000" fill="hold"/>
                                        <p:tgtEl>
                                          <p:spTgt spid="62"/>
                                        </p:tgtEl>
                                        <p:attrNameLst>
                                          <p:attrName>ppt_x</p:attrName>
                                        </p:attrNameLst>
                                      </p:cBhvr>
                                      <p:tavLst>
                                        <p:tav tm="0">
                                          <p:val>
                                            <p:strVal val="#ppt_x"/>
                                          </p:val>
                                        </p:tav>
                                        <p:tav tm="100000">
                                          <p:val>
                                            <p:strVal val="#ppt_x"/>
                                          </p:val>
                                        </p:tav>
                                      </p:tavLst>
                                    </p:anim>
                                    <p:anim calcmode="lin" valueType="num">
                                      <p:cBhvr>
                                        <p:cTn id="10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1000"/>
                                        <p:tgtEl>
                                          <p:spTgt spid="63"/>
                                        </p:tgtEl>
                                      </p:cBhvr>
                                    </p:animEffect>
                                    <p:anim calcmode="lin" valueType="num">
                                      <p:cBhvr>
                                        <p:cTn id="114" dur="1000" fill="hold"/>
                                        <p:tgtEl>
                                          <p:spTgt spid="63"/>
                                        </p:tgtEl>
                                        <p:attrNameLst>
                                          <p:attrName>ppt_x</p:attrName>
                                        </p:attrNameLst>
                                      </p:cBhvr>
                                      <p:tavLst>
                                        <p:tav tm="0">
                                          <p:val>
                                            <p:strVal val="#ppt_x"/>
                                          </p:val>
                                        </p:tav>
                                        <p:tav tm="100000">
                                          <p:val>
                                            <p:strVal val="#ppt_x"/>
                                          </p:val>
                                        </p:tav>
                                      </p:tavLst>
                                    </p:anim>
                                    <p:anim calcmode="lin" valueType="num">
                                      <p:cBhvr>
                                        <p:cTn id="11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1000"/>
                                        <p:tgtEl>
                                          <p:spTgt spid="64"/>
                                        </p:tgtEl>
                                      </p:cBhvr>
                                    </p:animEffect>
                                    <p:anim calcmode="lin" valueType="num">
                                      <p:cBhvr>
                                        <p:cTn id="121" dur="1000" fill="hold"/>
                                        <p:tgtEl>
                                          <p:spTgt spid="64"/>
                                        </p:tgtEl>
                                        <p:attrNameLst>
                                          <p:attrName>ppt_x</p:attrName>
                                        </p:attrNameLst>
                                      </p:cBhvr>
                                      <p:tavLst>
                                        <p:tav tm="0">
                                          <p:val>
                                            <p:strVal val="#ppt_x"/>
                                          </p:val>
                                        </p:tav>
                                        <p:tav tm="100000">
                                          <p:val>
                                            <p:strVal val="#ppt_x"/>
                                          </p:val>
                                        </p:tav>
                                      </p:tavLst>
                                    </p:anim>
                                    <p:anim calcmode="lin" valueType="num">
                                      <p:cBhvr>
                                        <p:cTn id="12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1" grpId="0"/>
      <p:bldP spid="52" grpId="0"/>
      <p:bldP spid="53" grpId="0"/>
      <p:bldP spid="54" grpId="0"/>
      <p:bldP spid="55" grpId="0"/>
      <p:bldP spid="61" grpId="0"/>
      <p:bldP spid="62" grpId="0"/>
      <p:bldP spid="63" grpId="0"/>
      <p:bldP spid="64" grpId="0"/>
      <p:bldP spid="6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CAA theme 1">
  <a:themeElements>
    <a:clrScheme name="Custom 1">
      <a:dk1>
        <a:srgbClr val="000000"/>
      </a:dk1>
      <a:lt1>
        <a:sysClr val="window" lastClr="FFFFFF"/>
      </a:lt1>
      <a:dk2>
        <a:srgbClr val="637052"/>
      </a:dk2>
      <a:lt2>
        <a:srgbClr val="CCDDEA"/>
      </a:lt2>
      <a:accent1>
        <a:srgbClr val="E48312"/>
      </a:accent1>
      <a:accent2>
        <a:srgbClr val="002060"/>
      </a:accent2>
      <a:accent3>
        <a:srgbClr val="865640"/>
      </a:accent3>
      <a:accent4>
        <a:srgbClr val="9B8357"/>
      </a:accent4>
      <a:accent5>
        <a:srgbClr val="C2BC80"/>
      </a:accent5>
      <a:accent6>
        <a:srgbClr val="94A088"/>
      </a:accent6>
      <a:hlink>
        <a:srgbClr val="637052"/>
      </a:hlink>
      <a:folHlink>
        <a:srgbClr val="8C8C8C"/>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CAA theme 1" id="{1D79C156-3908-4493-B3DC-1ECCF5EE69D3}" vid="{6904D0CC-B8FF-42A1-9269-4646D862A9A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4231</TotalTime>
  <Words>1681</Words>
  <Application>Microsoft Office PowerPoint</Application>
  <PresentationFormat>Widescreen</PresentationFormat>
  <Paragraphs>207</Paragraphs>
  <Slides>16</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Arial Black</vt:lpstr>
      <vt:lpstr>Calibri</vt:lpstr>
      <vt:lpstr>Calibri (Body)</vt:lpstr>
      <vt:lpstr>Calibri Light</vt:lpstr>
      <vt:lpstr>Constantia</vt:lpstr>
      <vt:lpstr>Courier New</vt:lpstr>
      <vt:lpstr>Georgia</vt:lpstr>
      <vt:lpstr>Roboto Light</vt:lpstr>
      <vt:lpstr>Wingdings</vt:lpstr>
      <vt:lpstr>字魂36号-正文宋楷</vt:lpstr>
      <vt:lpstr>Thème Office</vt:lpstr>
      <vt:lpstr>RCAA theme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DIRECTORS GENERAL AND HEAD OF CAAs MEETING – DAKAR, SENEGAL – 1st  &amp; 2nd AUGUST 2023</dc:title>
  <dc:creator>Mohamed D. WADE</dc:creator>
  <cp:lastModifiedBy>Ellen Manga</cp:lastModifiedBy>
  <cp:revision>230</cp:revision>
  <dcterms:created xsi:type="dcterms:W3CDTF">2023-10-12T09:04:40Z</dcterms:created>
  <dcterms:modified xsi:type="dcterms:W3CDTF">2024-05-03T11:01:29Z</dcterms:modified>
</cp:coreProperties>
</file>